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  <p:sldMasterId id="2147483660" r:id="rId6"/>
    <p:sldMasterId id="2147483668" r:id="rId7"/>
  </p:sldMasterIdLst>
  <p:notesMasterIdLst>
    <p:notesMasterId r:id="rId24"/>
  </p:notesMasterIdLst>
  <p:handoutMasterIdLst>
    <p:handoutMasterId r:id="rId25"/>
  </p:handoutMasterIdLst>
  <p:sldIdLst>
    <p:sldId id="272" r:id="rId8"/>
    <p:sldId id="276" r:id="rId9"/>
    <p:sldId id="292" r:id="rId10"/>
    <p:sldId id="293" r:id="rId11"/>
    <p:sldId id="294" r:id="rId12"/>
    <p:sldId id="302" r:id="rId13"/>
    <p:sldId id="303" r:id="rId14"/>
    <p:sldId id="310" r:id="rId15"/>
    <p:sldId id="311" r:id="rId16"/>
    <p:sldId id="314" r:id="rId17"/>
    <p:sldId id="315" r:id="rId18"/>
    <p:sldId id="304" r:id="rId19"/>
    <p:sldId id="300" r:id="rId20"/>
    <p:sldId id="298" r:id="rId21"/>
    <p:sldId id="299" r:id="rId22"/>
    <p:sldId id="295" r:id="rId2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7">
          <p15:clr>
            <a:srgbClr val="A4A3A4"/>
          </p15:clr>
        </p15:guide>
        <p15:guide id="2" pos="4422">
          <p15:clr>
            <a:srgbClr val="A4A3A4"/>
          </p15:clr>
        </p15:guide>
        <p15:guide id="3" pos="5465">
          <p15:clr>
            <a:srgbClr val="A4A3A4"/>
          </p15:clr>
        </p15:guide>
        <p15:guide id="4" pos="2964">
          <p15:clr>
            <a:srgbClr val="A4A3A4"/>
          </p15:clr>
        </p15:guide>
        <p15:guide id="5" pos="45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500"/>
    <a:srgbClr val="424342"/>
    <a:srgbClr val="D78318"/>
    <a:srgbClr val="D16621"/>
    <a:srgbClr val="DA89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0ACFD8-089A-4842-A199-506CFED0C0DE}" v="1" dt="2019-10-11T12:52:34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2" autoAdjust="0"/>
    <p:restoredTop sz="94674" autoAdjust="0"/>
  </p:normalViewPr>
  <p:slideViewPr>
    <p:cSldViewPr snapToGrid="0" snapToObjects="1">
      <p:cViewPr varScale="1">
        <p:scale>
          <a:sx n="78" d="100"/>
          <a:sy n="78" d="100"/>
        </p:scale>
        <p:origin x="1522" y="62"/>
      </p:cViewPr>
      <p:guideLst>
        <p:guide orient="horz" pos="4037"/>
        <p:guide pos="4422"/>
        <p:guide pos="5465"/>
        <p:guide pos="2964"/>
        <p:guide pos="45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98516-A464-F942-BF79-0518769359B3}" type="datetimeFigureOut">
              <a:rPr lang="nl-NL" smtClean="0"/>
              <a:t>11-10-2019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BCEEC-A7C3-2740-9832-2151C15D74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0402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36DEC-BF46-FB47-BDC6-77C0D501F51B}" type="datetimeFigureOut">
              <a:rPr lang="nl-NL" smtClean="0"/>
              <a:t>11-10-2019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AB58A-AABC-6646-84EC-E377AF1D1E5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9522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 +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3116263" y="4838700"/>
            <a:ext cx="5243512" cy="14557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0" i="0">
                <a:solidFill>
                  <a:srgbClr val="424342"/>
                </a:solidFill>
                <a:latin typeface="HelveticaNeueLT Std Thin"/>
                <a:cs typeface="HelveticaNeueLT Std Thin"/>
              </a:defRPr>
            </a:lvl1pPr>
          </a:lstStyle>
          <a:p>
            <a:pPr lvl="0"/>
            <a:r>
              <a:rPr lang="nl-NL" dirty="0"/>
              <a:t>Plaats uw titel</a:t>
            </a:r>
          </a:p>
        </p:txBody>
      </p:sp>
      <p:sp>
        <p:nvSpPr>
          <p:cNvPr id="13" name="Tijdelijke aanduiding voor afbeelding 12"/>
          <p:cNvSpPr>
            <a:spLocks noGrp="1"/>
          </p:cNvSpPr>
          <p:nvPr>
            <p:ph type="pic" sz="quarter" idx="12" hasCustomPrompt="1"/>
          </p:nvPr>
        </p:nvSpPr>
        <p:spPr>
          <a:xfrm>
            <a:off x="908649" y="4509120"/>
            <a:ext cx="1933531" cy="1656898"/>
          </a:xfrm>
          <a:custGeom>
            <a:avLst/>
            <a:gdLst>
              <a:gd name="connsiteX0" fmla="*/ 0 w 1955800"/>
              <a:gd name="connsiteY0" fmla="*/ 0 h 1675871"/>
              <a:gd name="connsiteX1" fmla="*/ 1955800 w 1955800"/>
              <a:gd name="connsiteY1" fmla="*/ 0 h 1675871"/>
              <a:gd name="connsiteX2" fmla="*/ 1955800 w 1955800"/>
              <a:gd name="connsiteY2" fmla="*/ 1675871 h 1675871"/>
              <a:gd name="connsiteX3" fmla="*/ 0 w 1955800"/>
              <a:gd name="connsiteY3" fmla="*/ 1675871 h 1675871"/>
              <a:gd name="connsiteX4" fmla="*/ 0 w 1955800"/>
              <a:gd name="connsiteY4" fmla="*/ 0 h 1675871"/>
              <a:gd name="connsiteX0" fmla="*/ 0 w 1955800"/>
              <a:gd name="connsiteY0" fmla="*/ 0 h 1675871"/>
              <a:gd name="connsiteX1" fmla="*/ 1955800 w 1955800"/>
              <a:gd name="connsiteY1" fmla="*/ 0 h 1675871"/>
              <a:gd name="connsiteX2" fmla="*/ 1955800 w 1955800"/>
              <a:gd name="connsiteY2" fmla="*/ 1675871 h 1675871"/>
              <a:gd name="connsiteX3" fmla="*/ 0 w 1955800"/>
              <a:gd name="connsiteY3" fmla="*/ 1675871 h 1675871"/>
              <a:gd name="connsiteX4" fmla="*/ 91440 w 1955800"/>
              <a:gd name="connsiteY4" fmla="*/ 91440 h 1675871"/>
              <a:gd name="connsiteX0" fmla="*/ 171027 w 2126827"/>
              <a:gd name="connsiteY0" fmla="*/ 0 h 1675871"/>
              <a:gd name="connsiteX1" fmla="*/ 2126827 w 2126827"/>
              <a:gd name="connsiteY1" fmla="*/ 0 h 1675871"/>
              <a:gd name="connsiteX2" fmla="*/ 2126827 w 2126827"/>
              <a:gd name="connsiteY2" fmla="*/ 1675871 h 1675871"/>
              <a:gd name="connsiteX3" fmla="*/ 171027 w 2126827"/>
              <a:gd name="connsiteY3" fmla="*/ 1675871 h 1675871"/>
              <a:gd name="connsiteX4" fmla="*/ 0 w 2126827"/>
              <a:gd name="connsiteY4" fmla="*/ 1031240 h 1675871"/>
              <a:gd name="connsiteX0" fmla="*/ 171027 w 2126827"/>
              <a:gd name="connsiteY0" fmla="*/ 0 h 1692805"/>
              <a:gd name="connsiteX1" fmla="*/ 2126827 w 2126827"/>
              <a:gd name="connsiteY1" fmla="*/ 0 h 1692805"/>
              <a:gd name="connsiteX2" fmla="*/ 2126827 w 2126827"/>
              <a:gd name="connsiteY2" fmla="*/ 1675871 h 1692805"/>
              <a:gd name="connsiteX3" fmla="*/ 746761 w 2126827"/>
              <a:gd name="connsiteY3" fmla="*/ 1692805 h 1692805"/>
              <a:gd name="connsiteX4" fmla="*/ 0 w 2126827"/>
              <a:gd name="connsiteY4" fmla="*/ 1031240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5" fmla="*/ 364595 w 1955800"/>
              <a:gd name="connsiteY5" fmla="*/ 1337734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5" fmla="*/ 68262 w 1955800"/>
              <a:gd name="connsiteY5" fmla="*/ 1244601 h 1692805"/>
              <a:gd name="connsiteX0" fmla="*/ 0 w 1955800"/>
              <a:gd name="connsiteY0" fmla="*/ 0 h 1692805"/>
              <a:gd name="connsiteX1" fmla="*/ 1955800 w 1955800"/>
              <a:gd name="connsiteY1" fmla="*/ 0 h 1692805"/>
              <a:gd name="connsiteX2" fmla="*/ 1955800 w 1955800"/>
              <a:gd name="connsiteY2" fmla="*/ 1675871 h 1692805"/>
              <a:gd name="connsiteX3" fmla="*/ 575734 w 1955800"/>
              <a:gd name="connsiteY3" fmla="*/ 1692805 h 1692805"/>
              <a:gd name="connsiteX4" fmla="*/ 345440 w 1955800"/>
              <a:gd name="connsiteY4" fmla="*/ 1361440 h 1692805"/>
              <a:gd name="connsiteX5" fmla="*/ 4762 w 1955800"/>
              <a:gd name="connsiteY5" fmla="*/ 1079501 h 1692805"/>
              <a:gd name="connsiteX0" fmla="*/ 1150977 w 1951077"/>
              <a:gd name="connsiteY0" fmla="*/ 0 h 1697039"/>
              <a:gd name="connsiteX1" fmla="*/ 1951077 w 1951077"/>
              <a:gd name="connsiteY1" fmla="*/ 4234 h 1697039"/>
              <a:gd name="connsiteX2" fmla="*/ 1951077 w 1951077"/>
              <a:gd name="connsiteY2" fmla="*/ 1680105 h 1697039"/>
              <a:gd name="connsiteX3" fmla="*/ 571011 w 1951077"/>
              <a:gd name="connsiteY3" fmla="*/ 1697039 h 1697039"/>
              <a:gd name="connsiteX4" fmla="*/ 340717 w 1951077"/>
              <a:gd name="connsiteY4" fmla="*/ 1365674 h 1697039"/>
              <a:gd name="connsiteX5" fmla="*/ 39 w 1951077"/>
              <a:gd name="connsiteY5" fmla="*/ 1083735 h 1697039"/>
              <a:gd name="connsiteX0" fmla="*/ 1150977 w 1951077"/>
              <a:gd name="connsiteY0" fmla="*/ 0 h 1697039"/>
              <a:gd name="connsiteX1" fmla="*/ 1951077 w 1951077"/>
              <a:gd name="connsiteY1" fmla="*/ 4234 h 1697039"/>
              <a:gd name="connsiteX2" fmla="*/ 1227177 w 1951077"/>
              <a:gd name="connsiteY2" fmla="*/ 1692805 h 1697039"/>
              <a:gd name="connsiteX3" fmla="*/ 571011 w 1951077"/>
              <a:gd name="connsiteY3" fmla="*/ 1697039 h 1697039"/>
              <a:gd name="connsiteX4" fmla="*/ 340717 w 1951077"/>
              <a:gd name="connsiteY4" fmla="*/ 1365674 h 1697039"/>
              <a:gd name="connsiteX5" fmla="*/ 39 w 1951077"/>
              <a:gd name="connsiteY5" fmla="*/ 1083735 h 1697039"/>
              <a:gd name="connsiteX0" fmla="*/ 1150977 w 1951077"/>
              <a:gd name="connsiteY0" fmla="*/ 0 h 1697039"/>
              <a:gd name="connsiteX1" fmla="*/ 1951077 w 1951077"/>
              <a:gd name="connsiteY1" fmla="*/ 4234 h 1697039"/>
              <a:gd name="connsiteX2" fmla="*/ 1268452 w 1951077"/>
              <a:gd name="connsiteY2" fmla="*/ 1689630 h 1697039"/>
              <a:gd name="connsiteX3" fmla="*/ 571011 w 1951077"/>
              <a:gd name="connsiteY3" fmla="*/ 1697039 h 1697039"/>
              <a:gd name="connsiteX4" fmla="*/ 340717 w 1951077"/>
              <a:gd name="connsiteY4" fmla="*/ 1365674 h 1697039"/>
              <a:gd name="connsiteX5" fmla="*/ 39 w 1951077"/>
              <a:gd name="connsiteY5" fmla="*/ 1083735 h 1697039"/>
              <a:gd name="connsiteX0" fmla="*/ 1150977 w 1951077"/>
              <a:gd name="connsiteY0" fmla="*/ 0 h 1690689"/>
              <a:gd name="connsiteX1" fmla="*/ 1951077 w 1951077"/>
              <a:gd name="connsiteY1" fmla="*/ 4234 h 1690689"/>
              <a:gd name="connsiteX2" fmla="*/ 1268452 w 1951077"/>
              <a:gd name="connsiteY2" fmla="*/ 1689630 h 1690689"/>
              <a:gd name="connsiteX3" fmla="*/ 577361 w 1951077"/>
              <a:gd name="connsiteY3" fmla="*/ 1690689 h 1690689"/>
              <a:gd name="connsiteX4" fmla="*/ 340717 w 1951077"/>
              <a:gd name="connsiteY4" fmla="*/ 1365674 h 1690689"/>
              <a:gd name="connsiteX5" fmla="*/ 39 w 1951077"/>
              <a:gd name="connsiteY5" fmla="*/ 1083735 h 1690689"/>
              <a:gd name="connsiteX0" fmla="*/ 1150977 w 1560552"/>
              <a:gd name="connsiteY0" fmla="*/ 0 h 1690689"/>
              <a:gd name="connsiteX1" fmla="*/ 1560552 w 1560552"/>
              <a:gd name="connsiteY1" fmla="*/ 1458384 h 1690689"/>
              <a:gd name="connsiteX2" fmla="*/ 1268452 w 1560552"/>
              <a:gd name="connsiteY2" fmla="*/ 1689630 h 1690689"/>
              <a:gd name="connsiteX3" fmla="*/ 577361 w 1560552"/>
              <a:gd name="connsiteY3" fmla="*/ 1690689 h 1690689"/>
              <a:gd name="connsiteX4" fmla="*/ 340717 w 1560552"/>
              <a:gd name="connsiteY4" fmla="*/ 1365674 h 1690689"/>
              <a:gd name="connsiteX5" fmla="*/ 39 w 1560552"/>
              <a:gd name="connsiteY5" fmla="*/ 1083735 h 1690689"/>
              <a:gd name="connsiteX0" fmla="*/ 1150977 w 1565332"/>
              <a:gd name="connsiteY0" fmla="*/ 0 h 1690689"/>
              <a:gd name="connsiteX1" fmla="*/ 1560552 w 1565332"/>
              <a:gd name="connsiteY1" fmla="*/ 1458384 h 1690689"/>
              <a:gd name="connsiteX2" fmla="*/ 1268452 w 1565332"/>
              <a:gd name="connsiteY2" fmla="*/ 1689630 h 1690689"/>
              <a:gd name="connsiteX3" fmla="*/ 577361 w 1565332"/>
              <a:gd name="connsiteY3" fmla="*/ 1690689 h 1690689"/>
              <a:gd name="connsiteX4" fmla="*/ 340717 w 1565332"/>
              <a:gd name="connsiteY4" fmla="*/ 1365674 h 1690689"/>
              <a:gd name="connsiteX5" fmla="*/ 39 w 1565332"/>
              <a:gd name="connsiteY5" fmla="*/ 1083735 h 1690689"/>
              <a:gd name="connsiteX0" fmla="*/ 1706602 w 1748720"/>
              <a:gd name="connsiteY0" fmla="*/ 0 h 687389"/>
              <a:gd name="connsiteX1" fmla="*/ 1560552 w 1748720"/>
              <a:gd name="connsiteY1" fmla="*/ 455084 h 687389"/>
              <a:gd name="connsiteX2" fmla="*/ 1268452 w 1748720"/>
              <a:gd name="connsiteY2" fmla="*/ 686330 h 687389"/>
              <a:gd name="connsiteX3" fmla="*/ 577361 w 1748720"/>
              <a:gd name="connsiteY3" fmla="*/ 687389 h 687389"/>
              <a:gd name="connsiteX4" fmla="*/ 340717 w 1748720"/>
              <a:gd name="connsiteY4" fmla="*/ 362374 h 687389"/>
              <a:gd name="connsiteX5" fmla="*/ 39 w 1748720"/>
              <a:gd name="connsiteY5" fmla="*/ 80435 h 687389"/>
              <a:gd name="connsiteX0" fmla="*/ 1706602 w 1708671"/>
              <a:gd name="connsiteY0" fmla="*/ 0 h 687389"/>
              <a:gd name="connsiteX1" fmla="*/ 1560552 w 1708671"/>
              <a:gd name="connsiteY1" fmla="*/ 455084 h 687389"/>
              <a:gd name="connsiteX2" fmla="*/ 1268452 w 1708671"/>
              <a:gd name="connsiteY2" fmla="*/ 686330 h 687389"/>
              <a:gd name="connsiteX3" fmla="*/ 577361 w 1708671"/>
              <a:gd name="connsiteY3" fmla="*/ 687389 h 687389"/>
              <a:gd name="connsiteX4" fmla="*/ 340717 w 1708671"/>
              <a:gd name="connsiteY4" fmla="*/ 362374 h 687389"/>
              <a:gd name="connsiteX5" fmla="*/ 39 w 1708671"/>
              <a:gd name="connsiteY5" fmla="*/ 80435 h 687389"/>
              <a:gd name="connsiteX0" fmla="*/ 1544677 w 1581843"/>
              <a:gd name="connsiteY0" fmla="*/ 0 h 677864"/>
              <a:gd name="connsiteX1" fmla="*/ 1560552 w 1581843"/>
              <a:gd name="connsiteY1" fmla="*/ 445559 h 677864"/>
              <a:gd name="connsiteX2" fmla="*/ 1268452 w 1581843"/>
              <a:gd name="connsiteY2" fmla="*/ 676805 h 677864"/>
              <a:gd name="connsiteX3" fmla="*/ 577361 w 1581843"/>
              <a:gd name="connsiteY3" fmla="*/ 677864 h 677864"/>
              <a:gd name="connsiteX4" fmla="*/ 340717 w 1581843"/>
              <a:gd name="connsiteY4" fmla="*/ 352849 h 677864"/>
              <a:gd name="connsiteX5" fmla="*/ 39 w 1581843"/>
              <a:gd name="connsiteY5" fmla="*/ 70910 h 677864"/>
              <a:gd name="connsiteX0" fmla="*/ 1544677 w 1578431"/>
              <a:gd name="connsiteY0" fmla="*/ 33828 h 711692"/>
              <a:gd name="connsiteX1" fmla="*/ 1546265 w 1578431"/>
              <a:gd name="connsiteY1" fmla="*/ 32770 h 711692"/>
              <a:gd name="connsiteX2" fmla="*/ 1560552 w 1578431"/>
              <a:gd name="connsiteY2" fmla="*/ 479387 h 711692"/>
              <a:gd name="connsiteX3" fmla="*/ 1268452 w 1578431"/>
              <a:gd name="connsiteY3" fmla="*/ 710633 h 711692"/>
              <a:gd name="connsiteX4" fmla="*/ 577361 w 1578431"/>
              <a:gd name="connsiteY4" fmla="*/ 711692 h 711692"/>
              <a:gd name="connsiteX5" fmla="*/ 340717 w 1578431"/>
              <a:gd name="connsiteY5" fmla="*/ 386677 h 711692"/>
              <a:gd name="connsiteX6" fmla="*/ 39 w 1578431"/>
              <a:gd name="connsiteY6" fmla="*/ 104738 h 711692"/>
              <a:gd name="connsiteX0" fmla="*/ 1544677 w 1579765"/>
              <a:gd name="connsiteY0" fmla="*/ 1 h 677865"/>
              <a:gd name="connsiteX1" fmla="*/ 1552615 w 1579765"/>
              <a:gd name="connsiteY1" fmla="*/ 103718 h 677865"/>
              <a:gd name="connsiteX2" fmla="*/ 1560552 w 1579765"/>
              <a:gd name="connsiteY2" fmla="*/ 445560 h 677865"/>
              <a:gd name="connsiteX3" fmla="*/ 1268452 w 1579765"/>
              <a:gd name="connsiteY3" fmla="*/ 676806 h 677865"/>
              <a:gd name="connsiteX4" fmla="*/ 577361 w 1579765"/>
              <a:gd name="connsiteY4" fmla="*/ 677865 h 677865"/>
              <a:gd name="connsiteX5" fmla="*/ 340717 w 1579765"/>
              <a:gd name="connsiteY5" fmla="*/ 352850 h 677865"/>
              <a:gd name="connsiteX6" fmla="*/ 39 w 1579765"/>
              <a:gd name="connsiteY6" fmla="*/ 70911 h 677865"/>
              <a:gd name="connsiteX0" fmla="*/ 1706602 w 1706602"/>
              <a:gd name="connsiteY0" fmla="*/ 0 h 887414"/>
              <a:gd name="connsiteX1" fmla="*/ 1552615 w 1706602"/>
              <a:gd name="connsiteY1" fmla="*/ 313267 h 887414"/>
              <a:gd name="connsiteX2" fmla="*/ 1560552 w 1706602"/>
              <a:gd name="connsiteY2" fmla="*/ 655109 h 887414"/>
              <a:gd name="connsiteX3" fmla="*/ 1268452 w 1706602"/>
              <a:gd name="connsiteY3" fmla="*/ 886355 h 887414"/>
              <a:gd name="connsiteX4" fmla="*/ 577361 w 1706602"/>
              <a:gd name="connsiteY4" fmla="*/ 887414 h 887414"/>
              <a:gd name="connsiteX5" fmla="*/ 340717 w 1706602"/>
              <a:gd name="connsiteY5" fmla="*/ 562399 h 887414"/>
              <a:gd name="connsiteX6" fmla="*/ 39 w 1706602"/>
              <a:gd name="connsiteY6" fmla="*/ 280460 h 887414"/>
              <a:gd name="connsiteX0" fmla="*/ 1706602 w 1706602"/>
              <a:gd name="connsiteY0" fmla="*/ 0 h 887414"/>
              <a:gd name="connsiteX1" fmla="*/ 1555790 w 1706602"/>
              <a:gd name="connsiteY1" fmla="*/ 205317 h 887414"/>
              <a:gd name="connsiteX2" fmla="*/ 1560552 w 1706602"/>
              <a:gd name="connsiteY2" fmla="*/ 655109 h 887414"/>
              <a:gd name="connsiteX3" fmla="*/ 1268452 w 1706602"/>
              <a:gd name="connsiteY3" fmla="*/ 886355 h 887414"/>
              <a:gd name="connsiteX4" fmla="*/ 577361 w 1706602"/>
              <a:gd name="connsiteY4" fmla="*/ 887414 h 887414"/>
              <a:gd name="connsiteX5" fmla="*/ 340717 w 1706602"/>
              <a:gd name="connsiteY5" fmla="*/ 562399 h 887414"/>
              <a:gd name="connsiteX6" fmla="*/ 39 w 1706602"/>
              <a:gd name="connsiteY6" fmla="*/ 280460 h 887414"/>
              <a:gd name="connsiteX0" fmla="*/ 1706602 w 1719018"/>
              <a:gd name="connsiteY0" fmla="*/ 16035 h 903449"/>
              <a:gd name="connsiteX1" fmla="*/ 1708189 w 1719018"/>
              <a:gd name="connsiteY1" fmla="*/ 14977 h 903449"/>
              <a:gd name="connsiteX2" fmla="*/ 1555790 w 1719018"/>
              <a:gd name="connsiteY2" fmla="*/ 221352 h 903449"/>
              <a:gd name="connsiteX3" fmla="*/ 1560552 w 1719018"/>
              <a:gd name="connsiteY3" fmla="*/ 671144 h 903449"/>
              <a:gd name="connsiteX4" fmla="*/ 1268452 w 1719018"/>
              <a:gd name="connsiteY4" fmla="*/ 902390 h 903449"/>
              <a:gd name="connsiteX5" fmla="*/ 577361 w 1719018"/>
              <a:gd name="connsiteY5" fmla="*/ 903449 h 903449"/>
              <a:gd name="connsiteX6" fmla="*/ 340717 w 1719018"/>
              <a:gd name="connsiteY6" fmla="*/ 578434 h 903449"/>
              <a:gd name="connsiteX7" fmla="*/ 39 w 1719018"/>
              <a:gd name="connsiteY7" fmla="*/ 296495 h 903449"/>
              <a:gd name="connsiteX0" fmla="*/ 1706602 w 1752097"/>
              <a:gd name="connsiteY0" fmla="*/ 1 h 887415"/>
              <a:gd name="connsiteX1" fmla="*/ 1746289 w 1752097"/>
              <a:gd name="connsiteY1" fmla="*/ 91018 h 887415"/>
              <a:gd name="connsiteX2" fmla="*/ 1555790 w 1752097"/>
              <a:gd name="connsiteY2" fmla="*/ 205318 h 887415"/>
              <a:gd name="connsiteX3" fmla="*/ 1560552 w 1752097"/>
              <a:gd name="connsiteY3" fmla="*/ 655110 h 887415"/>
              <a:gd name="connsiteX4" fmla="*/ 1268452 w 1752097"/>
              <a:gd name="connsiteY4" fmla="*/ 886356 h 887415"/>
              <a:gd name="connsiteX5" fmla="*/ 577361 w 1752097"/>
              <a:gd name="connsiteY5" fmla="*/ 887415 h 887415"/>
              <a:gd name="connsiteX6" fmla="*/ 340717 w 1752097"/>
              <a:gd name="connsiteY6" fmla="*/ 562400 h 887415"/>
              <a:gd name="connsiteX7" fmla="*/ 39 w 1752097"/>
              <a:gd name="connsiteY7" fmla="*/ 280461 h 887415"/>
              <a:gd name="connsiteX0" fmla="*/ 1747877 w 1757950"/>
              <a:gd name="connsiteY0" fmla="*/ 0 h 1284289"/>
              <a:gd name="connsiteX1" fmla="*/ 1746289 w 1757950"/>
              <a:gd name="connsiteY1" fmla="*/ 487892 h 1284289"/>
              <a:gd name="connsiteX2" fmla="*/ 1555790 w 1757950"/>
              <a:gd name="connsiteY2" fmla="*/ 602192 h 1284289"/>
              <a:gd name="connsiteX3" fmla="*/ 1560552 w 1757950"/>
              <a:gd name="connsiteY3" fmla="*/ 1051984 h 1284289"/>
              <a:gd name="connsiteX4" fmla="*/ 1268452 w 1757950"/>
              <a:gd name="connsiteY4" fmla="*/ 1283230 h 1284289"/>
              <a:gd name="connsiteX5" fmla="*/ 577361 w 1757950"/>
              <a:gd name="connsiteY5" fmla="*/ 1284289 h 1284289"/>
              <a:gd name="connsiteX6" fmla="*/ 340717 w 1757950"/>
              <a:gd name="connsiteY6" fmla="*/ 959274 h 1284289"/>
              <a:gd name="connsiteX7" fmla="*/ 39 w 1757950"/>
              <a:gd name="connsiteY7" fmla="*/ 677335 h 1284289"/>
              <a:gd name="connsiteX0" fmla="*/ 1747877 w 1770578"/>
              <a:gd name="connsiteY0" fmla="*/ 0 h 1284289"/>
              <a:gd name="connsiteX1" fmla="*/ 1762164 w 1770578"/>
              <a:gd name="connsiteY1" fmla="*/ 392642 h 1284289"/>
              <a:gd name="connsiteX2" fmla="*/ 1555790 w 1770578"/>
              <a:gd name="connsiteY2" fmla="*/ 602192 h 1284289"/>
              <a:gd name="connsiteX3" fmla="*/ 1560552 w 1770578"/>
              <a:gd name="connsiteY3" fmla="*/ 1051984 h 1284289"/>
              <a:gd name="connsiteX4" fmla="*/ 1268452 w 1770578"/>
              <a:gd name="connsiteY4" fmla="*/ 1283230 h 1284289"/>
              <a:gd name="connsiteX5" fmla="*/ 577361 w 1770578"/>
              <a:gd name="connsiteY5" fmla="*/ 1284289 h 1284289"/>
              <a:gd name="connsiteX6" fmla="*/ 340717 w 1770578"/>
              <a:gd name="connsiteY6" fmla="*/ 959274 h 1284289"/>
              <a:gd name="connsiteX7" fmla="*/ 39 w 1770578"/>
              <a:gd name="connsiteY7" fmla="*/ 677335 h 1284289"/>
              <a:gd name="connsiteX0" fmla="*/ 1747877 w 1773421"/>
              <a:gd name="connsiteY0" fmla="*/ 27445 h 1311734"/>
              <a:gd name="connsiteX1" fmla="*/ 1746288 w 1773421"/>
              <a:gd name="connsiteY1" fmla="*/ 29563 h 1311734"/>
              <a:gd name="connsiteX2" fmla="*/ 1762164 w 1773421"/>
              <a:gd name="connsiteY2" fmla="*/ 420087 h 1311734"/>
              <a:gd name="connsiteX3" fmla="*/ 1555790 w 1773421"/>
              <a:gd name="connsiteY3" fmla="*/ 629637 h 1311734"/>
              <a:gd name="connsiteX4" fmla="*/ 1560552 w 1773421"/>
              <a:gd name="connsiteY4" fmla="*/ 1079429 h 1311734"/>
              <a:gd name="connsiteX5" fmla="*/ 1268452 w 1773421"/>
              <a:gd name="connsiteY5" fmla="*/ 1310675 h 1311734"/>
              <a:gd name="connsiteX6" fmla="*/ 577361 w 1773421"/>
              <a:gd name="connsiteY6" fmla="*/ 1311734 h 1311734"/>
              <a:gd name="connsiteX7" fmla="*/ 340717 w 1773421"/>
              <a:gd name="connsiteY7" fmla="*/ 986719 h 1311734"/>
              <a:gd name="connsiteX8" fmla="*/ 39 w 1773421"/>
              <a:gd name="connsiteY8" fmla="*/ 704780 h 1311734"/>
              <a:gd name="connsiteX0" fmla="*/ 1747877 w 1797574"/>
              <a:gd name="connsiteY0" fmla="*/ 10807 h 1295096"/>
              <a:gd name="connsiteX1" fmla="*/ 1797088 w 1797574"/>
              <a:gd name="connsiteY1" fmla="*/ 38325 h 1295096"/>
              <a:gd name="connsiteX2" fmla="*/ 1762164 w 1797574"/>
              <a:gd name="connsiteY2" fmla="*/ 403449 h 1295096"/>
              <a:gd name="connsiteX3" fmla="*/ 1555790 w 1797574"/>
              <a:gd name="connsiteY3" fmla="*/ 612999 h 1295096"/>
              <a:gd name="connsiteX4" fmla="*/ 1560552 w 1797574"/>
              <a:gd name="connsiteY4" fmla="*/ 1062791 h 1295096"/>
              <a:gd name="connsiteX5" fmla="*/ 1268452 w 1797574"/>
              <a:gd name="connsiteY5" fmla="*/ 1294037 h 1295096"/>
              <a:gd name="connsiteX6" fmla="*/ 577361 w 1797574"/>
              <a:gd name="connsiteY6" fmla="*/ 1295096 h 1295096"/>
              <a:gd name="connsiteX7" fmla="*/ 340717 w 1797574"/>
              <a:gd name="connsiteY7" fmla="*/ 970081 h 1295096"/>
              <a:gd name="connsiteX8" fmla="*/ 39 w 1797574"/>
              <a:gd name="connsiteY8" fmla="*/ 688142 h 1295096"/>
              <a:gd name="connsiteX0" fmla="*/ 1551027 w 1797574"/>
              <a:gd name="connsiteY0" fmla="*/ 0 h 1477964"/>
              <a:gd name="connsiteX1" fmla="*/ 1797088 w 1797574"/>
              <a:gd name="connsiteY1" fmla="*/ 221193 h 1477964"/>
              <a:gd name="connsiteX2" fmla="*/ 1762164 w 1797574"/>
              <a:gd name="connsiteY2" fmla="*/ 586317 h 1477964"/>
              <a:gd name="connsiteX3" fmla="*/ 1555790 w 1797574"/>
              <a:gd name="connsiteY3" fmla="*/ 795867 h 1477964"/>
              <a:gd name="connsiteX4" fmla="*/ 1560552 w 1797574"/>
              <a:gd name="connsiteY4" fmla="*/ 1245659 h 1477964"/>
              <a:gd name="connsiteX5" fmla="*/ 1268452 w 1797574"/>
              <a:gd name="connsiteY5" fmla="*/ 1476905 h 1477964"/>
              <a:gd name="connsiteX6" fmla="*/ 577361 w 1797574"/>
              <a:gd name="connsiteY6" fmla="*/ 1477964 h 1477964"/>
              <a:gd name="connsiteX7" fmla="*/ 340717 w 1797574"/>
              <a:gd name="connsiteY7" fmla="*/ 1152949 h 1477964"/>
              <a:gd name="connsiteX8" fmla="*/ 39 w 1797574"/>
              <a:gd name="connsiteY8" fmla="*/ 871010 h 1477964"/>
              <a:gd name="connsiteX0" fmla="*/ 1551027 w 1781354"/>
              <a:gd name="connsiteY0" fmla="*/ 0 h 1477964"/>
              <a:gd name="connsiteX1" fmla="*/ 1774863 w 1781354"/>
              <a:gd name="connsiteY1" fmla="*/ 186268 h 1477964"/>
              <a:gd name="connsiteX2" fmla="*/ 1762164 w 1781354"/>
              <a:gd name="connsiteY2" fmla="*/ 586317 h 1477964"/>
              <a:gd name="connsiteX3" fmla="*/ 1555790 w 1781354"/>
              <a:gd name="connsiteY3" fmla="*/ 795867 h 1477964"/>
              <a:gd name="connsiteX4" fmla="*/ 1560552 w 1781354"/>
              <a:gd name="connsiteY4" fmla="*/ 1245659 h 1477964"/>
              <a:gd name="connsiteX5" fmla="*/ 1268452 w 1781354"/>
              <a:gd name="connsiteY5" fmla="*/ 1476905 h 1477964"/>
              <a:gd name="connsiteX6" fmla="*/ 577361 w 1781354"/>
              <a:gd name="connsiteY6" fmla="*/ 1477964 h 1477964"/>
              <a:gd name="connsiteX7" fmla="*/ 340717 w 1781354"/>
              <a:gd name="connsiteY7" fmla="*/ 1152949 h 1477964"/>
              <a:gd name="connsiteX8" fmla="*/ 39 w 1781354"/>
              <a:gd name="connsiteY8" fmla="*/ 871010 h 1477964"/>
              <a:gd name="connsiteX0" fmla="*/ 1551027 w 1795083"/>
              <a:gd name="connsiteY0" fmla="*/ 14623 h 1492587"/>
              <a:gd name="connsiteX1" fmla="*/ 1546262 w 1795083"/>
              <a:gd name="connsiteY1" fmla="*/ 13566 h 1492587"/>
              <a:gd name="connsiteX2" fmla="*/ 1774863 w 1795083"/>
              <a:gd name="connsiteY2" fmla="*/ 200891 h 1492587"/>
              <a:gd name="connsiteX3" fmla="*/ 1762164 w 1795083"/>
              <a:gd name="connsiteY3" fmla="*/ 600940 h 1492587"/>
              <a:gd name="connsiteX4" fmla="*/ 1555790 w 1795083"/>
              <a:gd name="connsiteY4" fmla="*/ 810490 h 1492587"/>
              <a:gd name="connsiteX5" fmla="*/ 1560552 w 1795083"/>
              <a:gd name="connsiteY5" fmla="*/ 1260282 h 1492587"/>
              <a:gd name="connsiteX6" fmla="*/ 1268452 w 1795083"/>
              <a:gd name="connsiteY6" fmla="*/ 1491528 h 1492587"/>
              <a:gd name="connsiteX7" fmla="*/ 577361 w 1795083"/>
              <a:gd name="connsiteY7" fmla="*/ 1492587 h 1492587"/>
              <a:gd name="connsiteX8" fmla="*/ 340717 w 1795083"/>
              <a:gd name="connsiteY8" fmla="*/ 1167572 h 1492587"/>
              <a:gd name="connsiteX9" fmla="*/ 39 w 1795083"/>
              <a:gd name="connsiteY9" fmla="*/ 885633 h 1492587"/>
              <a:gd name="connsiteX0" fmla="*/ 1551027 w 1795083"/>
              <a:gd name="connsiteY0" fmla="*/ 153860 h 1631824"/>
              <a:gd name="connsiteX1" fmla="*/ 1546262 w 1795083"/>
              <a:gd name="connsiteY1" fmla="*/ 3578 h 1631824"/>
              <a:gd name="connsiteX2" fmla="*/ 1774863 w 1795083"/>
              <a:gd name="connsiteY2" fmla="*/ 340128 h 1631824"/>
              <a:gd name="connsiteX3" fmla="*/ 1762164 w 1795083"/>
              <a:gd name="connsiteY3" fmla="*/ 740177 h 1631824"/>
              <a:gd name="connsiteX4" fmla="*/ 1555790 w 1795083"/>
              <a:gd name="connsiteY4" fmla="*/ 949727 h 1631824"/>
              <a:gd name="connsiteX5" fmla="*/ 1560552 w 1795083"/>
              <a:gd name="connsiteY5" fmla="*/ 1399519 h 1631824"/>
              <a:gd name="connsiteX6" fmla="*/ 1268452 w 1795083"/>
              <a:gd name="connsiteY6" fmla="*/ 1630765 h 1631824"/>
              <a:gd name="connsiteX7" fmla="*/ 577361 w 1795083"/>
              <a:gd name="connsiteY7" fmla="*/ 1631824 h 1631824"/>
              <a:gd name="connsiteX8" fmla="*/ 340717 w 1795083"/>
              <a:gd name="connsiteY8" fmla="*/ 1306809 h 1631824"/>
              <a:gd name="connsiteX9" fmla="*/ 39 w 1795083"/>
              <a:gd name="connsiteY9" fmla="*/ 1024870 h 1631824"/>
              <a:gd name="connsiteX0" fmla="*/ 1243052 w 1795083"/>
              <a:gd name="connsiteY0" fmla="*/ 1 h 1671640"/>
              <a:gd name="connsiteX1" fmla="*/ 1546262 w 1795083"/>
              <a:gd name="connsiteY1" fmla="*/ 43394 h 1671640"/>
              <a:gd name="connsiteX2" fmla="*/ 1774863 w 1795083"/>
              <a:gd name="connsiteY2" fmla="*/ 379944 h 1671640"/>
              <a:gd name="connsiteX3" fmla="*/ 1762164 w 1795083"/>
              <a:gd name="connsiteY3" fmla="*/ 779993 h 1671640"/>
              <a:gd name="connsiteX4" fmla="*/ 1555790 w 1795083"/>
              <a:gd name="connsiteY4" fmla="*/ 989543 h 1671640"/>
              <a:gd name="connsiteX5" fmla="*/ 1560552 w 1795083"/>
              <a:gd name="connsiteY5" fmla="*/ 1439335 h 1671640"/>
              <a:gd name="connsiteX6" fmla="*/ 1268452 w 1795083"/>
              <a:gd name="connsiteY6" fmla="*/ 1670581 h 1671640"/>
              <a:gd name="connsiteX7" fmla="*/ 577361 w 1795083"/>
              <a:gd name="connsiteY7" fmla="*/ 1671640 h 1671640"/>
              <a:gd name="connsiteX8" fmla="*/ 340717 w 1795083"/>
              <a:gd name="connsiteY8" fmla="*/ 1346625 h 1671640"/>
              <a:gd name="connsiteX9" fmla="*/ 39 w 1795083"/>
              <a:gd name="connsiteY9" fmla="*/ 1064686 h 1671640"/>
              <a:gd name="connsiteX0" fmla="*/ 1243052 w 1795083"/>
              <a:gd name="connsiteY0" fmla="*/ 1 h 1671640"/>
              <a:gd name="connsiteX1" fmla="*/ 1571662 w 1795083"/>
              <a:gd name="connsiteY1" fmla="*/ 246594 h 1671640"/>
              <a:gd name="connsiteX2" fmla="*/ 1774863 w 1795083"/>
              <a:gd name="connsiteY2" fmla="*/ 379944 h 1671640"/>
              <a:gd name="connsiteX3" fmla="*/ 1762164 w 1795083"/>
              <a:gd name="connsiteY3" fmla="*/ 779993 h 1671640"/>
              <a:gd name="connsiteX4" fmla="*/ 1555790 w 1795083"/>
              <a:gd name="connsiteY4" fmla="*/ 989543 h 1671640"/>
              <a:gd name="connsiteX5" fmla="*/ 1560552 w 1795083"/>
              <a:gd name="connsiteY5" fmla="*/ 1439335 h 1671640"/>
              <a:gd name="connsiteX6" fmla="*/ 1268452 w 1795083"/>
              <a:gd name="connsiteY6" fmla="*/ 1670581 h 1671640"/>
              <a:gd name="connsiteX7" fmla="*/ 577361 w 1795083"/>
              <a:gd name="connsiteY7" fmla="*/ 1671640 h 1671640"/>
              <a:gd name="connsiteX8" fmla="*/ 340717 w 1795083"/>
              <a:gd name="connsiteY8" fmla="*/ 1346625 h 1671640"/>
              <a:gd name="connsiteX9" fmla="*/ 39 w 1795083"/>
              <a:gd name="connsiteY9" fmla="*/ 1064686 h 1671640"/>
              <a:gd name="connsiteX0" fmla="*/ 1243052 w 1795083"/>
              <a:gd name="connsiteY0" fmla="*/ 1 h 1671640"/>
              <a:gd name="connsiteX1" fmla="*/ 1571662 w 1795083"/>
              <a:gd name="connsiteY1" fmla="*/ 246594 h 1671640"/>
              <a:gd name="connsiteX2" fmla="*/ 1774863 w 1795083"/>
              <a:gd name="connsiteY2" fmla="*/ 379944 h 1671640"/>
              <a:gd name="connsiteX3" fmla="*/ 1762164 w 1795083"/>
              <a:gd name="connsiteY3" fmla="*/ 779993 h 1671640"/>
              <a:gd name="connsiteX4" fmla="*/ 1555790 w 1795083"/>
              <a:gd name="connsiteY4" fmla="*/ 989543 h 1671640"/>
              <a:gd name="connsiteX5" fmla="*/ 1560552 w 1795083"/>
              <a:gd name="connsiteY5" fmla="*/ 1439335 h 1671640"/>
              <a:gd name="connsiteX6" fmla="*/ 1268452 w 1795083"/>
              <a:gd name="connsiteY6" fmla="*/ 1670581 h 1671640"/>
              <a:gd name="connsiteX7" fmla="*/ 577361 w 1795083"/>
              <a:gd name="connsiteY7" fmla="*/ 1671640 h 1671640"/>
              <a:gd name="connsiteX8" fmla="*/ 340717 w 1795083"/>
              <a:gd name="connsiteY8" fmla="*/ 1346625 h 1671640"/>
              <a:gd name="connsiteX9" fmla="*/ 39 w 1795083"/>
              <a:gd name="connsiteY9" fmla="*/ 1064686 h 1671640"/>
              <a:gd name="connsiteX0" fmla="*/ 1243052 w 1795083"/>
              <a:gd name="connsiteY0" fmla="*/ 21603 h 1693242"/>
              <a:gd name="connsiteX1" fmla="*/ 1241462 w 1795083"/>
              <a:gd name="connsiteY1" fmla="*/ 17372 h 1693242"/>
              <a:gd name="connsiteX2" fmla="*/ 1571662 w 1795083"/>
              <a:gd name="connsiteY2" fmla="*/ 268196 h 1693242"/>
              <a:gd name="connsiteX3" fmla="*/ 1774863 w 1795083"/>
              <a:gd name="connsiteY3" fmla="*/ 401546 h 1693242"/>
              <a:gd name="connsiteX4" fmla="*/ 1762164 w 1795083"/>
              <a:gd name="connsiteY4" fmla="*/ 801595 h 1693242"/>
              <a:gd name="connsiteX5" fmla="*/ 1555790 w 1795083"/>
              <a:gd name="connsiteY5" fmla="*/ 1011145 h 1693242"/>
              <a:gd name="connsiteX6" fmla="*/ 1560552 w 1795083"/>
              <a:gd name="connsiteY6" fmla="*/ 1460937 h 1693242"/>
              <a:gd name="connsiteX7" fmla="*/ 1268452 w 1795083"/>
              <a:gd name="connsiteY7" fmla="*/ 1692183 h 1693242"/>
              <a:gd name="connsiteX8" fmla="*/ 577361 w 1795083"/>
              <a:gd name="connsiteY8" fmla="*/ 1693242 h 1693242"/>
              <a:gd name="connsiteX9" fmla="*/ 340717 w 1795083"/>
              <a:gd name="connsiteY9" fmla="*/ 1368227 h 1693242"/>
              <a:gd name="connsiteX10" fmla="*/ 39 w 1795083"/>
              <a:gd name="connsiteY10" fmla="*/ 1086288 h 1693242"/>
              <a:gd name="connsiteX0" fmla="*/ 649327 w 1795083"/>
              <a:gd name="connsiteY0" fmla="*/ 26581 h 1691870"/>
              <a:gd name="connsiteX1" fmla="*/ 1241462 w 1795083"/>
              <a:gd name="connsiteY1" fmla="*/ 16000 h 1691870"/>
              <a:gd name="connsiteX2" fmla="*/ 1571662 w 1795083"/>
              <a:gd name="connsiteY2" fmla="*/ 266824 h 1691870"/>
              <a:gd name="connsiteX3" fmla="*/ 1774863 w 1795083"/>
              <a:gd name="connsiteY3" fmla="*/ 400174 h 1691870"/>
              <a:gd name="connsiteX4" fmla="*/ 1762164 w 1795083"/>
              <a:gd name="connsiteY4" fmla="*/ 800223 h 1691870"/>
              <a:gd name="connsiteX5" fmla="*/ 1555790 w 1795083"/>
              <a:gd name="connsiteY5" fmla="*/ 1009773 h 1691870"/>
              <a:gd name="connsiteX6" fmla="*/ 1560552 w 1795083"/>
              <a:gd name="connsiteY6" fmla="*/ 1459565 h 1691870"/>
              <a:gd name="connsiteX7" fmla="*/ 1268452 w 1795083"/>
              <a:gd name="connsiteY7" fmla="*/ 1690811 h 1691870"/>
              <a:gd name="connsiteX8" fmla="*/ 577361 w 1795083"/>
              <a:gd name="connsiteY8" fmla="*/ 1691870 h 1691870"/>
              <a:gd name="connsiteX9" fmla="*/ 340717 w 1795083"/>
              <a:gd name="connsiteY9" fmla="*/ 1366855 h 1691870"/>
              <a:gd name="connsiteX10" fmla="*/ 39 w 1795083"/>
              <a:gd name="connsiteY10" fmla="*/ 1084916 h 1691870"/>
              <a:gd name="connsiteX0" fmla="*/ 649327 w 1795083"/>
              <a:gd name="connsiteY0" fmla="*/ 29558 h 1694847"/>
              <a:gd name="connsiteX1" fmla="*/ 638212 w 1795083"/>
              <a:gd name="connsiteY1" fmla="*/ 18977 h 1694847"/>
              <a:gd name="connsiteX2" fmla="*/ 1241462 w 1795083"/>
              <a:gd name="connsiteY2" fmla="*/ 18977 h 1694847"/>
              <a:gd name="connsiteX3" fmla="*/ 1571662 w 1795083"/>
              <a:gd name="connsiteY3" fmla="*/ 269801 h 1694847"/>
              <a:gd name="connsiteX4" fmla="*/ 1774863 w 1795083"/>
              <a:gd name="connsiteY4" fmla="*/ 403151 h 1694847"/>
              <a:gd name="connsiteX5" fmla="*/ 1762164 w 1795083"/>
              <a:gd name="connsiteY5" fmla="*/ 803200 h 1694847"/>
              <a:gd name="connsiteX6" fmla="*/ 1555790 w 1795083"/>
              <a:gd name="connsiteY6" fmla="*/ 1012750 h 1694847"/>
              <a:gd name="connsiteX7" fmla="*/ 1560552 w 1795083"/>
              <a:gd name="connsiteY7" fmla="*/ 1462542 h 1694847"/>
              <a:gd name="connsiteX8" fmla="*/ 1268452 w 1795083"/>
              <a:gd name="connsiteY8" fmla="*/ 1693788 h 1694847"/>
              <a:gd name="connsiteX9" fmla="*/ 577361 w 1795083"/>
              <a:gd name="connsiteY9" fmla="*/ 1694847 h 1694847"/>
              <a:gd name="connsiteX10" fmla="*/ 340717 w 1795083"/>
              <a:gd name="connsiteY10" fmla="*/ 1369832 h 1694847"/>
              <a:gd name="connsiteX11" fmla="*/ 39 w 1795083"/>
              <a:gd name="connsiteY11" fmla="*/ 1087893 h 1694847"/>
              <a:gd name="connsiteX0" fmla="*/ 649327 w 1795083"/>
              <a:gd name="connsiteY0" fmla="*/ 31427 h 1696716"/>
              <a:gd name="connsiteX1" fmla="*/ 787437 w 1795083"/>
              <a:gd name="connsiteY1" fmla="*/ 14496 h 1696716"/>
              <a:gd name="connsiteX2" fmla="*/ 1241462 w 1795083"/>
              <a:gd name="connsiteY2" fmla="*/ 20846 h 1696716"/>
              <a:gd name="connsiteX3" fmla="*/ 1571662 w 1795083"/>
              <a:gd name="connsiteY3" fmla="*/ 271670 h 1696716"/>
              <a:gd name="connsiteX4" fmla="*/ 1774863 w 1795083"/>
              <a:gd name="connsiteY4" fmla="*/ 405020 h 1696716"/>
              <a:gd name="connsiteX5" fmla="*/ 1762164 w 1795083"/>
              <a:gd name="connsiteY5" fmla="*/ 805069 h 1696716"/>
              <a:gd name="connsiteX6" fmla="*/ 1555790 w 1795083"/>
              <a:gd name="connsiteY6" fmla="*/ 1014619 h 1696716"/>
              <a:gd name="connsiteX7" fmla="*/ 1560552 w 1795083"/>
              <a:gd name="connsiteY7" fmla="*/ 1464411 h 1696716"/>
              <a:gd name="connsiteX8" fmla="*/ 1268452 w 1795083"/>
              <a:gd name="connsiteY8" fmla="*/ 1695657 h 1696716"/>
              <a:gd name="connsiteX9" fmla="*/ 577361 w 1795083"/>
              <a:gd name="connsiteY9" fmla="*/ 1696716 h 1696716"/>
              <a:gd name="connsiteX10" fmla="*/ 340717 w 1795083"/>
              <a:gd name="connsiteY10" fmla="*/ 1371701 h 1696716"/>
              <a:gd name="connsiteX11" fmla="*/ 39 w 1795083"/>
              <a:gd name="connsiteY11" fmla="*/ 1089762 h 1696716"/>
              <a:gd name="connsiteX0" fmla="*/ 366752 w 1795083"/>
              <a:gd name="connsiteY0" fmla="*/ 275902 h 1696716"/>
              <a:gd name="connsiteX1" fmla="*/ 787437 w 1795083"/>
              <a:gd name="connsiteY1" fmla="*/ 14496 h 1696716"/>
              <a:gd name="connsiteX2" fmla="*/ 1241462 w 1795083"/>
              <a:gd name="connsiteY2" fmla="*/ 20846 h 1696716"/>
              <a:gd name="connsiteX3" fmla="*/ 1571662 w 1795083"/>
              <a:gd name="connsiteY3" fmla="*/ 271670 h 1696716"/>
              <a:gd name="connsiteX4" fmla="*/ 1774863 w 1795083"/>
              <a:gd name="connsiteY4" fmla="*/ 405020 h 1696716"/>
              <a:gd name="connsiteX5" fmla="*/ 1762164 w 1795083"/>
              <a:gd name="connsiteY5" fmla="*/ 805069 h 1696716"/>
              <a:gd name="connsiteX6" fmla="*/ 1555790 w 1795083"/>
              <a:gd name="connsiteY6" fmla="*/ 1014619 h 1696716"/>
              <a:gd name="connsiteX7" fmla="*/ 1560552 w 1795083"/>
              <a:gd name="connsiteY7" fmla="*/ 1464411 h 1696716"/>
              <a:gd name="connsiteX8" fmla="*/ 1268452 w 1795083"/>
              <a:gd name="connsiteY8" fmla="*/ 1695657 h 1696716"/>
              <a:gd name="connsiteX9" fmla="*/ 577361 w 1795083"/>
              <a:gd name="connsiteY9" fmla="*/ 1696716 h 1696716"/>
              <a:gd name="connsiteX10" fmla="*/ 340717 w 1795083"/>
              <a:gd name="connsiteY10" fmla="*/ 1371701 h 1696716"/>
              <a:gd name="connsiteX11" fmla="*/ 39 w 1795083"/>
              <a:gd name="connsiteY11" fmla="*/ 1089762 h 1696716"/>
              <a:gd name="connsiteX0" fmla="*/ 366752 w 1795083"/>
              <a:gd name="connsiteY0" fmla="*/ 289976 h 1710790"/>
              <a:gd name="connsiteX1" fmla="*/ 358812 w 1795083"/>
              <a:gd name="connsiteY1" fmla="*/ 288921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366752 w 1795083"/>
              <a:gd name="connsiteY0" fmla="*/ 289976 h 1710790"/>
              <a:gd name="connsiteX1" fmla="*/ 428662 w 1795083"/>
              <a:gd name="connsiteY1" fmla="*/ 304796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14327 w 1795083"/>
              <a:gd name="connsiteY0" fmla="*/ 623351 h 1710790"/>
              <a:gd name="connsiteX1" fmla="*/ 428662 w 1795083"/>
              <a:gd name="connsiteY1" fmla="*/ 304796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14327 w 1795083"/>
              <a:gd name="connsiteY0" fmla="*/ 623351 h 1710790"/>
              <a:gd name="connsiteX1" fmla="*/ 295312 w 1795083"/>
              <a:gd name="connsiteY1" fmla="*/ 393696 h 1710790"/>
              <a:gd name="connsiteX2" fmla="*/ 787437 w 1795083"/>
              <a:gd name="connsiteY2" fmla="*/ 28570 h 1710790"/>
              <a:gd name="connsiteX3" fmla="*/ 1241462 w 1795083"/>
              <a:gd name="connsiteY3" fmla="*/ 34920 h 1710790"/>
              <a:gd name="connsiteX4" fmla="*/ 1571662 w 1795083"/>
              <a:gd name="connsiteY4" fmla="*/ 285744 h 1710790"/>
              <a:gd name="connsiteX5" fmla="*/ 1774863 w 1795083"/>
              <a:gd name="connsiteY5" fmla="*/ 419094 h 1710790"/>
              <a:gd name="connsiteX6" fmla="*/ 1762164 w 1795083"/>
              <a:gd name="connsiteY6" fmla="*/ 819143 h 1710790"/>
              <a:gd name="connsiteX7" fmla="*/ 1555790 w 1795083"/>
              <a:gd name="connsiteY7" fmla="*/ 1028693 h 1710790"/>
              <a:gd name="connsiteX8" fmla="*/ 1560552 w 1795083"/>
              <a:gd name="connsiteY8" fmla="*/ 1478485 h 1710790"/>
              <a:gd name="connsiteX9" fmla="*/ 1268452 w 1795083"/>
              <a:gd name="connsiteY9" fmla="*/ 1709731 h 1710790"/>
              <a:gd name="connsiteX10" fmla="*/ 577361 w 1795083"/>
              <a:gd name="connsiteY10" fmla="*/ 1710790 h 1710790"/>
              <a:gd name="connsiteX11" fmla="*/ 340717 w 1795083"/>
              <a:gd name="connsiteY11" fmla="*/ 1385775 h 1710790"/>
              <a:gd name="connsiteX12" fmla="*/ 39 w 1795083"/>
              <a:gd name="connsiteY12" fmla="*/ 1103836 h 1710790"/>
              <a:gd name="connsiteX0" fmla="*/ 14327 w 1795083"/>
              <a:gd name="connsiteY0" fmla="*/ 615600 h 1703039"/>
              <a:gd name="connsiteX1" fmla="*/ 295312 w 1795083"/>
              <a:gd name="connsiteY1" fmla="*/ 385945 h 1703039"/>
              <a:gd name="connsiteX2" fmla="*/ 612812 w 1795083"/>
              <a:gd name="connsiteY2" fmla="*/ 36694 h 1703039"/>
              <a:gd name="connsiteX3" fmla="*/ 1241462 w 1795083"/>
              <a:gd name="connsiteY3" fmla="*/ 27169 h 1703039"/>
              <a:gd name="connsiteX4" fmla="*/ 1571662 w 1795083"/>
              <a:gd name="connsiteY4" fmla="*/ 277993 h 1703039"/>
              <a:gd name="connsiteX5" fmla="*/ 1774863 w 1795083"/>
              <a:gd name="connsiteY5" fmla="*/ 411343 h 1703039"/>
              <a:gd name="connsiteX6" fmla="*/ 1762164 w 1795083"/>
              <a:gd name="connsiteY6" fmla="*/ 811392 h 1703039"/>
              <a:gd name="connsiteX7" fmla="*/ 1555790 w 1795083"/>
              <a:gd name="connsiteY7" fmla="*/ 1020942 h 1703039"/>
              <a:gd name="connsiteX8" fmla="*/ 1560552 w 1795083"/>
              <a:gd name="connsiteY8" fmla="*/ 1470734 h 1703039"/>
              <a:gd name="connsiteX9" fmla="*/ 1268452 w 1795083"/>
              <a:gd name="connsiteY9" fmla="*/ 1701980 h 1703039"/>
              <a:gd name="connsiteX10" fmla="*/ 577361 w 1795083"/>
              <a:gd name="connsiteY10" fmla="*/ 1703039 h 1703039"/>
              <a:gd name="connsiteX11" fmla="*/ 340717 w 1795083"/>
              <a:gd name="connsiteY11" fmla="*/ 1378024 h 1703039"/>
              <a:gd name="connsiteX12" fmla="*/ 39 w 1795083"/>
              <a:gd name="connsiteY12" fmla="*/ 1096085 h 1703039"/>
              <a:gd name="connsiteX0" fmla="*/ 14327 w 1795083"/>
              <a:gd name="connsiteY0" fmla="*/ 617535 h 1704974"/>
              <a:gd name="connsiteX1" fmla="*/ 295312 w 1795083"/>
              <a:gd name="connsiteY1" fmla="*/ 387880 h 1704974"/>
              <a:gd name="connsiteX2" fmla="*/ 612812 w 1795083"/>
              <a:gd name="connsiteY2" fmla="*/ 38629 h 1704974"/>
              <a:gd name="connsiteX3" fmla="*/ 1382139 w 1795083"/>
              <a:gd name="connsiteY3" fmla="*/ 36919 h 1704974"/>
              <a:gd name="connsiteX4" fmla="*/ 1571662 w 1795083"/>
              <a:gd name="connsiteY4" fmla="*/ 279928 h 1704974"/>
              <a:gd name="connsiteX5" fmla="*/ 1774863 w 1795083"/>
              <a:gd name="connsiteY5" fmla="*/ 413278 h 1704974"/>
              <a:gd name="connsiteX6" fmla="*/ 1762164 w 1795083"/>
              <a:gd name="connsiteY6" fmla="*/ 813327 h 1704974"/>
              <a:gd name="connsiteX7" fmla="*/ 1555790 w 1795083"/>
              <a:gd name="connsiteY7" fmla="*/ 1022877 h 1704974"/>
              <a:gd name="connsiteX8" fmla="*/ 1560552 w 1795083"/>
              <a:gd name="connsiteY8" fmla="*/ 1472669 h 1704974"/>
              <a:gd name="connsiteX9" fmla="*/ 1268452 w 1795083"/>
              <a:gd name="connsiteY9" fmla="*/ 1703915 h 1704974"/>
              <a:gd name="connsiteX10" fmla="*/ 577361 w 1795083"/>
              <a:gd name="connsiteY10" fmla="*/ 1704974 h 1704974"/>
              <a:gd name="connsiteX11" fmla="*/ 340717 w 1795083"/>
              <a:gd name="connsiteY11" fmla="*/ 1379959 h 1704974"/>
              <a:gd name="connsiteX12" fmla="*/ 39 w 1795083"/>
              <a:gd name="connsiteY12" fmla="*/ 1098020 h 1704974"/>
              <a:gd name="connsiteX0" fmla="*/ 14327 w 1795083"/>
              <a:gd name="connsiteY0" fmla="*/ 616985 h 1704424"/>
              <a:gd name="connsiteX1" fmla="*/ 295312 w 1795083"/>
              <a:gd name="connsiteY1" fmla="*/ 387330 h 1704424"/>
              <a:gd name="connsiteX2" fmla="*/ 636258 w 1795083"/>
              <a:gd name="connsiteY2" fmla="*/ 38079 h 1704424"/>
              <a:gd name="connsiteX3" fmla="*/ 1382139 w 1795083"/>
              <a:gd name="connsiteY3" fmla="*/ 36369 h 1704424"/>
              <a:gd name="connsiteX4" fmla="*/ 1571662 w 1795083"/>
              <a:gd name="connsiteY4" fmla="*/ 279378 h 1704424"/>
              <a:gd name="connsiteX5" fmla="*/ 1774863 w 1795083"/>
              <a:gd name="connsiteY5" fmla="*/ 412728 h 1704424"/>
              <a:gd name="connsiteX6" fmla="*/ 1762164 w 1795083"/>
              <a:gd name="connsiteY6" fmla="*/ 812777 h 1704424"/>
              <a:gd name="connsiteX7" fmla="*/ 1555790 w 1795083"/>
              <a:gd name="connsiteY7" fmla="*/ 1022327 h 1704424"/>
              <a:gd name="connsiteX8" fmla="*/ 1560552 w 1795083"/>
              <a:gd name="connsiteY8" fmla="*/ 1472119 h 1704424"/>
              <a:gd name="connsiteX9" fmla="*/ 1268452 w 1795083"/>
              <a:gd name="connsiteY9" fmla="*/ 1703365 h 1704424"/>
              <a:gd name="connsiteX10" fmla="*/ 577361 w 1795083"/>
              <a:gd name="connsiteY10" fmla="*/ 1704424 h 1704424"/>
              <a:gd name="connsiteX11" fmla="*/ 340717 w 1795083"/>
              <a:gd name="connsiteY11" fmla="*/ 1379409 h 1704424"/>
              <a:gd name="connsiteX12" fmla="*/ 39 w 1795083"/>
              <a:gd name="connsiteY12" fmla="*/ 1097470 h 1704424"/>
              <a:gd name="connsiteX0" fmla="*/ 14327 w 1795083"/>
              <a:gd name="connsiteY0" fmla="*/ 615173 h 1702612"/>
              <a:gd name="connsiteX1" fmla="*/ 393005 w 1795083"/>
              <a:gd name="connsiteY1" fmla="*/ 358164 h 1702612"/>
              <a:gd name="connsiteX2" fmla="*/ 636258 w 1795083"/>
              <a:gd name="connsiteY2" fmla="*/ 36267 h 1702612"/>
              <a:gd name="connsiteX3" fmla="*/ 1382139 w 1795083"/>
              <a:gd name="connsiteY3" fmla="*/ 34557 h 1702612"/>
              <a:gd name="connsiteX4" fmla="*/ 1571662 w 1795083"/>
              <a:gd name="connsiteY4" fmla="*/ 277566 h 1702612"/>
              <a:gd name="connsiteX5" fmla="*/ 1774863 w 1795083"/>
              <a:gd name="connsiteY5" fmla="*/ 410916 h 1702612"/>
              <a:gd name="connsiteX6" fmla="*/ 1762164 w 1795083"/>
              <a:gd name="connsiteY6" fmla="*/ 810965 h 1702612"/>
              <a:gd name="connsiteX7" fmla="*/ 1555790 w 1795083"/>
              <a:gd name="connsiteY7" fmla="*/ 1020515 h 1702612"/>
              <a:gd name="connsiteX8" fmla="*/ 1560552 w 1795083"/>
              <a:gd name="connsiteY8" fmla="*/ 1470307 h 1702612"/>
              <a:gd name="connsiteX9" fmla="*/ 1268452 w 1795083"/>
              <a:gd name="connsiteY9" fmla="*/ 1701553 h 1702612"/>
              <a:gd name="connsiteX10" fmla="*/ 577361 w 1795083"/>
              <a:gd name="connsiteY10" fmla="*/ 1702612 h 1702612"/>
              <a:gd name="connsiteX11" fmla="*/ 340717 w 1795083"/>
              <a:gd name="connsiteY11" fmla="*/ 1377597 h 1702612"/>
              <a:gd name="connsiteX12" fmla="*/ 39 w 1795083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560547 w 1795078"/>
              <a:gd name="connsiteY8" fmla="*/ 1470307 h 1702612"/>
              <a:gd name="connsiteX9" fmla="*/ 1268447 w 1795078"/>
              <a:gd name="connsiteY9" fmla="*/ 1701553 h 1702612"/>
              <a:gd name="connsiteX10" fmla="*/ 577356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560547 w 1795078"/>
              <a:gd name="connsiteY8" fmla="*/ 1470307 h 1702612"/>
              <a:gd name="connsiteX9" fmla="*/ 1268447 w 1795078"/>
              <a:gd name="connsiteY9" fmla="*/ 1701553 h 1702612"/>
              <a:gd name="connsiteX10" fmla="*/ 581264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560547 w 1795078"/>
              <a:gd name="connsiteY8" fmla="*/ 1470307 h 1702612"/>
              <a:gd name="connsiteX9" fmla="*/ 1377862 w 1795078"/>
              <a:gd name="connsiteY9" fmla="*/ 1701553 h 1702612"/>
              <a:gd name="connsiteX10" fmla="*/ 581264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5078"/>
              <a:gd name="connsiteY0" fmla="*/ 615173 h 1702612"/>
              <a:gd name="connsiteX1" fmla="*/ 393000 w 1795078"/>
              <a:gd name="connsiteY1" fmla="*/ 358164 h 1702612"/>
              <a:gd name="connsiteX2" fmla="*/ 636253 w 1795078"/>
              <a:gd name="connsiteY2" fmla="*/ 36267 h 1702612"/>
              <a:gd name="connsiteX3" fmla="*/ 1382134 w 1795078"/>
              <a:gd name="connsiteY3" fmla="*/ 34557 h 1702612"/>
              <a:gd name="connsiteX4" fmla="*/ 1571657 w 1795078"/>
              <a:gd name="connsiteY4" fmla="*/ 277566 h 1702612"/>
              <a:gd name="connsiteX5" fmla="*/ 1774858 w 1795078"/>
              <a:gd name="connsiteY5" fmla="*/ 410916 h 1702612"/>
              <a:gd name="connsiteX6" fmla="*/ 1762159 w 1795078"/>
              <a:gd name="connsiteY6" fmla="*/ 810965 h 1702612"/>
              <a:gd name="connsiteX7" fmla="*/ 1555785 w 1795078"/>
              <a:gd name="connsiteY7" fmla="*/ 1020515 h 1702612"/>
              <a:gd name="connsiteX8" fmla="*/ 1611347 w 1795078"/>
              <a:gd name="connsiteY8" fmla="*/ 1462492 h 1702612"/>
              <a:gd name="connsiteX9" fmla="*/ 1377862 w 1795078"/>
              <a:gd name="connsiteY9" fmla="*/ 1701553 h 1702612"/>
              <a:gd name="connsiteX10" fmla="*/ 581264 w 1795078"/>
              <a:gd name="connsiteY10" fmla="*/ 1702612 h 1702612"/>
              <a:gd name="connsiteX11" fmla="*/ 379789 w 1795078"/>
              <a:gd name="connsiteY11" fmla="*/ 1369782 h 1702612"/>
              <a:gd name="connsiteX12" fmla="*/ 34 w 1795078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14322 w 1794051"/>
              <a:gd name="connsiteY0" fmla="*/ 615173 h 1702612"/>
              <a:gd name="connsiteX1" fmla="*/ 393000 w 1794051"/>
              <a:gd name="connsiteY1" fmla="*/ 358164 h 1702612"/>
              <a:gd name="connsiteX2" fmla="*/ 636253 w 1794051"/>
              <a:gd name="connsiteY2" fmla="*/ 36267 h 1702612"/>
              <a:gd name="connsiteX3" fmla="*/ 1382134 w 1794051"/>
              <a:gd name="connsiteY3" fmla="*/ 34557 h 1702612"/>
              <a:gd name="connsiteX4" fmla="*/ 1571657 w 1794051"/>
              <a:gd name="connsiteY4" fmla="*/ 277566 h 1702612"/>
              <a:gd name="connsiteX5" fmla="*/ 1774858 w 1794051"/>
              <a:gd name="connsiteY5" fmla="*/ 410916 h 1702612"/>
              <a:gd name="connsiteX6" fmla="*/ 1762159 w 1794051"/>
              <a:gd name="connsiteY6" fmla="*/ 810965 h 1702612"/>
              <a:gd name="connsiteX7" fmla="*/ 1606585 w 1794051"/>
              <a:gd name="connsiteY7" fmla="*/ 1012699 h 1702612"/>
              <a:gd name="connsiteX8" fmla="*/ 1611347 w 1794051"/>
              <a:gd name="connsiteY8" fmla="*/ 1462492 h 1702612"/>
              <a:gd name="connsiteX9" fmla="*/ 1377862 w 1794051"/>
              <a:gd name="connsiteY9" fmla="*/ 1701553 h 1702612"/>
              <a:gd name="connsiteX10" fmla="*/ 581264 w 1794051"/>
              <a:gd name="connsiteY10" fmla="*/ 1702612 h 1702612"/>
              <a:gd name="connsiteX11" fmla="*/ 379789 w 1794051"/>
              <a:gd name="connsiteY11" fmla="*/ 1369782 h 1702612"/>
              <a:gd name="connsiteX12" fmla="*/ 34 w 1794051"/>
              <a:gd name="connsiteY12" fmla="*/ 1095658 h 1702612"/>
              <a:gd name="connsiteX0" fmla="*/ 5 w 1779734"/>
              <a:gd name="connsiteY0" fmla="*/ 615173 h 1702612"/>
              <a:gd name="connsiteX1" fmla="*/ 378683 w 1779734"/>
              <a:gd name="connsiteY1" fmla="*/ 358164 h 1702612"/>
              <a:gd name="connsiteX2" fmla="*/ 621936 w 1779734"/>
              <a:gd name="connsiteY2" fmla="*/ 36267 h 1702612"/>
              <a:gd name="connsiteX3" fmla="*/ 1367817 w 1779734"/>
              <a:gd name="connsiteY3" fmla="*/ 34557 h 1702612"/>
              <a:gd name="connsiteX4" fmla="*/ 1557340 w 1779734"/>
              <a:gd name="connsiteY4" fmla="*/ 277566 h 1702612"/>
              <a:gd name="connsiteX5" fmla="*/ 1760541 w 1779734"/>
              <a:gd name="connsiteY5" fmla="*/ 410916 h 1702612"/>
              <a:gd name="connsiteX6" fmla="*/ 1747842 w 1779734"/>
              <a:gd name="connsiteY6" fmla="*/ 810965 h 1702612"/>
              <a:gd name="connsiteX7" fmla="*/ 1592268 w 1779734"/>
              <a:gd name="connsiteY7" fmla="*/ 1012699 h 1702612"/>
              <a:gd name="connsiteX8" fmla="*/ 1597030 w 1779734"/>
              <a:gd name="connsiteY8" fmla="*/ 1462492 h 1702612"/>
              <a:gd name="connsiteX9" fmla="*/ 1363545 w 1779734"/>
              <a:gd name="connsiteY9" fmla="*/ 1701553 h 1702612"/>
              <a:gd name="connsiteX10" fmla="*/ 566947 w 1779734"/>
              <a:gd name="connsiteY10" fmla="*/ 1702612 h 1702612"/>
              <a:gd name="connsiteX11" fmla="*/ 365472 w 1779734"/>
              <a:gd name="connsiteY11" fmla="*/ 1369782 h 1702612"/>
              <a:gd name="connsiteX12" fmla="*/ 20886 w 1779734"/>
              <a:gd name="connsiteY12" fmla="*/ 1095658 h 1702612"/>
              <a:gd name="connsiteX0" fmla="*/ 26049 w 1758886"/>
              <a:gd name="connsiteY0" fmla="*/ 619081 h 1702612"/>
              <a:gd name="connsiteX1" fmla="*/ 357835 w 1758886"/>
              <a:gd name="connsiteY1" fmla="*/ 358164 h 1702612"/>
              <a:gd name="connsiteX2" fmla="*/ 601088 w 1758886"/>
              <a:gd name="connsiteY2" fmla="*/ 36267 h 1702612"/>
              <a:gd name="connsiteX3" fmla="*/ 1346969 w 1758886"/>
              <a:gd name="connsiteY3" fmla="*/ 34557 h 1702612"/>
              <a:gd name="connsiteX4" fmla="*/ 1536492 w 1758886"/>
              <a:gd name="connsiteY4" fmla="*/ 277566 h 1702612"/>
              <a:gd name="connsiteX5" fmla="*/ 1739693 w 1758886"/>
              <a:gd name="connsiteY5" fmla="*/ 410916 h 1702612"/>
              <a:gd name="connsiteX6" fmla="*/ 1726994 w 1758886"/>
              <a:gd name="connsiteY6" fmla="*/ 810965 h 1702612"/>
              <a:gd name="connsiteX7" fmla="*/ 1571420 w 1758886"/>
              <a:gd name="connsiteY7" fmla="*/ 1012699 h 1702612"/>
              <a:gd name="connsiteX8" fmla="*/ 1576182 w 1758886"/>
              <a:gd name="connsiteY8" fmla="*/ 1462492 h 1702612"/>
              <a:gd name="connsiteX9" fmla="*/ 1342697 w 1758886"/>
              <a:gd name="connsiteY9" fmla="*/ 1701553 h 1702612"/>
              <a:gd name="connsiteX10" fmla="*/ 546099 w 1758886"/>
              <a:gd name="connsiteY10" fmla="*/ 1702612 h 1702612"/>
              <a:gd name="connsiteX11" fmla="*/ 344624 w 1758886"/>
              <a:gd name="connsiteY11" fmla="*/ 1369782 h 1702612"/>
              <a:gd name="connsiteX12" fmla="*/ 38 w 1758886"/>
              <a:gd name="connsiteY12" fmla="*/ 1095658 h 1702612"/>
              <a:gd name="connsiteX0" fmla="*/ 22142 w 1754979"/>
              <a:gd name="connsiteY0" fmla="*/ 619081 h 1702612"/>
              <a:gd name="connsiteX1" fmla="*/ 353928 w 1754979"/>
              <a:gd name="connsiteY1" fmla="*/ 358164 h 1702612"/>
              <a:gd name="connsiteX2" fmla="*/ 597181 w 1754979"/>
              <a:gd name="connsiteY2" fmla="*/ 36267 h 1702612"/>
              <a:gd name="connsiteX3" fmla="*/ 1343062 w 1754979"/>
              <a:gd name="connsiteY3" fmla="*/ 34557 h 1702612"/>
              <a:gd name="connsiteX4" fmla="*/ 1532585 w 1754979"/>
              <a:gd name="connsiteY4" fmla="*/ 277566 h 1702612"/>
              <a:gd name="connsiteX5" fmla="*/ 1735786 w 1754979"/>
              <a:gd name="connsiteY5" fmla="*/ 410916 h 1702612"/>
              <a:gd name="connsiteX6" fmla="*/ 1723087 w 1754979"/>
              <a:gd name="connsiteY6" fmla="*/ 810965 h 1702612"/>
              <a:gd name="connsiteX7" fmla="*/ 1567513 w 1754979"/>
              <a:gd name="connsiteY7" fmla="*/ 1012699 h 1702612"/>
              <a:gd name="connsiteX8" fmla="*/ 1572275 w 1754979"/>
              <a:gd name="connsiteY8" fmla="*/ 1462492 h 1702612"/>
              <a:gd name="connsiteX9" fmla="*/ 1338790 w 1754979"/>
              <a:gd name="connsiteY9" fmla="*/ 1701553 h 1702612"/>
              <a:gd name="connsiteX10" fmla="*/ 542192 w 1754979"/>
              <a:gd name="connsiteY10" fmla="*/ 1702612 h 1702612"/>
              <a:gd name="connsiteX11" fmla="*/ 340717 w 1754979"/>
              <a:gd name="connsiteY11" fmla="*/ 1369782 h 1702612"/>
              <a:gd name="connsiteX12" fmla="*/ 39 w 1754979"/>
              <a:gd name="connsiteY12" fmla="*/ 1095658 h 1702612"/>
              <a:gd name="connsiteX0" fmla="*/ 22142 w 1754979"/>
              <a:gd name="connsiteY0" fmla="*/ 602653 h 1686184"/>
              <a:gd name="connsiteX1" fmla="*/ 353928 w 1754979"/>
              <a:gd name="connsiteY1" fmla="*/ 341736 h 1686184"/>
              <a:gd name="connsiteX2" fmla="*/ 597181 w 1754979"/>
              <a:gd name="connsiteY2" fmla="*/ 19839 h 1686184"/>
              <a:gd name="connsiteX3" fmla="*/ 1343062 w 1754979"/>
              <a:gd name="connsiteY3" fmla="*/ 18129 h 1686184"/>
              <a:gd name="connsiteX4" fmla="*/ 1532585 w 1754979"/>
              <a:gd name="connsiteY4" fmla="*/ 261138 h 1686184"/>
              <a:gd name="connsiteX5" fmla="*/ 1735786 w 1754979"/>
              <a:gd name="connsiteY5" fmla="*/ 394488 h 1686184"/>
              <a:gd name="connsiteX6" fmla="*/ 1723087 w 1754979"/>
              <a:gd name="connsiteY6" fmla="*/ 794537 h 1686184"/>
              <a:gd name="connsiteX7" fmla="*/ 1567513 w 1754979"/>
              <a:gd name="connsiteY7" fmla="*/ 996271 h 1686184"/>
              <a:gd name="connsiteX8" fmla="*/ 1572275 w 1754979"/>
              <a:gd name="connsiteY8" fmla="*/ 1446064 h 1686184"/>
              <a:gd name="connsiteX9" fmla="*/ 1338790 w 1754979"/>
              <a:gd name="connsiteY9" fmla="*/ 1685125 h 1686184"/>
              <a:gd name="connsiteX10" fmla="*/ 542192 w 1754979"/>
              <a:gd name="connsiteY10" fmla="*/ 1686184 h 1686184"/>
              <a:gd name="connsiteX11" fmla="*/ 340717 w 1754979"/>
              <a:gd name="connsiteY11" fmla="*/ 1353354 h 1686184"/>
              <a:gd name="connsiteX12" fmla="*/ 39 w 1754979"/>
              <a:gd name="connsiteY12" fmla="*/ 1079230 h 1686184"/>
              <a:gd name="connsiteX0" fmla="*/ 22142 w 1754979"/>
              <a:gd name="connsiteY0" fmla="*/ 584556 h 1668087"/>
              <a:gd name="connsiteX1" fmla="*/ 353928 w 1754979"/>
              <a:gd name="connsiteY1" fmla="*/ 323639 h 1668087"/>
              <a:gd name="connsiteX2" fmla="*/ 597181 w 1754979"/>
              <a:gd name="connsiteY2" fmla="*/ 1742 h 1668087"/>
              <a:gd name="connsiteX3" fmla="*/ 1343062 w 1754979"/>
              <a:gd name="connsiteY3" fmla="*/ 32 h 1668087"/>
              <a:gd name="connsiteX4" fmla="*/ 1532585 w 1754979"/>
              <a:gd name="connsiteY4" fmla="*/ 243041 h 1668087"/>
              <a:gd name="connsiteX5" fmla="*/ 1735786 w 1754979"/>
              <a:gd name="connsiteY5" fmla="*/ 376391 h 1668087"/>
              <a:gd name="connsiteX6" fmla="*/ 1723087 w 1754979"/>
              <a:gd name="connsiteY6" fmla="*/ 776440 h 1668087"/>
              <a:gd name="connsiteX7" fmla="*/ 1567513 w 1754979"/>
              <a:gd name="connsiteY7" fmla="*/ 978174 h 1668087"/>
              <a:gd name="connsiteX8" fmla="*/ 1572275 w 1754979"/>
              <a:gd name="connsiteY8" fmla="*/ 1427967 h 1668087"/>
              <a:gd name="connsiteX9" fmla="*/ 1338790 w 1754979"/>
              <a:gd name="connsiteY9" fmla="*/ 1667028 h 1668087"/>
              <a:gd name="connsiteX10" fmla="*/ 542192 w 1754979"/>
              <a:gd name="connsiteY10" fmla="*/ 1668087 h 1668087"/>
              <a:gd name="connsiteX11" fmla="*/ 340717 w 1754979"/>
              <a:gd name="connsiteY11" fmla="*/ 1335257 h 1668087"/>
              <a:gd name="connsiteX12" fmla="*/ 39 w 1754979"/>
              <a:gd name="connsiteY12" fmla="*/ 1061133 h 1668087"/>
              <a:gd name="connsiteX0" fmla="*/ 22142 w 1754979"/>
              <a:gd name="connsiteY0" fmla="*/ 584556 h 1668087"/>
              <a:gd name="connsiteX1" fmla="*/ 353928 w 1754979"/>
              <a:gd name="connsiteY1" fmla="*/ 323639 h 1668087"/>
              <a:gd name="connsiteX2" fmla="*/ 597181 w 1754979"/>
              <a:gd name="connsiteY2" fmla="*/ 1742 h 1668087"/>
              <a:gd name="connsiteX3" fmla="*/ 1343062 w 1754979"/>
              <a:gd name="connsiteY3" fmla="*/ 32 h 1668087"/>
              <a:gd name="connsiteX4" fmla="*/ 1532585 w 1754979"/>
              <a:gd name="connsiteY4" fmla="*/ 243041 h 1668087"/>
              <a:gd name="connsiteX5" fmla="*/ 1735786 w 1754979"/>
              <a:gd name="connsiteY5" fmla="*/ 376391 h 1668087"/>
              <a:gd name="connsiteX6" fmla="*/ 1723087 w 1754979"/>
              <a:gd name="connsiteY6" fmla="*/ 776440 h 1668087"/>
              <a:gd name="connsiteX7" fmla="*/ 1567513 w 1754979"/>
              <a:gd name="connsiteY7" fmla="*/ 978174 h 1668087"/>
              <a:gd name="connsiteX8" fmla="*/ 1572275 w 1754979"/>
              <a:gd name="connsiteY8" fmla="*/ 1427967 h 1668087"/>
              <a:gd name="connsiteX9" fmla="*/ 1338790 w 1754979"/>
              <a:gd name="connsiteY9" fmla="*/ 1667028 h 1668087"/>
              <a:gd name="connsiteX10" fmla="*/ 542192 w 1754979"/>
              <a:gd name="connsiteY10" fmla="*/ 1668087 h 1668087"/>
              <a:gd name="connsiteX11" fmla="*/ 340717 w 1754979"/>
              <a:gd name="connsiteY11" fmla="*/ 1335257 h 1668087"/>
              <a:gd name="connsiteX12" fmla="*/ 39 w 1754979"/>
              <a:gd name="connsiteY12" fmla="*/ 1061133 h 1668087"/>
              <a:gd name="connsiteX0" fmla="*/ 22142 w 1747773"/>
              <a:gd name="connsiteY0" fmla="*/ 607573 h 1691104"/>
              <a:gd name="connsiteX1" fmla="*/ 353928 w 1747773"/>
              <a:gd name="connsiteY1" fmla="*/ 346656 h 1691104"/>
              <a:gd name="connsiteX2" fmla="*/ 597181 w 1747773"/>
              <a:gd name="connsiteY2" fmla="*/ 24759 h 1691104"/>
              <a:gd name="connsiteX3" fmla="*/ 1343062 w 1747773"/>
              <a:gd name="connsiteY3" fmla="*/ 23049 h 1691104"/>
              <a:gd name="connsiteX4" fmla="*/ 1606831 w 1747773"/>
              <a:gd name="connsiteY4" fmla="*/ 332488 h 1691104"/>
              <a:gd name="connsiteX5" fmla="*/ 1735786 w 1747773"/>
              <a:gd name="connsiteY5" fmla="*/ 399408 h 1691104"/>
              <a:gd name="connsiteX6" fmla="*/ 1723087 w 1747773"/>
              <a:gd name="connsiteY6" fmla="*/ 799457 h 1691104"/>
              <a:gd name="connsiteX7" fmla="*/ 1567513 w 1747773"/>
              <a:gd name="connsiteY7" fmla="*/ 1001191 h 1691104"/>
              <a:gd name="connsiteX8" fmla="*/ 1572275 w 1747773"/>
              <a:gd name="connsiteY8" fmla="*/ 1450984 h 1691104"/>
              <a:gd name="connsiteX9" fmla="*/ 1338790 w 1747773"/>
              <a:gd name="connsiteY9" fmla="*/ 1690045 h 1691104"/>
              <a:gd name="connsiteX10" fmla="*/ 542192 w 1747773"/>
              <a:gd name="connsiteY10" fmla="*/ 1691104 h 1691104"/>
              <a:gd name="connsiteX11" fmla="*/ 340717 w 1747773"/>
              <a:gd name="connsiteY11" fmla="*/ 1358274 h 1691104"/>
              <a:gd name="connsiteX12" fmla="*/ 39 w 1747773"/>
              <a:gd name="connsiteY12" fmla="*/ 1084150 h 1691104"/>
              <a:gd name="connsiteX0" fmla="*/ 22142 w 1959907"/>
              <a:gd name="connsiteY0" fmla="*/ 607573 h 1691104"/>
              <a:gd name="connsiteX1" fmla="*/ 353928 w 1959907"/>
              <a:gd name="connsiteY1" fmla="*/ 346656 h 1691104"/>
              <a:gd name="connsiteX2" fmla="*/ 597181 w 1959907"/>
              <a:gd name="connsiteY2" fmla="*/ 24759 h 1691104"/>
              <a:gd name="connsiteX3" fmla="*/ 1343062 w 1959907"/>
              <a:gd name="connsiteY3" fmla="*/ 23049 h 1691104"/>
              <a:gd name="connsiteX4" fmla="*/ 1606831 w 1959907"/>
              <a:gd name="connsiteY4" fmla="*/ 332488 h 1691104"/>
              <a:gd name="connsiteX5" fmla="*/ 1958525 w 1959907"/>
              <a:gd name="connsiteY5" fmla="*/ 618239 h 1691104"/>
              <a:gd name="connsiteX6" fmla="*/ 1723087 w 1959907"/>
              <a:gd name="connsiteY6" fmla="*/ 799457 h 1691104"/>
              <a:gd name="connsiteX7" fmla="*/ 1567513 w 1959907"/>
              <a:gd name="connsiteY7" fmla="*/ 1001191 h 1691104"/>
              <a:gd name="connsiteX8" fmla="*/ 1572275 w 1959907"/>
              <a:gd name="connsiteY8" fmla="*/ 1450984 h 1691104"/>
              <a:gd name="connsiteX9" fmla="*/ 1338790 w 1959907"/>
              <a:gd name="connsiteY9" fmla="*/ 1690045 h 1691104"/>
              <a:gd name="connsiteX10" fmla="*/ 542192 w 1959907"/>
              <a:gd name="connsiteY10" fmla="*/ 1691104 h 1691104"/>
              <a:gd name="connsiteX11" fmla="*/ 340717 w 1959907"/>
              <a:gd name="connsiteY11" fmla="*/ 1358274 h 1691104"/>
              <a:gd name="connsiteX12" fmla="*/ 39 w 1959907"/>
              <a:gd name="connsiteY12" fmla="*/ 1084150 h 1691104"/>
              <a:gd name="connsiteX0" fmla="*/ 22142 w 1959907"/>
              <a:gd name="connsiteY0" fmla="*/ 607573 h 1691104"/>
              <a:gd name="connsiteX1" fmla="*/ 353928 w 1959907"/>
              <a:gd name="connsiteY1" fmla="*/ 346656 h 1691104"/>
              <a:gd name="connsiteX2" fmla="*/ 597181 w 1959907"/>
              <a:gd name="connsiteY2" fmla="*/ 24759 h 1691104"/>
              <a:gd name="connsiteX3" fmla="*/ 1343062 w 1959907"/>
              <a:gd name="connsiteY3" fmla="*/ 23049 h 1691104"/>
              <a:gd name="connsiteX4" fmla="*/ 1606831 w 1959907"/>
              <a:gd name="connsiteY4" fmla="*/ 332488 h 1691104"/>
              <a:gd name="connsiteX5" fmla="*/ 1958525 w 1959907"/>
              <a:gd name="connsiteY5" fmla="*/ 618239 h 1691104"/>
              <a:gd name="connsiteX6" fmla="*/ 1723087 w 1959907"/>
              <a:gd name="connsiteY6" fmla="*/ 799457 h 1691104"/>
              <a:gd name="connsiteX7" fmla="*/ 1567513 w 1959907"/>
              <a:gd name="connsiteY7" fmla="*/ 1001191 h 1691104"/>
              <a:gd name="connsiteX8" fmla="*/ 1572275 w 1959907"/>
              <a:gd name="connsiteY8" fmla="*/ 1450984 h 1691104"/>
              <a:gd name="connsiteX9" fmla="*/ 1338790 w 1959907"/>
              <a:gd name="connsiteY9" fmla="*/ 1690045 h 1691104"/>
              <a:gd name="connsiteX10" fmla="*/ 542192 w 1959907"/>
              <a:gd name="connsiteY10" fmla="*/ 1691104 h 1691104"/>
              <a:gd name="connsiteX11" fmla="*/ 340717 w 1959907"/>
              <a:gd name="connsiteY11" fmla="*/ 1358274 h 1691104"/>
              <a:gd name="connsiteX12" fmla="*/ 39 w 1959907"/>
              <a:gd name="connsiteY12" fmla="*/ 1084150 h 1691104"/>
              <a:gd name="connsiteX0" fmla="*/ 22142 w 1958764"/>
              <a:gd name="connsiteY0" fmla="*/ 607573 h 1691104"/>
              <a:gd name="connsiteX1" fmla="*/ 353928 w 1958764"/>
              <a:gd name="connsiteY1" fmla="*/ 346656 h 1691104"/>
              <a:gd name="connsiteX2" fmla="*/ 597181 w 1958764"/>
              <a:gd name="connsiteY2" fmla="*/ 24759 h 1691104"/>
              <a:gd name="connsiteX3" fmla="*/ 1343062 w 1958764"/>
              <a:gd name="connsiteY3" fmla="*/ 23049 h 1691104"/>
              <a:gd name="connsiteX4" fmla="*/ 1606831 w 1958764"/>
              <a:gd name="connsiteY4" fmla="*/ 332488 h 1691104"/>
              <a:gd name="connsiteX5" fmla="*/ 1958525 w 1958764"/>
              <a:gd name="connsiteY5" fmla="*/ 618239 h 1691104"/>
              <a:gd name="connsiteX6" fmla="*/ 1723087 w 1958764"/>
              <a:gd name="connsiteY6" fmla="*/ 799457 h 1691104"/>
              <a:gd name="connsiteX7" fmla="*/ 1567513 w 1958764"/>
              <a:gd name="connsiteY7" fmla="*/ 1001191 h 1691104"/>
              <a:gd name="connsiteX8" fmla="*/ 1572275 w 1958764"/>
              <a:gd name="connsiteY8" fmla="*/ 1450984 h 1691104"/>
              <a:gd name="connsiteX9" fmla="*/ 1338790 w 1958764"/>
              <a:gd name="connsiteY9" fmla="*/ 1690045 h 1691104"/>
              <a:gd name="connsiteX10" fmla="*/ 542192 w 1958764"/>
              <a:gd name="connsiteY10" fmla="*/ 1691104 h 1691104"/>
              <a:gd name="connsiteX11" fmla="*/ 340717 w 1958764"/>
              <a:gd name="connsiteY11" fmla="*/ 1358274 h 1691104"/>
              <a:gd name="connsiteX12" fmla="*/ 39 w 1958764"/>
              <a:gd name="connsiteY12" fmla="*/ 1084150 h 1691104"/>
              <a:gd name="connsiteX0" fmla="*/ 22142 w 1958535"/>
              <a:gd name="connsiteY0" fmla="*/ 607573 h 1691104"/>
              <a:gd name="connsiteX1" fmla="*/ 353928 w 1958535"/>
              <a:gd name="connsiteY1" fmla="*/ 346656 h 1691104"/>
              <a:gd name="connsiteX2" fmla="*/ 597181 w 1958535"/>
              <a:gd name="connsiteY2" fmla="*/ 24759 h 1691104"/>
              <a:gd name="connsiteX3" fmla="*/ 1343062 w 1958535"/>
              <a:gd name="connsiteY3" fmla="*/ 23049 h 1691104"/>
              <a:gd name="connsiteX4" fmla="*/ 1606831 w 1958535"/>
              <a:gd name="connsiteY4" fmla="*/ 332488 h 1691104"/>
              <a:gd name="connsiteX5" fmla="*/ 1958525 w 1958535"/>
              <a:gd name="connsiteY5" fmla="*/ 618239 h 1691104"/>
              <a:gd name="connsiteX6" fmla="*/ 1723087 w 1958535"/>
              <a:gd name="connsiteY6" fmla="*/ 799457 h 1691104"/>
              <a:gd name="connsiteX7" fmla="*/ 1567513 w 1958535"/>
              <a:gd name="connsiteY7" fmla="*/ 1001191 h 1691104"/>
              <a:gd name="connsiteX8" fmla="*/ 1572275 w 1958535"/>
              <a:gd name="connsiteY8" fmla="*/ 1450984 h 1691104"/>
              <a:gd name="connsiteX9" fmla="*/ 1338790 w 1958535"/>
              <a:gd name="connsiteY9" fmla="*/ 1690045 h 1691104"/>
              <a:gd name="connsiteX10" fmla="*/ 542192 w 1958535"/>
              <a:gd name="connsiteY10" fmla="*/ 1691104 h 1691104"/>
              <a:gd name="connsiteX11" fmla="*/ 340717 w 1958535"/>
              <a:gd name="connsiteY11" fmla="*/ 1358274 h 1691104"/>
              <a:gd name="connsiteX12" fmla="*/ 39 w 1958535"/>
              <a:gd name="connsiteY12" fmla="*/ 1084150 h 1691104"/>
              <a:gd name="connsiteX0" fmla="*/ 22142 w 1952185"/>
              <a:gd name="connsiteY0" fmla="*/ 607573 h 1691104"/>
              <a:gd name="connsiteX1" fmla="*/ 353928 w 1952185"/>
              <a:gd name="connsiteY1" fmla="*/ 346656 h 1691104"/>
              <a:gd name="connsiteX2" fmla="*/ 597181 w 1952185"/>
              <a:gd name="connsiteY2" fmla="*/ 24759 h 1691104"/>
              <a:gd name="connsiteX3" fmla="*/ 1343062 w 1952185"/>
              <a:gd name="connsiteY3" fmla="*/ 23049 h 1691104"/>
              <a:gd name="connsiteX4" fmla="*/ 1606831 w 1952185"/>
              <a:gd name="connsiteY4" fmla="*/ 332488 h 1691104"/>
              <a:gd name="connsiteX5" fmla="*/ 1952175 w 1952185"/>
              <a:gd name="connsiteY5" fmla="*/ 596014 h 1691104"/>
              <a:gd name="connsiteX6" fmla="*/ 1723087 w 1952185"/>
              <a:gd name="connsiteY6" fmla="*/ 799457 h 1691104"/>
              <a:gd name="connsiteX7" fmla="*/ 1567513 w 1952185"/>
              <a:gd name="connsiteY7" fmla="*/ 1001191 h 1691104"/>
              <a:gd name="connsiteX8" fmla="*/ 1572275 w 1952185"/>
              <a:gd name="connsiteY8" fmla="*/ 1450984 h 1691104"/>
              <a:gd name="connsiteX9" fmla="*/ 1338790 w 1952185"/>
              <a:gd name="connsiteY9" fmla="*/ 1690045 h 1691104"/>
              <a:gd name="connsiteX10" fmla="*/ 542192 w 1952185"/>
              <a:gd name="connsiteY10" fmla="*/ 1691104 h 1691104"/>
              <a:gd name="connsiteX11" fmla="*/ 340717 w 1952185"/>
              <a:gd name="connsiteY11" fmla="*/ 1358274 h 1691104"/>
              <a:gd name="connsiteX12" fmla="*/ 39 w 1952185"/>
              <a:gd name="connsiteY12" fmla="*/ 1084150 h 1691104"/>
              <a:gd name="connsiteX0" fmla="*/ 22142 w 1952185"/>
              <a:gd name="connsiteY0" fmla="*/ 607573 h 1691104"/>
              <a:gd name="connsiteX1" fmla="*/ 353928 w 1952185"/>
              <a:gd name="connsiteY1" fmla="*/ 346656 h 1691104"/>
              <a:gd name="connsiteX2" fmla="*/ 597181 w 1952185"/>
              <a:gd name="connsiteY2" fmla="*/ 24759 h 1691104"/>
              <a:gd name="connsiteX3" fmla="*/ 1343062 w 1952185"/>
              <a:gd name="connsiteY3" fmla="*/ 23049 h 1691104"/>
              <a:gd name="connsiteX4" fmla="*/ 1606831 w 1952185"/>
              <a:gd name="connsiteY4" fmla="*/ 332488 h 1691104"/>
              <a:gd name="connsiteX5" fmla="*/ 1952175 w 1952185"/>
              <a:gd name="connsiteY5" fmla="*/ 596014 h 1691104"/>
              <a:gd name="connsiteX6" fmla="*/ 1723087 w 1952185"/>
              <a:gd name="connsiteY6" fmla="*/ 799457 h 1691104"/>
              <a:gd name="connsiteX7" fmla="*/ 1567513 w 1952185"/>
              <a:gd name="connsiteY7" fmla="*/ 1001191 h 1691104"/>
              <a:gd name="connsiteX8" fmla="*/ 1572275 w 1952185"/>
              <a:gd name="connsiteY8" fmla="*/ 1450984 h 1691104"/>
              <a:gd name="connsiteX9" fmla="*/ 1338790 w 1952185"/>
              <a:gd name="connsiteY9" fmla="*/ 1690045 h 1691104"/>
              <a:gd name="connsiteX10" fmla="*/ 542192 w 1952185"/>
              <a:gd name="connsiteY10" fmla="*/ 1691104 h 1691104"/>
              <a:gd name="connsiteX11" fmla="*/ 340717 w 1952185"/>
              <a:gd name="connsiteY11" fmla="*/ 1358274 h 1691104"/>
              <a:gd name="connsiteX12" fmla="*/ 39 w 1952185"/>
              <a:gd name="connsiteY12" fmla="*/ 1084150 h 1691104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0142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0142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214"/>
              <a:gd name="connsiteY0" fmla="*/ 612982 h 1696513"/>
              <a:gd name="connsiteX1" fmla="*/ 353928 w 1952214"/>
              <a:gd name="connsiteY1" fmla="*/ 352065 h 1696513"/>
              <a:gd name="connsiteX2" fmla="*/ 597181 w 1952214"/>
              <a:gd name="connsiteY2" fmla="*/ 30168 h 1696513"/>
              <a:gd name="connsiteX3" fmla="*/ 1343062 w 1952214"/>
              <a:gd name="connsiteY3" fmla="*/ 28458 h 1696513"/>
              <a:gd name="connsiteX4" fmla="*/ 1724306 w 1952214"/>
              <a:gd name="connsiteY4" fmla="*/ 410922 h 1696513"/>
              <a:gd name="connsiteX5" fmla="*/ 1952175 w 1952214"/>
              <a:gd name="connsiteY5" fmla="*/ 601423 h 1696513"/>
              <a:gd name="connsiteX6" fmla="*/ 1723087 w 1952214"/>
              <a:gd name="connsiteY6" fmla="*/ 804866 h 1696513"/>
              <a:gd name="connsiteX7" fmla="*/ 1567513 w 1952214"/>
              <a:gd name="connsiteY7" fmla="*/ 1006600 h 1696513"/>
              <a:gd name="connsiteX8" fmla="*/ 1572275 w 1952214"/>
              <a:gd name="connsiteY8" fmla="*/ 1456393 h 1696513"/>
              <a:gd name="connsiteX9" fmla="*/ 1338790 w 1952214"/>
              <a:gd name="connsiteY9" fmla="*/ 1695454 h 1696513"/>
              <a:gd name="connsiteX10" fmla="*/ 542192 w 1952214"/>
              <a:gd name="connsiteY10" fmla="*/ 1696513 h 1696513"/>
              <a:gd name="connsiteX11" fmla="*/ 340717 w 1952214"/>
              <a:gd name="connsiteY11" fmla="*/ 1363683 h 1696513"/>
              <a:gd name="connsiteX12" fmla="*/ 39 w 1952214"/>
              <a:gd name="connsiteY12" fmla="*/ 1089559 h 1696513"/>
              <a:gd name="connsiteX0" fmla="*/ 22142 w 1952213"/>
              <a:gd name="connsiteY0" fmla="*/ 612982 h 1696513"/>
              <a:gd name="connsiteX1" fmla="*/ 353928 w 1952213"/>
              <a:gd name="connsiteY1" fmla="*/ 352065 h 1696513"/>
              <a:gd name="connsiteX2" fmla="*/ 597181 w 1952213"/>
              <a:gd name="connsiteY2" fmla="*/ 30168 h 1696513"/>
              <a:gd name="connsiteX3" fmla="*/ 1343062 w 1952213"/>
              <a:gd name="connsiteY3" fmla="*/ 28458 h 1696513"/>
              <a:gd name="connsiteX4" fmla="*/ 1724306 w 1952213"/>
              <a:gd name="connsiteY4" fmla="*/ 410922 h 1696513"/>
              <a:gd name="connsiteX5" fmla="*/ 1952175 w 1952213"/>
              <a:gd name="connsiteY5" fmla="*/ 620473 h 1696513"/>
              <a:gd name="connsiteX6" fmla="*/ 1723087 w 1952213"/>
              <a:gd name="connsiteY6" fmla="*/ 804866 h 1696513"/>
              <a:gd name="connsiteX7" fmla="*/ 1567513 w 1952213"/>
              <a:gd name="connsiteY7" fmla="*/ 1006600 h 1696513"/>
              <a:gd name="connsiteX8" fmla="*/ 1572275 w 1952213"/>
              <a:gd name="connsiteY8" fmla="*/ 1456393 h 1696513"/>
              <a:gd name="connsiteX9" fmla="*/ 1338790 w 1952213"/>
              <a:gd name="connsiteY9" fmla="*/ 1695454 h 1696513"/>
              <a:gd name="connsiteX10" fmla="*/ 542192 w 1952213"/>
              <a:gd name="connsiteY10" fmla="*/ 1696513 h 1696513"/>
              <a:gd name="connsiteX11" fmla="*/ 340717 w 1952213"/>
              <a:gd name="connsiteY11" fmla="*/ 1363683 h 1696513"/>
              <a:gd name="connsiteX12" fmla="*/ 39 w 1952213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2047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2047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175"/>
              <a:gd name="connsiteY0" fmla="*/ 612982 h 1696513"/>
              <a:gd name="connsiteX1" fmla="*/ 353928 w 1952175"/>
              <a:gd name="connsiteY1" fmla="*/ 352065 h 1696513"/>
              <a:gd name="connsiteX2" fmla="*/ 597181 w 1952175"/>
              <a:gd name="connsiteY2" fmla="*/ 30168 h 1696513"/>
              <a:gd name="connsiteX3" fmla="*/ 1343062 w 1952175"/>
              <a:gd name="connsiteY3" fmla="*/ 28458 h 1696513"/>
              <a:gd name="connsiteX4" fmla="*/ 1724306 w 1952175"/>
              <a:gd name="connsiteY4" fmla="*/ 410922 h 1696513"/>
              <a:gd name="connsiteX5" fmla="*/ 1952175 w 1952175"/>
              <a:gd name="connsiteY5" fmla="*/ 620473 h 1696513"/>
              <a:gd name="connsiteX6" fmla="*/ 1723087 w 1952175"/>
              <a:gd name="connsiteY6" fmla="*/ 804866 h 1696513"/>
              <a:gd name="connsiteX7" fmla="*/ 1567513 w 1952175"/>
              <a:gd name="connsiteY7" fmla="*/ 1006600 h 1696513"/>
              <a:gd name="connsiteX8" fmla="*/ 1572275 w 1952175"/>
              <a:gd name="connsiteY8" fmla="*/ 1456393 h 1696513"/>
              <a:gd name="connsiteX9" fmla="*/ 1338790 w 1952175"/>
              <a:gd name="connsiteY9" fmla="*/ 1695454 h 1696513"/>
              <a:gd name="connsiteX10" fmla="*/ 542192 w 1952175"/>
              <a:gd name="connsiteY10" fmla="*/ 1696513 h 1696513"/>
              <a:gd name="connsiteX11" fmla="*/ 340717 w 1952175"/>
              <a:gd name="connsiteY11" fmla="*/ 1363683 h 1696513"/>
              <a:gd name="connsiteX12" fmla="*/ 39 w 1952175"/>
              <a:gd name="connsiteY12" fmla="*/ 1089559 h 1696513"/>
              <a:gd name="connsiteX0" fmla="*/ 22142 w 1952259"/>
              <a:gd name="connsiteY0" fmla="*/ 612982 h 1696513"/>
              <a:gd name="connsiteX1" fmla="*/ 353928 w 1952259"/>
              <a:gd name="connsiteY1" fmla="*/ 352065 h 1696513"/>
              <a:gd name="connsiteX2" fmla="*/ 597181 w 1952259"/>
              <a:gd name="connsiteY2" fmla="*/ 30168 h 1696513"/>
              <a:gd name="connsiteX3" fmla="*/ 1343062 w 1952259"/>
              <a:gd name="connsiteY3" fmla="*/ 28458 h 1696513"/>
              <a:gd name="connsiteX4" fmla="*/ 1724306 w 1952259"/>
              <a:gd name="connsiteY4" fmla="*/ 410922 h 1696513"/>
              <a:gd name="connsiteX5" fmla="*/ 1952175 w 1952259"/>
              <a:gd name="connsiteY5" fmla="*/ 620473 h 1696513"/>
              <a:gd name="connsiteX6" fmla="*/ 1723087 w 1952259"/>
              <a:gd name="connsiteY6" fmla="*/ 804866 h 1696513"/>
              <a:gd name="connsiteX7" fmla="*/ 1567513 w 1952259"/>
              <a:gd name="connsiteY7" fmla="*/ 1006600 h 1696513"/>
              <a:gd name="connsiteX8" fmla="*/ 1572275 w 1952259"/>
              <a:gd name="connsiteY8" fmla="*/ 1456393 h 1696513"/>
              <a:gd name="connsiteX9" fmla="*/ 1338790 w 1952259"/>
              <a:gd name="connsiteY9" fmla="*/ 1695454 h 1696513"/>
              <a:gd name="connsiteX10" fmla="*/ 542192 w 1952259"/>
              <a:gd name="connsiteY10" fmla="*/ 1696513 h 1696513"/>
              <a:gd name="connsiteX11" fmla="*/ 340717 w 1952259"/>
              <a:gd name="connsiteY11" fmla="*/ 1363683 h 1696513"/>
              <a:gd name="connsiteX12" fmla="*/ 39 w 1952259"/>
              <a:gd name="connsiteY12" fmla="*/ 1089559 h 1696513"/>
              <a:gd name="connsiteX0" fmla="*/ 22142 w 1952259"/>
              <a:gd name="connsiteY0" fmla="*/ 584545 h 1668076"/>
              <a:gd name="connsiteX1" fmla="*/ 353928 w 1952259"/>
              <a:gd name="connsiteY1" fmla="*/ 323628 h 1668076"/>
              <a:gd name="connsiteX2" fmla="*/ 597181 w 1952259"/>
              <a:gd name="connsiteY2" fmla="*/ 1731 h 1668076"/>
              <a:gd name="connsiteX3" fmla="*/ 1343062 w 1952259"/>
              <a:gd name="connsiteY3" fmla="*/ 21 h 1668076"/>
              <a:gd name="connsiteX4" fmla="*/ 1724306 w 1952259"/>
              <a:gd name="connsiteY4" fmla="*/ 382485 h 1668076"/>
              <a:gd name="connsiteX5" fmla="*/ 1952175 w 1952259"/>
              <a:gd name="connsiteY5" fmla="*/ 592036 h 1668076"/>
              <a:gd name="connsiteX6" fmla="*/ 1723087 w 1952259"/>
              <a:gd name="connsiteY6" fmla="*/ 776429 h 1668076"/>
              <a:gd name="connsiteX7" fmla="*/ 1567513 w 1952259"/>
              <a:gd name="connsiteY7" fmla="*/ 978163 h 1668076"/>
              <a:gd name="connsiteX8" fmla="*/ 1572275 w 1952259"/>
              <a:gd name="connsiteY8" fmla="*/ 1427956 h 1668076"/>
              <a:gd name="connsiteX9" fmla="*/ 1338790 w 1952259"/>
              <a:gd name="connsiteY9" fmla="*/ 1667017 h 1668076"/>
              <a:gd name="connsiteX10" fmla="*/ 542192 w 1952259"/>
              <a:gd name="connsiteY10" fmla="*/ 1668076 h 1668076"/>
              <a:gd name="connsiteX11" fmla="*/ 340717 w 1952259"/>
              <a:gd name="connsiteY11" fmla="*/ 1335246 h 1668076"/>
              <a:gd name="connsiteX12" fmla="*/ 39 w 1952259"/>
              <a:gd name="connsiteY12" fmla="*/ 1061122 h 1668076"/>
              <a:gd name="connsiteX0" fmla="*/ 22142 w 1952259"/>
              <a:gd name="connsiteY0" fmla="*/ 586186 h 1669717"/>
              <a:gd name="connsiteX1" fmla="*/ 353928 w 1952259"/>
              <a:gd name="connsiteY1" fmla="*/ 325269 h 1669717"/>
              <a:gd name="connsiteX2" fmla="*/ 597181 w 1952259"/>
              <a:gd name="connsiteY2" fmla="*/ 3372 h 1669717"/>
              <a:gd name="connsiteX3" fmla="*/ 1343062 w 1952259"/>
              <a:gd name="connsiteY3" fmla="*/ 1662 h 1669717"/>
              <a:gd name="connsiteX4" fmla="*/ 1724306 w 1952259"/>
              <a:gd name="connsiteY4" fmla="*/ 384126 h 1669717"/>
              <a:gd name="connsiteX5" fmla="*/ 1952175 w 1952259"/>
              <a:gd name="connsiteY5" fmla="*/ 593677 h 1669717"/>
              <a:gd name="connsiteX6" fmla="*/ 1723087 w 1952259"/>
              <a:gd name="connsiteY6" fmla="*/ 778070 h 1669717"/>
              <a:gd name="connsiteX7" fmla="*/ 1567513 w 1952259"/>
              <a:gd name="connsiteY7" fmla="*/ 979804 h 1669717"/>
              <a:gd name="connsiteX8" fmla="*/ 1572275 w 1952259"/>
              <a:gd name="connsiteY8" fmla="*/ 1429597 h 1669717"/>
              <a:gd name="connsiteX9" fmla="*/ 1338790 w 1952259"/>
              <a:gd name="connsiteY9" fmla="*/ 1668658 h 1669717"/>
              <a:gd name="connsiteX10" fmla="*/ 542192 w 1952259"/>
              <a:gd name="connsiteY10" fmla="*/ 1669717 h 1669717"/>
              <a:gd name="connsiteX11" fmla="*/ 340717 w 1952259"/>
              <a:gd name="connsiteY11" fmla="*/ 1336887 h 1669717"/>
              <a:gd name="connsiteX12" fmla="*/ 39 w 1952259"/>
              <a:gd name="connsiteY12" fmla="*/ 1062763 h 1669717"/>
              <a:gd name="connsiteX0" fmla="*/ 22142 w 1952233"/>
              <a:gd name="connsiteY0" fmla="*/ 605822 h 1689353"/>
              <a:gd name="connsiteX1" fmla="*/ 353928 w 1952233"/>
              <a:gd name="connsiteY1" fmla="*/ 344905 h 1689353"/>
              <a:gd name="connsiteX2" fmla="*/ 597181 w 1952233"/>
              <a:gd name="connsiteY2" fmla="*/ 23008 h 1689353"/>
              <a:gd name="connsiteX3" fmla="*/ 1431962 w 1952233"/>
              <a:gd name="connsiteY3" fmla="*/ 27648 h 1689353"/>
              <a:gd name="connsiteX4" fmla="*/ 1724306 w 1952233"/>
              <a:gd name="connsiteY4" fmla="*/ 403762 h 1689353"/>
              <a:gd name="connsiteX5" fmla="*/ 1952175 w 1952233"/>
              <a:gd name="connsiteY5" fmla="*/ 613313 h 1689353"/>
              <a:gd name="connsiteX6" fmla="*/ 1723087 w 1952233"/>
              <a:gd name="connsiteY6" fmla="*/ 797706 h 1689353"/>
              <a:gd name="connsiteX7" fmla="*/ 1567513 w 1952233"/>
              <a:gd name="connsiteY7" fmla="*/ 999440 h 1689353"/>
              <a:gd name="connsiteX8" fmla="*/ 1572275 w 1952233"/>
              <a:gd name="connsiteY8" fmla="*/ 1449233 h 1689353"/>
              <a:gd name="connsiteX9" fmla="*/ 1338790 w 1952233"/>
              <a:gd name="connsiteY9" fmla="*/ 1688294 h 1689353"/>
              <a:gd name="connsiteX10" fmla="*/ 542192 w 1952233"/>
              <a:gd name="connsiteY10" fmla="*/ 1689353 h 1689353"/>
              <a:gd name="connsiteX11" fmla="*/ 340717 w 1952233"/>
              <a:gd name="connsiteY11" fmla="*/ 1356523 h 1689353"/>
              <a:gd name="connsiteX12" fmla="*/ 39 w 1952233"/>
              <a:gd name="connsiteY12" fmla="*/ 1082399 h 1689353"/>
              <a:gd name="connsiteX0" fmla="*/ 22142 w 1952233"/>
              <a:gd name="connsiteY0" fmla="*/ 605161 h 1688692"/>
              <a:gd name="connsiteX1" fmla="*/ 353928 w 1952233"/>
              <a:gd name="connsiteY1" fmla="*/ 344244 h 1688692"/>
              <a:gd name="connsiteX2" fmla="*/ 597181 w 1952233"/>
              <a:gd name="connsiteY2" fmla="*/ 22347 h 1688692"/>
              <a:gd name="connsiteX3" fmla="*/ 1431962 w 1952233"/>
              <a:gd name="connsiteY3" fmla="*/ 26987 h 1688692"/>
              <a:gd name="connsiteX4" fmla="*/ 1724306 w 1952233"/>
              <a:gd name="connsiteY4" fmla="*/ 403101 h 1688692"/>
              <a:gd name="connsiteX5" fmla="*/ 1952175 w 1952233"/>
              <a:gd name="connsiteY5" fmla="*/ 612652 h 1688692"/>
              <a:gd name="connsiteX6" fmla="*/ 1723087 w 1952233"/>
              <a:gd name="connsiteY6" fmla="*/ 797045 h 1688692"/>
              <a:gd name="connsiteX7" fmla="*/ 1567513 w 1952233"/>
              <a:gd name="connsiteY7" fmla="*/ 998779 h 1688692"/>
              <a:gd name="connsiteX8" fmla="*/ 1572275 w 1952233"/>
              <a:gd name="connsiteY8" fmla="*/ 1448572 h 1688692"/>
              <a:gd name="connsiteX9" fmla="*/ 1338790 w 1952233"/>
              <a:gd name="connsiteY9" fmla="*/ 1687633 h 1688692"/>
              <a:gd name="connsiteX10" fmla="*/ 542192 w 1952233"/>
              <a:gd name="connsiteY10" fmla="*/ 1688692 h 1688692"/>
              <a:gd name="connsiteX11" fmla="*/ 340717 w 1952233"/>
              <a:gd name="connsiteY11" fmla="*/ 1355862 h 1688692"/>
              <a:gd name="connsiteX12" fmla="*/ 39 w 1952233"/>
              <a:gd name="connsiteY12" fmla="*/ 1081738 h 1688692"/>
              <a:gd name="connsiteX0" fmla="*/ 22142 w 1952243"/>
              <a:gd name="connsiteY0" fmla="*/ 605161 h 1688692"/>
              <a:gd name="connsiteX1" fmla="*/ 353928 w 1952243"/>
              <a:gd name="connsiteY1" fmla="*/ 344244 h 1688692"/>
              <a:gd name="connsiteX2" fmla="*/ 597181 w 1952243"/>
              <a:gd name="connsiteY2" fmla="*/ 22347 h 1688692"/>
              <a:gd name="connsiteX3" fmla="*/ 1431962 w 1952243"/>
              <a:gd name="connsiteY3" fmla="*/ 26987 h 1688692"/>
              <a:gd name="connsiteX4" fmla="*/ 1724306 w 1952243"/>
              <a:gd name="connsiteY4" fmla="*/ 403101 h 1688692"/>
              <a:gd name="connsiteX5" fmla="*/ 1952175 w 1952243"/>
              <a:gd name="connsiteY5" fmla="*/ 612652 h 1688692"/>
              <a:gd name="connsiteX6" fmla="*/ 1723087 w 1952243"/>
              <a:gd name="connsiteY6" fmla="*/ 797045 h 1688692"/>
              <a:gd name="connsiteX7" fmla="*/ 1567513 w 1952243"/>
              <a:gd name="connsiteY7" fmla="*/ 998779 h 1688692"/>
              <a:gd name="connsiteX8" fmla="*/ 1572275 w 1952243"/>
              <a:gd name="connsiteY8" fmla="*/ 1448572 h 1688692"/>
              <a:gd name="connsiteX9" fmla="*/ 1338790 w 1952243"/>
              <a:gd name="connsiteY9" fmla="*/ 1687633 h 1688692"/>
              <a:gd name="connsiteX10" fmla="*/ 542192 w 1952243"/>
              <a:gd name="connsiteY10" fmla="*/ 1688692 h 1688692"/>
              <a:gd name="connsiteX11" fmla="*/ 340717 w 1952243"/>
              <a:gd name="connsiteY11" fmla="*/ 1355862 h 1688692"/>
              <a:gd name="connsiteX12" fmla="*/ 39 w 1952243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31962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31962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31962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03387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5161 h 1688692"/>
              <a:gd name="connsiteX1" fmla="*/ 353928 w 1952241"/>
              <a:gd name="connsiteY1" fmla="*/ 344244 h 1688692"/>
              <a:gd name="connsiteX2" fmla="*/ 597181 w 1952241"/>
              <a:gd name="connsiteY2" fmla="*/ 22347 h 1688692"/>
              <a:gd name="connsiteX3" fmla="*/ 1403387 w 1952241"/>
              <a:gd name="connsiteY3" fmla="*/ 26987 h 1688692"/>
              <a:gd name="connsiteX4" fmla="*/ 1724306 w 1952241"/>
              <a:gd name="connsiteY4" fmla="*/ 403101 h 1688692"/>
              <a:gd name="connsiteX5" fmla="*/ 1952175 w 1952241"/>
              <a:gd name="connsiteY5" fmla="*/ 612652 h 1688692"/>
              <a:gd name="connsiteX6" fmla="*/ 1723087 w 1952241"/>
              <a:gd name="connsiteY6" fmla="*/ 797045 h 1688692"/>
              <a:gd name="connsiteX7" fmla="*/ 1567513 w 1952241"/>
              <a:gd name="connsiteY7" fmla="*/ 998779 h 1688692"/>
              <a:gd name="connsiteX8" fmla="*/ 1572275 w 1952241"/>
              <a:gd name="connsiteY8" fmla="*/ 1448572 h 1688692"/>
              <a:gd name="connsiteX9" fmla="*/ 1338790 w 1952241"/>
              <a:gd name="connsiteY9" fmla="*/ 1687633 h 1688692"/>
              <a:gd name="connsiteX10" fmla="*/ 542192 w 1952241"/>
              <a:gd name="connsiteY10" fmla="*/ 1688692 h 1688692"/>
              <a:gd name="connsiteX11" fmla="*/ 340717 w 1952241"/>
              <a:gd name="connsiteY11" fmla="*/ 1355862 h 1688692"/>
              <a:gd name="connsiteX12" fmla="*/ 39 w 1952241"/>
              <a:gd name="connsiteY12" fmla="*/ 1081738 h 1688692"/>
              <a:gd name="connsiteX0" fmla="*/ 22142 w 1952241"/>
              <a:gd name="connsiteY0" fmla="*/ 607226 h 1690757"/>
              <a:gd name="connsiteX1" fmla="*/ 353928 w 1952241"/>
              <a:gd name="connsiteY1" fmla="*/ 346309 h 1690757"/>
              <a:gd name="connsiteX2" fmla="*/ 597181 w 1952241"/>
              <a:gd name="connsiteY2" fmla="*/ 24412 h 1690757"/>
              <a:gd name="connsiteX3" fmla="*/ 1374812 w 1952241"/>
              <a:gd name="connsiteY3" fmla="*/ 22702 h 1690757"/>
              <a:gd name="connsiteX4" fmla="*/ 1724306 w 1952241"/>
              <a:gd name="connsiteY4" fmla="*/ 405166 h 1690757"/>
              <a:gd name="connsiteX5" fmla="*/ 1952175 w 1952241"/>
              <a:gd name="connsiteY5" fmla="*/ 614717 h 1690757"/>
              <a:gd name="connsiteX6" fmla="*/ 1723087 w 1952241"/>
              <a:gd name="connsiteY6" fmla="*/ 799110 h 1690757"/>
              <a:gd name="connsiteX7" fmla="*/ 1567513 w 1952241"/>
              <a:gd name="connsiteY7" fmla="*/ 1000844 h 1690757"/>
              <a:gd name="connsiteX8" fmla="*/ 1572275 w 1952241"/>
              <a:gd name="connsiteY8" fmla="*/ 1450637 h 1690757"/>
              <a:gd name="connsiteX9" fmla="*/ 1338790 w 1952241"/>
              <a:gd name="connsiteY9" fmla="*/ 1689698 h 1690757"/>
              <a:gd name="connsiteX10" fmla="*/ 542192 w 1952241"/>
              <a:gd name="connsiteY10" fmla="*/ 1690757 h 1690757"/>
              <a:gd name="connsiteX11" fmla="*/ 340717 w 1952241"/>
              <a:gd name="connsiteY11" fmla="*/ 1357927 h 1690757"/>
              <a:gd name="connsiteX12" fmla="*/ 39 w 1952241"/>
              <a:gd name="connsiteY12" fmla="*/ 1083803 h 1690757"/>
              <a:gd name="connsiteX0" fmla="*/ 22142 w 1952241"/>
              <a:gd name="connsiteY0" fmla="*/ 584831 h 1668362"/>
              <a:gd name="connsiteX1" fmla="*/ 353928 w 1952241"/>
              <a:gd name="connsiteY1" fmla="*/ 323914 h 1668362"/>
              <a:gd name="connsiteX2" fmla="*/ 597181 w 1952241"/>
              <a:gd name="connsiteY2" fmla="*/ 2017 h 1668362"/>
              <a:gd name="connsiteX3" fmla="*/ 1374812 w 1952241"/>
              <a:gd name="connsiteY3" fmla="*/ 307 h 1668362"/>
              <a:gd name="connsiteX4" fmla="*/ 1724306 w 1952241"/>
              <a:gd name="connsiteY4" fmla="*/ 382771 h 1668362"/>
              <a:gd name="connsiteX5" fmla="*/ 1952175 w 1952241"/>
              <a:gd name="connsiteY5" fmla="*/ 592322 h 1668362"/>
              <a:gd name="connsiteX6" fmla="*/ 1723087 w 1952241"/>
              <a:gd name="connsiteY6" fmla="*/ 776715 h 1668362"/>
              <a:gd name="connsiteX7" fmla="*/ 1567513 w 1952241"/>
              <a:gd name="connsiteY7" fmla="*/ 978449 h 1668362"/>
              <a:gd name="connsiteX8" fmla="*/ 1572275 w 1952241"/>
              <a:gd name="connsiteY8" fmla="*/ 1428242 h 1668362"/>
              <a:gd name="connsiteX9" fmla="*/ 1338790 w 1952241"/>
              <a:gd name="connsiteY9" fmla="*/ 1667303 h 1668362"/>
              <a:gd name="connsiteX10" fmla="*/ 542192 w 1952241"/>
              <a:gd name="connsiteY10" fmla="*/ 1668362 h 1668362"/>
              <a:gd name="connsiteX11" fmla="*/ 340717 w 1952241"/>
              <a:gd name="connsiteY11" fmla="*/ 1335532 h 1668362"/>
              <a:gd name="connsiteX12" fmla="*/ 39 w 1952241"/>
              <a:gd name="connsiteY12" fmla="*/ 1061408 h 1668362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13" fmla="*/ 22142 w 1952241"/>
              <a:gd name="connsiteY13" fmla="*/ 584545 h 1668076"/>
              <a:gd name="connsiteX0" fmla="*/ 22142 w 1952241"/>
              <a:gd name="connsiteY0" fmla="*/ 58454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13" fmla="*/ 22142 w 1952241"/>
              <a:gd name="connsiteY13" fmla="*/ 584545 h 1668076"/>
              <a:gd name="connsiteX0" fmla="*/ 18967 w 1952241"/>
              <a:gd name="connsiteY0" fmla="*/ 540095 h 1668076"/>
              <a:gd name="connsiteX1" fmla="*/ 353928 w 1952241"/>
              <a:gd name="connsiteY1" fmla="*/ 323628 h 1668076"/>
              <a:gd name="connsiteX2" fmla="*/ 597181 w 1952241"/>
              <a:gd name="connsiteY2" fmla="*/ 1731 h 1668076"/>
              <a:gd name="connsiteX3" fmla="*/ 1374812 w 1952241"/>
              <a:gd name="connsiteY3" fmla="*/ 21 h 1668076"/>
              <a:gd name="connsiteX4" fmla="*/ 1724306 w 1952241"/>
              <a:gd name="connsiteY4" fmla="*/ 382485 h 1668076"/>
              <a:gd name="connsiteX5" fmla="*/ 1952175 w 1952241"/>
              <a:gd name="connsiteY5" fmla="*/ 592036 h 1668076"/>
              <a:gd name="connsiteX6" fmla="*/ 1723087 w 1952241"/>
              <a:gd name="connsiteY6" fmla="*/ 776429 h 1668076"/>
              <a:gd name="connsiteX7" fmla="*/ 1567513 w 1952241"/>
              <a:gd name="connsiteY7" fmla="*/ 978163 h 1668076"/>
              <a:gd name="connsiteX8" fmla="*/ 1572275 w 1952241"/>
              <a:gd name="connsiteY8" fmla="*/ 1427956 h 1668076"/>
              <a:gd name="connsiteX9" fmla="*/ 1338790 w 1952241"/>
              <a:gd name="connsiteY9" fmla="*/ 1667017 h 1668076"/>
              <a:gd name="connsiteX10" fmla="*/ 542192 w 1952241"/>
              <a:gd name="connsiteY10" fmla="*/ 1668076 h 1668076"/>
              <a:gd name="connsiteX11" fmla="*/ 340717 w 1952241"/>
              <a:gd name="connsiteY11" fmla="*/ 1335246 h 1668076"/>
              <a:gd name="connsiteX12" fmla="*/ 39 w 1952241"/>
              <a:gd name="connsiteY12" fmla="*/ 1061122 h 1668076"/>
              <a:gd name="connsiteX13" fmla="*/ 18967 w 1952241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086522 h 1668076"/>
              <a:gd name="connsiteX13" fmla="*/ 23972 w 1957246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086522 h 1668076"/>
              <a:gd name="connsiteX13" fmla="*/ 23972 w 1957246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086522 h 1668076"/>
              <a:gd name="connsiteX13" fmla="*/ 23972 w 1957246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086522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086522 h 1668076"/>
              <a:gd name="connsiteX13" fmla="*/ 287 w 1933561"/>
              <a:gd name="connsiteY13" fmla="*/ 540095 h 1668076"/>
              <a:gd name="connsiteX0" fmla="*/ 23972 w 1957246"/>
              <a:gd name="connsiteY0" fmla="*/ 540095 h 1668076"/>
              <a:gd name="connsiteX1" fmla="*/ 358933 w 1957246"/>
              <a:gd name="connsiteY1" fmla="*/ 323628 h 1668076"/>
              <a:gd name="connsiteX2" fmla="*/ 602186 w 1957246"/>
              <a:gd name="connsiteY2" fmla="*/ 1731 h 1668076"/>
              <a:gd name="connsiteX3" fmla="*/ 1379817 w 1957246"/>
              <a:gd name="connsiteY3" fmla="*/ 21 h 1668076"/>
              <a:gd name="connsiteX4" fmla="*/ 1729311 w 1957246"/>
              <a:gd name="connsiteY4" fmla="*/ 382485 h 1668076"/>
              <a:gd name="connsiteX5" fmla="*/ 1957180 w 1957246"/>
              <a:gd name="connsiteY5" fmla="*/ 592036 h 1668076"/>
              <a:gd name="connsiteX6" fmla="*/ 1728092 w 1957246"/>
              <a:gd name="connsiteY6" fmla="*/ 776429 h 1668076"/>
              <a:gd name="connsiteX7" fmla="*/ 1572518 w 1957246"/>
              <a:gd name="connsiteY7" fmla="*/ 978163 h 1668076"/>
              <a:gd name="connsiteX8" fmla="*/ 1577280 w 1957246"/>
              <a:gd name="connsiteY8" fmla="*/ 1427956 h 1668076"/>
              <a:gd name="connsiteX9" fmla="*/ 1343795 w 1957246"/>
              <a:gd name="connsiteY9" fmla="*/ 1667017 h 1668076"/>
              <a:gd name="connsiteX10" fmla="*/ 547197 w 1957246"/>
              <a:gd name="connsiteY10" fmla="*/ 1668076 h 1668076"/>
              <a:gd name="connsiteX11" fmla="*/ 345722 w 1957246"/>
              <a:gd name="connsiteY11" fmla="*/ 1335246 h 1668076"/>
              <a:gd name="connsiteX12" fmla="*/ 27269 w 1957246"/>
              <a:gd name="connsiteY12" fmla="*/ 1115097 h 1668076"/>
              <a:gd name="connsiteX13" fmla="*/ 23972 w 1957246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076"/>
              <a:gd name="connsiteX1" fmla="*/ 335248 w 1933561"/>
              <a:gd name="connsiteY1" fmla="*/ 323628 h 1668076"/>
              <a:gd name="connsiteX2" fmla="*/ 578501 w 1933561"/>
              <a:gd name="connsiteY2" fmla="*/ 1731 h 1668076"/>
              <a:gd name="connsiteX3" fmla="*/ 1356132 w 1933561"/>
              <a:gd name="connsiteY3" fmla="*/ 21 h 1668076"/>
              <a:gd name="connsiteX4" fmla="*/ 1705626 w 1933561"/>
              <a:gd name="connsiteY4" fmla="*/ 382485 h 1668076"/>
              <a:gd name="connsiteX5" fmla="*/ 1933495 w 1933561"/>
              <a:gd name="connsiteY5" fmla="*/ 592036 h 1668076"/>
              <a:gd name="connsiteX6" fmla="*/ 1704407 w 1933561"/>
              <a:gd name="connsiteY6" fmla="*/ 776429 h 1668076"/>
              <a:gd name="connsiteX7" fmla="*/ 1548833 w 1933561"/>
              <a:gd name="connsiteY7" fmla="*/ 978163 h 1668076"/>
              <a:gd name="connsiteX8" fmla="*/ 1553595 w 1933561"/>
              <a:gd name="connsiteY8" fmla="*/ 1427956 h 1668076"/>
              <a:gd name="connsiteX9" fmla="*/ 1320110 w 1933561"/>
              <a:gd name="connsiteY9" fmla="*/ 1667017 h 1668076"/>
              <a:gd name="connsiteX10" fmla="*/ 523512 w 1933561"/>
              <a:gd name="connsiteY10" fmla="*/ 1668076 h 1668076"/>
              <a:gd name="connsiteX11" fmla="*/ 322037 w 1933561"/>
              <a:gd name="connsiteY11" fmla="*/ 1335246 h 1668076"/>
              <a:gd name="connsiteX12" fmla="*/ 3584 w 1933561"/>
              <a:gd name="connsiteY12" fmla="*/ 1115097 h 1668076"/>
              <a:gd name="connsiteX13" fmla="*/ 287 w 1933561"/>
              <a:gd name="connsiteY13" fmla="*/ 540095 h 1668076"/>
              <a:gd name="connsiteX0" fmla="*/ 287 w 1933561"/>
              <a:gd name="connsiteY0" fmla="*/ 540095 h 1668113"/>
              <a:gd name="connsiteX1" fmla="*/ 335248 w 1933561"/>
              <a:gd name="connsiteY1" fmla="*/ 323628 h 1668113"/>
              <a:gd name="connsiteX2" fmla="*/ 578501 w 1933561"/>
              <a:gd name="connsiteY2" fmla="*/ 1731 h 1668113"/>
              <a:gd name="connsiteX3" fmla="*/ 1356132 w 1933561"/>
              <a:gd name="connsiteY3" fmla="*/ 21 h 1668113"/>
              <a:gd name="connsiteX4" fmla="*/ 1705626 w 1933561"/>
              <a:gd name="connsiteY4" fmla="*/ 382485 h 1668113"/>
              <a:gd name="connsiteX5" fmla="*/ 1933495 w 1933561"/>
              <a:gd name="connsiteY5" fmla="*/ 592036 h 1668113"/>
              <a:gd name="connsiteX6" fmla="*/ 1704407 w 1933561"/>
              <a:gd name="connsiteY6" fmla="*/ 776429 h 1668113"/>
              <a:gd name="connsiteX7" fmla="*/ 1548833 w 1933561"/>
              <a:gd name="connsiteY7" fmla="*/ 978163 h 1668113"/>
              <a:gd name="connsiteX8" fmla="*/ 1553595 w 1933561"/>
              <a:gd name="connsiteY8" fmla="*/ 1427956 h 1668113"/>
              <a:gd name="connsiteX9" fmla="*/ 1320110 w 1933561"/>
              <a:gd name="connsiteY9" fmla="*/ 1667017 h 1668113"/>
              <a:gd name="connsiteX10" fmla="*/ 523512 w 1933561"/>
              <a:gd name="connsiteY10" fmla="*/ 1668076 h 1668113"/>
              <a:gd name="connsiteX11" fmla="*/ 322037 w 1933561"/>
              <a:gd name="connsiteY11" fmla="*/ 1335246 h 1668113"/>
              <a:gd name="connsiteX12" fmla="*/ 3584 w 1933561"/>
              <a:gd name="connsiteY12" fmla="*/ 1115097 h 1668113"/>
              <a:gd name="connsiteX13" fmla="*/ 287 w 1933561"/>
              <a:gd name="connsiteY13" fmla="*/ 540095 h 1668113"/>
              <a:gd name="connsiteX0" fmla="*/ 287 w 1933561"/>
              <a:gd name="connsiteY0" fmla="*/ 540095 h 1668359"/>
              <a:gd name="connsiteX1" fmla="*/ 335248 w 1933561"/>
              <a:gd name="connsiteY1" fmla="*/ 323628 h 1668359"/>
              <a:gd name="connsiteX2" fmla="*/ 578501 w 1933561"/>
              <a:gd name="connsiteY2" fmla="*/ 1731 h 1668359"/>
              <a:gd name="connsiteX3" fmla="*/ 1356132 w 1933561"/>
              <a:gd name="connsiteY3" fmla="*/ 21 h 1668359"/>
              <a:gd name="connsiteX4" fmla="*/ 1705626 w 1933561"/>
              <a:gd name="connsiteY4" fmla="*/ 382485 h 1668359"/>
              <a:gd name="connsiteX5" fmla="*/ 1933495 w 1933561"/>
              <a:gd name="connsiteY5" fmla="*/ 592036 h 1668359"/>
              <a:gd name="connsiteX6" fmla="*/ 1704407 w 1933561"/>
              <a:gd name="connsiteY6" fmla="*/ 776429 h 1668359"/>
              <a:gd name="connsiteX7" fmla="*/ 1548833 w 1933561"/>
              <a:gd name="connsiteY7" fmla="*/ 978163 h 1668359"/>
              <a:gd name="connsiteX8" fmla="*/ 1553595 w 1933561"/>
              <a:gd name="connsiteY8" fmla="*/ 1427956 h 1668359"/>
              <a:gd name="connsiteX9" fmla="*/ 1320110 w 1933561"/>
              <a:gd name="connsiteY9" fmla="*/ 1667017 h 1668359"/>
              <a:gd name="connsiteX10" fmla="*/ 523512 w 1933561"/>
              <a:gd name="connsiteY10" fmla="*/ 1668076 h 1668359"/>
              <a:gd name="connsiteX11" fmla="*/ 322037 w 1933561"/>
              <a:gd name="connsiteY11" fmla="*/ 1335246 h 1668359"/>
              <a:gd name="connsiteX12" fmla="*/ 3584 w 1933561"/>
              <a:gd name="connsiteY12" fmla="*/ 1115097 h 1668359"/>
              <a:gd name="connsiteX13" fmla="*/ 287 w 1933561"/>
              <a:gd name="connsiteY13" fmla="*/ 540095 h 1668359"/>
              <a:gd name="connsiteX0" fmla="*/ 287 w 1933561"/>
              <a:gd name="connsiteY0" fmla="*/ 540095 h 1681965"/>
              <a:gd name="connsiteX1" fmla="*/ 335248 w 1933561"/>
              <a:gd name="connsiteY1" fmla="*/ 323628 h 1681965"/>
              <a:gd name="connsiteX2" fmla="*/ 578501 w 1933561"/>
              <a:gd name="connsiteY2" fmla="*/ 1731 h 1681965"/>
              <a:gd name="connsiteX3" fmla="*/ 1356132 w 1933561"/>
              <a:gd name="connsiteY3" fmla="*/ 21 h 1681965"/>
              <a:gd name="connsiteX4" fmla="*/ 1705626 w 1933561"/>
              <a:gd name="connsiteY4" fmla="*/ 382485 h 1681965"/>
              <a:gd name="connsiteX5" fmla="*/ 1933495 w 1933561"/>
              <a:gd name="connsiteY5" fmla="*/ 592036 h 1681965"/>
              <a:gd name="connsiteX6" fmla="*/ 1704407 w 1933561"/>
              <a:gd name="connsiteY6" fmla="*/ 776429 h 1681965"/>
              <a:gd name="connsiteX7" fmla="*/ 1548833 w 1933561"/>
              <a:gd name="connsiteY7" fmla="*/ 978163 h 1681965"/>
              <a:gd name="connsiteX8" fmla="*/ 1553595 w 1933561"/>
              <a:gd name="connsiteY8" fmla="*/ 1427956 h 1681965"/>
              <a:gd name="connsiteX9" fmla="*/ 1320110 w 1933561"/>
              <a:gd name="connsiteY9" fmla="*/ 1667017 h 1681965"/>
              <a:gd name="connsiteX10" fmla="*/ 526687 w 1933561"/>
              <a:gd name="connsiteY10" fmla="*/ 1655376 h 1681965"/>
              <a:gd name="connsiteX11" fmla="*/ 322037 w 1933561"/>
              <a:gd name="connsiteY11" fmla="*/ 1335246 h 1681965"/>
              <a:gd name="connsiteX12" fmla="*/ 3584 w 1933561"/>
              <a:gd name="connsiteY12" fmla="*/ 1115097 h 1681965"/>
              <a:gd name="connsiteX13" fmla="*/ 287 w 1933561"/>
              <a:gd name="connsiteY13" fmla="*/ 540095 h 1681965"/>
              <a:gd name="connsiteX0" fmla="*/ 287 w 1933561"/>
              <a:gd name="connsiteY0" fmla="*/ 540095 h 1668565"/>
              <a:gd name="connsiteX1" fmla="*/ 335248 w 1933561"/>
              <a:gd name="connsiteY1" fmla="*/ 323628 h 1668565"/>
              <a:gd name="connsiteX2" fmla="*/ 578501 w 1933561"/>
              <a:gd name="connsiteY2" fmla="*/ 1731 h 1668565"/>
              <a:gd name="connsiteX3" fmla="*/ 1356132 w 1933561"/>
              <a:gd name="connsiteY3" fmla="*/ 21 h 1668565"/>
              <a:gd name="connsiteX4" fmla="*/ 1705626 w 1933561"/>
              <a:gd name="connsiteY4" fmla="*/ 382485 h 1668565"/>
              <a:gd name="connsiteX5" fmla="*/ 1933495 w 1933561"/>
              <a:gd name="connsiteY5" fmla="*/ 592036 h 1668565"/>
              <a:gd name="connsiteX6" fmla="*/ 1704407 w 1933561"/>
              <a:gd name="connsiteY6" fmla="*/ 776429 h 1668565"/>
              <a:gd name="connsiteX7" fmla="*/ 1548833 w 1933561"/>
              <a:gd name="connsiteY7" fmla="*/ 978163 h 1668565"/>
              <a:gd name="connsiteX8" fmla="*/ 1553595 w 1933561"/>
              <a:gd name="connsiteY8" fmla="*/ 1427956 h 1668565"/>
              <a:gd name="connsiteX9" fmla="*/ 1320110 w 1933561"/>
              <a:gd name="connsiteY9" fmla="*/ 1667017 h 1668565"/>
              <a:gd name="connsiteX10" fmla="*/ 526687 w 1933561"/>
              <a:gd name="connsiteY10" fmla="*/ 1655376 h 1668565"/>
              <a:gd name="connsiteX11" fmla="*/ 322037 w 1933561"/>
              <a:gd name="connsiteY11" fmla="*/ 1335246 h 1668565"/>
              <a:gd name="connsiteX12" fmla="*/ 3584 w 1933561"/>
              <a:gd name="connsiteY12" fmla="*/ 1115097 h 1668565"/>
              <a:gd name="connsiteX13" fmla="*/ 287 w 1933561"/>
              <a:gd name="connsiteY13" fmla="*/ 540095 h 1668565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60554"/>
              <a:gd name="connsiteX1" fmla="*/ 335248 w 1933561"/>
              <a:gd name="connsiteY1" fmla="*/ 323628 h 1660554"/>
              <a:gd name="connsiteX2" fmla="*/ 578501 w 1933561"/>
              <a:gd name="connsiteY2" fmla="*/ 1731 h 1660554"/>
              <a:gd name="connsiteX3" fmla="*/ 1356132 w 1933561"/>
              <a:gd name="connsiteY3" fmla="*/ 21 h 1660554"/>
              <a:gd name="connsiteX4" fmla="*/ 1705626 w 1933561"/>
              <a:gd name="connsiteY4" fmla="*/ 382485 h 1660554"/>
              <a:gd name="connsiteX5" fmla="*/ 1933495 w 1933561"/>
              <a:gd name="connsiteY5" fmla="*/ 592036 h 1660554"/>
              <a:gd name="connsiteX6" fmla="*/ 1704407 w 1933561"/>
              <a:gd name="connsiteY6" fmla="*/ 776429 h 1660554"/>
              <a:gd name="connsiteX7" fmla="*/ 1548833 w 1933561"/>
              <a:gd name="connsiteY7" fmla="*/ 978163 h 1660554"/>
              <a:gd name="connsiteX8" fmla="*/ 1553595 w 1933561"/>
              <a:gd name="connsiteY8" fmla="*/ 1427956 h 1660554"/>
              <a:gd name="connsiteX9" fmla="*/ 1320110 w 1933561"/>
              <a:gd name="connsiteY9" fmla="*/ 1657492 h 1660554"/>
              <a:gd name="connsiteX10" fmla="*/ 526687 w 1933561"/>
              <a:gd name="connsiteY10" fmla="*/ 1655376 h 1660554"/>
              <a:gd name="connsiteX11" fmla="*/ 322037 w 1933561"/>
              <a:gd name="connsiteY11" fmla="*/ 1335246 h 1660554"/>
              <a:gd name="connsiteX12" fmla="*/ 3584 w 1933561"/>
              <a:gd name="connsiteY12" fmla="*/ 1115097 h 1660554"/>
              <a:gd name="connsiteX13" fmla="*/ 287 w 1933561"/>
              <a:gd name="connsiteY13" fmla="*/ 540095 h 1660554"/>
              <a:gd name="connsiteX0" fmla="*/ 287 w 1933561"/>
              <a:gd name="connsiteY0" fmla="*/ 540095 h 1674653"/>
              <a:gd name="connsiteX1" fmla="*/ 335248 w 1933561"/>
              <a:gd name="connsiteY1" fmla="*/ 323628 h 1674653"/>
              <a:gd name="connsiteX2" fmla="*/ 578501 w 1933561"/>
              <a:gd name="connsiteY2" fmla="*/ 1731 h 1674653"/>
              <a:gd name="connsiteX3" fmla="*/ 1356132 w 1933561"/>
              <a:gd name="connsiteY3" fmla="*/ 21 h 1674653"/>
              <a:gd name="connsiteX4" fmla="*/ 1705626 w 1933561"/>
              <a:gd name="connsiteY4" fmla="*/ 382485 h 1674653"/>
              <a:gd name="connsiteX5" fmla="*/ 1933495 w 1933561"/>
              <a:gd name="connsiteY5" fmla="*/ 592036 h 1674653"/>
              <a:gd name="connsiteX6" fmla="*/ 1704407 w 1933561"/>
              <a:gd name="connsiteY6" fmla="*/ 776429 h 1674653"/>
              <a:gd name="connsiteX7" fmla="*/ 1548833 w 1933561"/>
              <a:gd name="connsiteY7" fmla="*/ 978163 h 1674653"/>
              <a:gd name="connsiteX8" fmla="*/ 1553595 w 1933561"/>
              <a:gd name="connsiteY8" fmla="*/ 1427956 h 1674653"/>
              <a:gd name="connsiteX9" fmla="*/ 1320110 w 1933561"/>
              <a:gd name="connsiteY9" fmla="*/ 1657492 h 1674653"/>
              <a:gd name="connsiteX10" fmla="*/ 561612 w 1933561"/>
              <a:gd name="connsiteY10" fmla="*/ 1655376 h 1674653"/>
              <a:gd name="connsiteX11" fmla="*/ 322037 w 1933561"/>
              <a:gd name="connsiteY11" fmla="*/ 1335246 h 1674653"/>
              <a:gd name="connsiteX12" fmla="*/ 3584 w 1933561"/>
              <a:gd name="connsiteY12" fmla="*/ 1115097 h 1674653"/>
              <a:gd name="connsiteX13" fmla="*/ 287 w 1933561"/>
              <a:gd name="connsiteY13" fmla="*/ 540095 h 1674653"/>
              <a:gd name="connsiteX0" fmla="*/ 287 w 1933561"/>
              <a:gd name="connsiteY0" fmla="*/ 540095 h 1674653"/>
              <a:gd name="connsiteX1" fmla="*/ 335248 w 1933561"/>
              <a:gd name="connsiteY1" fmla="*/ 323628 h 1674653"/>
              <a:gd name="connsiteX2" fmla="*/ 578501 w 1933561"/>
              <a:gd name="connsiteY2" fmla="*/ 1731 h 1674653"/>
              <a:gd name="connsiteX3" fmla="*/ 1356132 w 1933561"/>
              <a:gd name="connsiteY3" fmla="*/ 21 h 1674653"/>
              <a:gd name="connsiteX4" fmla="*/ 1705626 w 1933561"/>
              <a:gd name="connsiteY4" fmla="*/ 382485 h 1674653"/>
              <a:gd name="connsiteX5" fmla="*/ 1933495 w 1933561"/>
              <a:gd name="connsiteY5" fmla="*/ 592036 h 1674653"/>
              <a:gd name="connsiteX6" fmla="*/ 1704407 w 1933561"/>
              <a:gd name="connsiteY6" fmla="*/ 776429 h 1674653"/>
              <a:gd name="connsiteX7" fmla="*/ 1548833 w 1933561"/>
              <a:gd name="connsiteY7" fmla="*/ 978163 h 1674653"/>
              <a:gd name="connsiteX8" fmla="*/ 1553595 w 1933561"/>
              <a:gd name="connsiteY8" fmla="*/ 1427956 h 1674653"/>
              <a:gd name="connsiteX9" fmla="*/ 1320110 w 1933561"/>
              <a:gd name="connsiteY9" fmla="*/ 1657492 h 1674653"/>
              <a:gd name="connsiteX10" fmla="*/ 590187 w 1933561"/>
              <a:gd name="connsiteY10" fmla="*/ 1655376 h 1674653"/>
              <a:gd name="connsiteX11" fmla="*/ 322037 w 1933561"/>
              <a:gd name="connsiteY11" fmla="*/ 1335246 h 1674653"/>
              <a:gd name="connsiteX12" fmla="*/ 3584 w 1933561"/>
              <a:gd name="connsiteY12" fmla="*/ 1115097 h 1674653"/>
              <a:gd name="connsiteX13" fmla="*/ 287 w 1933561"/>
              <a:gd name="connsiteY13" fmla="*/ 540095 h 1674653"/>
              <a:gd name="connsiteX0" fmla="*/ 287 w 1933561"/>
              <a:gd name="connsiteY0" fmla="*/ 540095 h 1675916"/>
              <a:gd name="connsiteX1" fmla="*/ 335248 w 1933561"/>
              <a:gd name="connsiteY1" fmla="*/ 323628 h 1675916"/>
              <a:gd name="connsiteX2" fmla="*/ 578501 w 1933561"/>
              <a:gd name="connsiteY2" fmla="*/ 1731 h 1675916"/>
              <a:gd name="connsiteX3" fmla="*/ 1356132 w 1933561"/>
              <a:gd name="connsiteY3" fmla="*/ 21 h 1675916"/>
              <a:gd name="connsiteX4" fmla="*/ 1705626 w 1933561"/>
              <a:gd name="connsiteY4" fmla="*/ 382485 h 1675916"/>
              <a:gd name="connsiteX5" fmla="*/ 1933495 w 1933561"/>
              <a:gd name="connsiteY5" fmla="*/ 592036 h 1675916"/>
              <a:gd name="connsiteX6" fmla="*/ 1704407 w 1933561"/>
              <a:gd name="connsiteY6" fmla="*/ 776429 h 1675916"/>
              <a:gd name="connsiteX7" fmla="*/ 1548833 w 1933561"/>
              <a:gd name="connsiteY7" fmla="*/ 978163 h 1675916"/>
              <a:gd name="connsiteX8" fmla="*/ 1553595 w 1933561"/>
              <a:gd name="connsiteY8" fmla="*/ 1427956 h 1675916"/>
              <a:gd name="connsiteX9" fmla="*/ 1320110 w 1933561"/>
              <a:gd name="connsiteY9" fmla="*/ 1657492 h 1675916"/>
              <a:gd name="connsiteX10" fmla="*/ 590187 w 1933561"/>
              <a:gd name="connsiteY10" fmla="*/ 1655376 h 1675916"/>
              <a:gd name="connsiteX11" fmla="*/ 322037 w 1933561"/>
              <a:gd name="connsiteY11" fmla="*/ 1335246 h 1675916"/>
              <a:gd name="connsiteX12" fmla="*/ 3584 w 1933561"/>
              <a:gd name="connsiteY12" fmla="*/ 1115097 h 1675916"/>
              <a:gd name="connsiteX13" fmla="*/ 287 w 1933561"/>
              <a:gd name="connsiteY13" fmla="*/ 540095 h 1675916"/>
              <a:gd name="connsiteX0" fmla="*/ 287 w 1933561"/>
              <a:gd name="connsiteY0" fmla="*/ 540095 h 1675916"/>
              <a:gd name="connsiteX1" fmla="*/ 335248 w 1933561"/>
              <a:gd name="connsiteY1" fmla="*/ 323628 h 1675916"/>
              <a:gd name="connsiteX2" fmla="*/ 578501 w 1933561"/>
              <a:gd name="connsiteY2" fmla="*/ 1731 h 1675916"/>
              <a:gd name="connsiteX3" fmla="*/ 1356132 w 1933561"/>
              <a:gd name="connsiteY3" fmla="*/ 21 h 1675916"/>
              <a:gd name="connsiteX4" fmla="*/ 1705626 w 1933561"/>
              <a:gd name="connsiteY4" fmla="*/ 382485 h 1675916"/>
              <a:gd name="connsiteX5" fmla="*/ 1933495 w 1933561"/>
              <a:gd name="connsiteY5" fmla="*/ 592036 h 1675916"/>
              <a:gd name="connsiteX6" fmla="*/ 1704407 w 1933561"/>
              <a:gd name="connsiteY6" fmla="*/ 776429 h 1675916"/>
              <a:gd name="connsiteX7" fmla="*/ 1548833 w 1933561"/>
              <a:gd name="connsiteY7" fmla="*/ 978163 h 1675916"/>
              <a:gd name="connsiteX8" fmla="*/ 1553595 w 1933561"/>
              <a:gd name="connsiteY8" fmla="*/ 1427956 h 1675916"/>
              <a:gd name="connsiteX9" fmla="*/ 1320110 w 1933561"/>
              <a:gd name="connsiteY9" fmla="*/ 1657492 h 1675916"/>
              <a:gd name="connsiteX10" fmla="*/ 590187 w 1933561"/>
              <a:gd name="connsiteY10" fmla="*/ 1655376 h 1675916"/>
              <a:gd name="connsiteX11" fmla="*/ 322037 w 1933561"/>
              <a:gd name="connsiteY11" fmla="*/ 1335246 h 1675916"/>
              <a:gd name="connsiteX12" fmla="*/ 3584 w 1933561"/>
              <a:gd name="connsiteY12" fmla="*/ 1115097 h 1675916"/>
              <a:gd name="connsiteX13" fmla="*/ 287 w 1933561"/>
              <a:gd name="connsiteY13" fmla="*/ 540095 h 1675916"/>
              <a:gd name="connsiteX0" fmla="*/ 287 w 1933561"/>
              <a:gd name="connsiteY0" fmla="*/ 540095 h 1675916"/>
              <a:gd name="connsiteX1" fmla="*/ 335248 w 1933561"/>
              <a:gd name="connsiteY1" fmla="*/ 323628 h 1675916"/>
              <a:gd name="connsiteX2" fmla="*/ 578501 w 1933561"/>
              <a:gd name="connsiteY2" fmla="*/ 1731 h 1675916"/>
              <a:gd name="connsiteX3" fmla="*/ 1356132 w 1933561"/>
              <a:gd name="connsiteY3" fmla="*/ 21 h 1675916"/>
              <a:gd name="connsiteX4" fmla="*/ 1705626 w 1933561"/>
              <a:gd name="connsiteY4" fmla="*/ 382485 h 1675916"/>
              <a:gd name="connsiteX5" fmla="*/ 1933495 w 1933561"/>
              <a:gd name="connsiteY5" fmla="*/ 592036 h 1675916"/>
              <a:gd name="connsiteX6" fmla="*/ 1704407 w 1933561"/>
              <a:gd name="connsiteY6" fmla="*/ 776429 h 1675916"/>
              <a:gd name="connsiteX7" fmla="*/ 1548833 w 1933561"/>
              <a:gd name="connsiteY7" fmla="*/ 978163 h 1675916"/>
              <a:gd name="connsiteX8" fmla="*/ 1553595 w 1933561"/>
              <a:gd name="connsiteY8" fmla="*/ 1427956 h 1675916"/>
              <a:gd name="connsiteX9" fmla="*/ 1320110 w 1933561"/>
              <a:gd name="connsiteY9" fmla="*/ 1657492 h 1675916"/>
              <a:gd name="connsiteX10" fmla="*/ 590187 w 1933561"/>
              <a:gd name="connsiteY10" fmla="*/ 1655376 h 1675916"/>
              <a:gd name="connsiteX11" fmla="*/ 322037 w 1933561"/>
              <a:gd name="connsiteY11" fmla="*/ 1335246 h 1675916"/>
              <a:gd name="connsiteX12" fmla="*/ 3584 w 1933561"/>
              <a:gd name="connsiteY12" fmla="*/ 1115097 h 1675916"/>
              <a:gd name="connsiteX13" fmla="*/ 287 w 1933561"/>
              <a:gd name="connsiteY13" fmla="*/ 540095 h 1675916"/>
              <a:gd name="connsiteX0" fmla="*/ 287 w 1933561"/>
              <a:gd name="connsiteY0" fmla="*/ 540095 h 1677140"/>
              <a:gd name="connsiteX1" fmla="*/ 335248 w 1933561"/>
              <a:gd name="connsiteY1" fmla="*/ 323628 h 1677140"/>
              <a:gd name="connsiteX2" fmla="*/ 578501 w 1933561"/>
              <a:gd name="connsiteY2" fmla="*/ 1731 h 1677140"/>
              <a:gd name="connsiteX3" fmla="*/ 1356132 w 1933561"/>
              <a:gd name="connsiteY3" fmla="*/ 21 h 1677140"/>
              <a:gd name="connsiteX4" fmla="*/ 1705626 w 1933561"/>
              <a:gd name="connsiteY4" fmla="*/ 382485 h 1677140"/>
              <a:gd name="connsiteX5" fmla="*/ 1933495 w 1933561"/>
              <a:gd name="connsiteY5" fmla="*/ 592036 h 1677140"/>
              <a:gd name="connsiteX6" fmla="*/ 1704407 w 1933561"/>
              <a:gd name="connsiteY6" fmla="*/ 776429 h 1677140"/>
              <a:gd name="connsiteX7" fmla="*/ 1548833 w 1933561"/>
              <a:gd name="connsiteY7" fmla="*/ 978163 h 1677140"/>
              <a:gd name="connsiteX8" fmla="*/ 1553595 w 1933561"/>
              <a:gd name="connsiteY8" fmla="*/ 1427956 h 1677140"/>
              <a:gd name="connsiteX9" fmla="*/ 1320110 w 1933561"/>
              <a:gd name="connsiteY9" fmla="*/ 1657492 h 1677140"/>
              <a:gd name="connsiteX10" fmla="*/ 628287 w 1933561"/>
              <a:gd name="connsiteY10" fmla="*/ 1658551 h 1677140"/>
              <a:gd name="connsiteX11" fmla="*/ 322037 w 1933561"/>
              <a:gd name="connsiteY11" fmla="*/ 1335246 h 1677140"/>
              <a:gd name="connsiteX12" fmla="*/ 3584 w 1933561"/>
              <a:gd name="connsiteY12" fmla="*/ 1115097 h 1677140"/>
              <a:gd name="connsiteX13" fmla="*/ 287 w 1933561"/>
              <a:gd name="connsiteY13" fmla="*/ 540095 h 1677140"/>
              <a:gd name="connsiteX0" fmla="*/ 287 w 1933561"/>
              <a:gd name="connsiteY0" fmla="*/ 540095 h 1677140"/>
              <a:gd name="connsiteX1" fmla="*/ 335248 w 1933561"/>
              <a:gd name="connsiteY1" fmla="*/ 323628 h 1677140"/>
              <a:gd name="connsiteX2" fmla="*/ 578501 w 1933561"/>
              <a:gd name="connsiteY2" fmla="*/ 1731 h 1677140"/>
              <a:gd name="connsiteX3" fmla="*/ 1356132 w 1933561"/>
              <a:gd name="connsiteY3" fmla="*/ 21 h 1677140"/>
              <a:gd name="connsiteX4" fmla="*/ 1705626 w 1933561"/>
              <a:gd name="connsiteY4" fmla="*/ 382485 h 1677140"/>
              <a:gd name="connsiteX5" fmla="*/ 1933495 w 1933561"/>
              <a:gd name="connsiteY5" fmla="*/ 592036 h 1677140"/>
              <a:gd name="connsiteX6" fmla="*/ 1704407 w 1933561"/>
              <a:gd name="connsiteY6" fmla="*/ 776429 h 1677140"/>
              <a:gd name="connsiteX7" fmla="*/ 1548833 w 1933561"/>
              <a:gd name="connsiteY7" fmla="*/ 978163 h 1677140"/>
              <a:gd name="connsiteX8" fmla="*/ 1553595 w 1933561"/>
              <a:gd name="connsiteY8" fmla="*/ 1427956 h 1677140"/>
              <a:gd name="connsiteX9" fmla="*/ 1320110 w 1933561"/>
              <a:gd name="connsiteY9" fmla="*/ 1657492 h 1677140"/>
              <a:gd name="connsiteX10" fmla="*/ 628287 w 1933561"/>
              <a:gd name="connsiteY10" fmla="*/ 1658551 h 1677140"/>
              <a:gd name="connsiteX11" fmla="*/ 322037 w 1933561"/>
              <a:gd name="connsiteY11" fmla="*/ 1335246 h 1677140"/>
              <a:gd name="connsiteX12" fmla="*/ 3584 w 1933561"/>
              <a:gd name="connsiteY12" fmla="*/ 1115097 h 1677140"/>
              <a:gd name="connsiteX13" fmla="*/ 287 w 1933561"/>
              <a:gd name="connsiteY13" fmla="*/ 540095 h 1677140"/>
              <a:gd name="connsiteX0" fmla="*/ 287 w 1933561"/>
              <a:gd name="connsiteY0" fmla="*/ 540095 h 1674073"/>
              <a:gd name="connsiteX1" fmla="*/ 335248 w 1933561"/>
              <a:gd name="connsiteY1" fmla="*/ 323628 h 1674073"/>
              <a:gd name="connsiteX2" fmla="*/ 578501 w 1933561"/>
              <a:gd name="connsiteY2" fmla="*/ 1731 h 1674073"/>
              <a:gd name="connsiteX3" fmla="*/ 1356132 w 1933561"/>
              <a:gd name="connsiteY3" fmla="*/ 21 h 1674073"/>
              <a:gd name="connsiteX4" fmla="*/ 1705626 w 1933561"/>
              <a:gd name="connsiteY4" fmla="*/ 382485 h 1674073"/>
              <a:gd name="connsiteX5" fmla="*/ 1933495 w 1933561"/>
              <a:gd name="connsiteY5" fmla="*/ 592036 h 1674073"/>
              <a:gd name="connsiteX6" fmla="*/ 1704407 w 1933561"/>
              <a:gd name="connsiteY6" fmla="*/ 776429 h 1674073"/>
              <a:gd name="connsiteX7" fmla="*/ 1548833 w 1933561"/>
              <a:gd name="connsiteY7" fmla="*/ 978163 h 1674073"/>
              <a:gd name="connsiteX8" fmla="*/ 1553595 w 1933561"/>
              <a:gd name="connsiteY8" fmla="*/ 1427956 h 1674073"/>
              <a:gd name="connsiteX9" fmla="*/ 1320110 w 1933561"/>
              <a:gd name="connsiteY9" fmla="*/ 1657492 h 1674073"/>
              <a:gd name="connsiteX10" fmla="*/ 628287 w 1933561"/>
              <a:gd name="connsiteY10" fmla="*/ 1658551 h 1674073"/>
              <a:gd name="connsiteX11" fmla="*/ 322037 w 1933561"/>
              <a:gd name="connsiteY11" fmla="*/ 1335246 h 1674073"/>
              <a:gd name="connsiteX12" fmla="*/ 3584 w 1933561"/>
              <a:gd name="connsiteY12" fmla="*/ 1115097 h 1674073"/>
              <a:gd name="connsiteX13" fmla="*/ 287 w 1933561"/>
              <a:gd name="connsiteY13" fmla="*/ 540095 h 1674073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287 w 1933561"/>
              <a:gd name="connsiteY0" fmla="*/ 540095 h 1675514"/>
              <a:gd name="connsiteX1" fmla="*/ 335248 w 1933561"/>
              <a:gd name="connsiteY1" fmla="*/ 323628 h 1675514"/>
              <a:gd name="connsiteX2" fmla="*/ 578501 w 1933561"/>
              <a:gd name="connsiteY2" fmla="*/ 1731 h 1675514"/>
              <a:gd name="connsiteX3" fmla="*/ 1356132 w 1933561"/>
              <a:gd name="connsiteY3" fmla="*/ 21 h 1675514"/>
              <a:gd name="connsiteX4" fmla="*/ 1705626 w 1933561"/>
              <a:gd name="connsiteY4" fmla="*/ 382485 h 1675514"/>
              <a:gd name="connsiteX5" fmla="*/ 1933495 w 1933561"/>
              <a:gd name="connsiteY5" fmla="*/ 592036 h 1675514"/>
              <a:gd name="connsiteX6" fmla="*/ 1704407 w 1933561"/>
              <a:gd name="connsiteY6" fmla="*/ 776429 h 1675514"/>
              <a:gd name="connsiteX7" fmla="*/ 1548833 w 1933561"/>
              <a:gd name="connsiteY7" fmla="*/ 978163 h 1675514"/>
              <a:gd name="connsiteX8" fmla="*/ 1553595 w 1933561"/>
              <a:gd name="connsiteY8" fmla="*/ 1427956 h 1675514"/>
              <a:gd name="connsiteX9" fmla="*/ 1320110 w 1933561"/>
              <a:gd name="connsiteY9" fmla="*/ 1657492 h 1675514"/>
              <a:gd name="connsiteX10" fmla="*/ 628287 w 1933561"/>
              <a:gd name="connsiteY10" fmla="*/ 1658551 h 1675514"/>
              <a:gd name="connsiteX11" fmla="*/ 322037 w 1933561"/>
              <a:gd name="connsiteY11" fmla="*/ 1335246 h 1675514"/>
              <a:gd name="connsiteX12" fmla="*/ 3584 w 1933561"/>
              <a:gd name="connsiteY12" fmla="*/ 1115097 h 1675514"/>
              <a:gd name="connsiteX13" fmla="*/ 287 w 1933561"/>
              <a:gd name="connsiteY13" fmla="*/ 540095 h 1675514"/>
              <a:gd name="connsiteX0" fmla="*/ 1528 w 1934802"/>
              <a:gd name="connsiteY0" fmla="*/ 540095 h 1675514"/>
              <a:gd name="connsiteX1" fmla="*/ 336489 w 1934802"/>
              <a:gd name="connsiteY1" fmla="*/ 323628 h 1675514"/>
              <a:gd name="connsiteX2" fmla="*/ 579742 w 1934802"/>
              <a:gd name="connsiteY2" fmla="*/ 1731 h 1675514"/>
              <a:gd name="connsiteX3" fmla="*/ 1357373 w 1934802"/>
              <a:gd name="connsiteY3" fmla="*/ 21 h 1675514"/>
              <a:gd name="connsiteX4" fmla="*/ 1706867 w 1934802"/>
              <a:gd name="connsiteY4" fmla="*/ 382485 h 1675514"/>
              <a:gd name="connsiteX5" fmla="*/ 1934736 w 1934802"/>
              <a:gd name="connsiteY5" fmla="*/ 592036 h 1675514"/>
              <a:gd name="connsiteX6" fmla="*/ 1705648 w 1934802"/>
              <a:gd name="connsiteY6" fmla="*/ 776429 h 1675514"/>
              <a:gd name="connsiteX7" fmla="*/ 1550074 w 1934802"/>
              <a:gd name="connsiteY7" fmla="*/ 978163 h 1675514"/>
              <a:gd name="connsiteX8" fmla="*/ 1554836 w 1934802"/>
              <a:gd name="connsiteY8" fmla="*/ 1427956 h 1675514"/>
              <a:gd name="connsiteX9" fmla="*/ 1321351 w 1934802"/>
              <a:gd name="connsiteY9" fmla="*/ 1657492 h 1675514"/>
              <a:gd name="connsiteX10" fmla="*/ 629528 w 1934802"/>
              <a:gd name="connsiteY10" fmla="*/ 1658551 h 1675514"/>
              <a:gd name="connsiteX11" fmla="*/ 323278 w 1934802"/>
              <a:gd name="connsiteY11" fmla="*/ 1335246 h 1675514"/>
              <a:gd name="connsiteX12" fmla="*/ 4825 w 1934802"/>
              <a:gd name="connsiteY12" fmla="*/ 1115097 h 1675514"/>
              <a:gd name="connsiteX13" fmla="*/ 1528 w 1934802"/>
              <a:gd name="connsiteY13" fmla="*/ 540095 h 1675514"/>
              <a:gd name="connsiteX0" fmla="*/ 1528 w 1934802"/>
              <a:gd name="connsiteY0" fmla="*/ 540095 h 1675514"/>
              <a:gd name="connsiteX1" fmla="*/ 213396 w 1934802"/>
              <a:gd name="connsiteY1" fmla="*/ 376381 h 1675514"/>
              <a:gd name="connsiteX2" fmla="*/ 336489 w 1934802"/>
              <a:gd name="connsiteY2" fmla="*/ 323628 h 1675514"/>
              <a:gd name="connsiteX3" fmla="*/ 579742 w 1934802"/>
              <a:gd name="connsiteY3" fmla="*/ 1731 h 1675514"/>
              <a:gd name="connsiteX4" fmla="*/ 1357373 w 1934802"/>
              <a:gd name="connsiteY4" fmla="*/ 21 h 1675514"/>
              <a:gd name="connsiteX5" fmla="*/ 1706867 w 1934802"/>
              <a:gd name="connsiteY5" fmla="*/ 382485 h 1675514"/>
              <a:gd name="connsiteX6" fmla="*/ 1934736 w 1934802"/>
              <a:gd name="connsiteY6" fmla="*/ 592036 h 1675514"/>
              <a:gd name="connsiteX7" fmla="*/ 1705648 w 1934802"/>
              <a:gd name="connsiteY7" fmla="*/ 776429 h 1675514"/>
              <a:gd name="connsiteX8" fmla="*/ 1550074 w 1934802"/>
              <a:gd name="connsiteY8" fmla="*/ 978163 h 1675514"/>
              <a:gd name="connsiteX9" fmla="*/ 1554836 w 1934802"/>
              <a:gd name="connsiteY9" fmla="*/ 1427956 h 1675514"/>
              <a:gd name="connsiteX10" fmla="*/ 1321351 w 1934802"/>
              <a:gd name="connsiteY10" fmla="*/ 1657492 h 1675514"/>
              <a:gd name="connsiteX11" fmla="*/ 629528 w 1934802"/>
              <a:gd name="connsiteY11" fmla="*/ 1658551 h 1675514"/>
              <a:gd name="connsiteX12" fmla="*/ 323278 w 1934802"/>
              <a:gd name="connsiteY12" fmla="*/ 1335246 h 1675514"/>
              <a:gd name="connsiteX13" fmla="*/ 4825 w 1934802"/>
              <a:gd name="connsiteY13" fmla="*/ 1115097 h 1675514"/>
              <a:gd name="connsiteX14" fmla="*/ 1528 w 1934802"/>
              <a:gd name="connsiteY14" fmla="*/ 540095 h 1675514"/>
              <a:gd name="connsiteX0" fmla="*/ 1528 w 1934802"/>
              <a:gd name="connsiteY0" fmla="*/ 540095 h 1675514"/>
              <a:gd name="connsiteX1" fmla="*/ 213396 w 1934802"/>
              <a:gd name="connsiteY1" fmla="*/ 376381 h 1675514"/>
              <a:gd name="connsiteX2" fmla="*/ 336489 w 1934802"/>
              <a:gd name="connsiteY2" fmla="*/ 323628 h 1675514"/>
              <a:gd name="connsiteX3" fmla="*/ 579742 w 1934802"/>
              <a:gd name="connsiteY3" fmla="*/ 1731 h 1675514"/>
              <a:gd name="connsiteX4" fmla="*/ 1357373 w 1934802"/>
              <a:gd name="connsiteY4" fmla="*/ 21 h 1675514"/>
              <a:gd name="connsiteX5" fmla="*/ 1706867 w 1934802"/>
              <a:gd name="connsiteY5" fmla="*/ 382485 h 1675514"/>
              <a:gd name="connsiteX6" fmla="*/ 1934736 w 1934802"/>
              <a:gd name="connsiteY6" fmla="*/ 592036 h 1675514"/>
              <a:gd name="connsiteX7" fmla="*/ 1705648 w 1934802"/>
              <a:gd name="connsiteY7" fmla="*/ 776429 h 1675514"/>
              <a:gd name="connsiteX8" fmla="*/ 1550074 w 1934802"/>
              <a:gd name="connsiteY8" fmla="*/ 978163 h 1675514"/>
              <a:gd name="connsiteX9" fmla="*/ 1554836 w 1934802"/>
              <a:gd name="connsiteY9" fmla="*/ 1427956 h 1675514"/>
              <a:gd name="connsiteX10" fmla="*/ 1321351 w 1934802"/>
              <a:gd name="connsiteY10" fmla="*/ 1657492 h 1675514"/>
              <a:gd name="connsiteX11" fmla="*/ 629528 w 1934802"/>
              <a:gd name="connsiteY11" fmla="*/ 1658551 h 1675514"/>
              <a:gd name="connsiteX12" fmla="*/ 323278 w 1934802"/>
              <a:gd name="connsiteY12" fmla="*/ 1335246 h 1675514"/>
              <a:gd name="connsiteX13" fmla="*/ 4825 w 1934802"/>
              <a:gd name="connsiteY13" fmla="*/ 1115097 h 1675514"/>
              <a:gd name="connsiteX14" fmla="*/ 1528 w 193480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350059 w 1948372"/>
              <a:gd name="connsiteY2" fmla="*/ 323628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0859 w 1948372"/>
              <a:gd name="connsiteY2" fmla="*/ 23155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0859 w 1948372"/>
              <a:gd name="connsiteY2" fmla="*/ 23155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0859 w 1948372"/>
              <a:gd name="connsiteY2" fmla="*/ 23155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15098 w 1948372"/>
              <a:gd name="connsiteY0" fmla="*/ 540095 h 1675514"/>
              <a:gd name="connsiteX1" fmla="*/ 230141 w 1948372"/>
              <a:gd name="connsiteY1" fmla="*/ 389081 h 1675514"/>
              <a:gd name="connsiteX2" fmla="*/ 404034 w 1948372"/>
              <a:gd name="connsiteY2" fmla="*/ 199803 h 1675514"/>
              <a:gd name="connsiteX3" fmla="*/ 593312 w 1948372"/>
              <a:gd name="connsiteY3" fmla="*/ 1731 h 1675514"/>
              <a:gd name="connsiteX4" fmla="*/ 1370943 w 1948372"/>
              <a:gd name="connsiteY4" fmla="*/ 21 h 1675514"/>
              <a:gd name="connsiteX5" fmla="*/ 1720437 w 1948372"/>
              <a:gd name="connsiteY5" fmla="*/ 382485 h 1675514"/>
              <a:gd name="connsiteX6" fmla="*/ 1948306 w 1948372"/>
              <a:gd name="connsiteY6" fmla="*/ 592036 h 1675514"/>
              <a:gd name="connsiteX7" fmla="*/ 1719218 w 1948372"/>
              <a:gd name="connsiteY7" fmla="*/ 776429 h 1675514"/>
              <a:gd name="connsiteX8" fmla="*/ 1563644 w 1948372"/>
              <a:gd name="connsiteY8" fmla="*/ 978163 h 1675514"/>
              <a:gd name="connsiteX9" fmla="*/ 1568406 w 1948372"/>
              <a:gd name="connsiteY9" fmla="*/ 1427956 h 1675514"/>
              <a:gd name="connsiteX10" fmla="*/ 1334921 w 1948372"/>
              <a:gd name="connsiteY10" fmla="*/ 1657492 h 1675514"/>
              <a:gd name="connsiteX11" fmla="*/ 643098 w 1948372"/>
              <a:gd name="connsiteY11" fmla="*/ 1658551 h 1675514"/>
              <a:gd name="connsiteX12" fmla="*/ 336848 w 1948372"/>
              <a:gd name="connsiteY12" fmla="*/ 1335246 h 1675514"/>
              <a:gd name="connsiteX13" fmla="*/ 18395 w 1948372"/>
              <a:gd name="connsiteY13" fmla="*/ 1115097 h 1675514"/>
              <a:gd name="connsiteX14" fmla="*/ 15098 w 1948372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3333 w 1933310"/>
              <a:gd name="connsiteY13" fmla="*/ 1115097 h 1675514"/>
              <a:gd name="connsiteX14" fmla="*/ 36 w 1933310"/>
              <a:gd name="connsiteY14" fmla="*/ 540095 h 1675514"/>
              <a:gd name="connsiteX0" fmla="*/ 1139 w 1934413"/>
              <a:gd name="connsiteY0" fmla="*/ 540095 h 1675514"/>
              <a:gd name="connsiteX1" fmla="*/ 216182 w 1934413"/>
              <a:gd name="connsiteY1" fmla="*/ 389081 h 1675514"/>
              <a:gd name="connsiteX2" fmla="*/ 390075 w 1934413"/>
              <a:gd name="connsiteY2" fmla="*/ 199803 h 1675514"/>
              <a:gd name="connsiteX3" fmla="*/ 579353 w 1934413"/>
              <a:gd name="connsiteY3" fmla="*/ 1731 h 1675514"/>
              <a:gd name="connsiteX4" fmla="*/ 1356984 w 1934413"/>
              <a:gd name="connsiteY4" fmla="*/ 21 h 1675514"/>
              <a:gd name="connsiteX5" fmla="*/ 1706478 w 1934413"/>
              <a:gd name="connsiteY5" fmla="*/ 382485 h 1675514"/>
              <a:gd name="connsiteX6" fmla="*/ 1934347 w 1934413"/>
              <a:gd name="connsiteY6" fmla="*/ 592036 h 1675514"/>
              <a:gd name="connsiteX7" fmla="*/ 1705259 w 1934413"/>
              <a:gd name="connsiteY7" fmla="*/ 776429 h 1675514"/>
              <a:gd name="connsiteX8" fmla="*/ 1549685 w 1934413"/>
              <a:gd name="connsiteY8" fmla="*/ 978163 h 1675514"/>
              <a:gd name="connsiteX9" fmla="*/ 1554447 w 1934413"/>
              <a:gd name="connsiteY9" fmla="*/ 1427956 h 1675514"/>
              <a:gd name="connsiteX10" fmla="*/ 1320962 w 1934413"/>
              <a:gd name="connsiteY10" fmla="*/ 1657492 h 1675514"/>
              <a:gd name="connsiteX11" fmla="*/ 629139 w 1934413"/>
              <a:gd name="connsiteY11" fmla="*/ 1658551 h 1675514"/>
              <a:gd name="connsiteX12" fmla="*/ 322889 w 1934413"/>
              <a:gd name="connsiteY12" fmla="*/ 1335246 h 1675514"/>
              <a:gd name="connsiteX13" fmla="*/ 4436 w 1934413"/>
              <a:gd name="connsiteY13" fmla="*/ 1115097 h 1675514"/>
              <a:gd name="connsiteX14" fmla="*/ 1139 w 1934413"/>
              <a:gd name="connsiteY14" fmla="*/ 540095 h 1675514"/>
              <a:gd name="connsiteX0" fmla="*/ 1139 w 1934413"/>
              <a:gd name="connsiteY0" fmla="*/ 540095 h 1675514"/>
              <a:gd name="connsiteX1" fmla="*/ 216182 w 1934413"/>
              <a:gd name="connsiteY1" fmla="*/ 389081 h 1675514"/>
              <a:gd name="connsiteX2" fmla="*/ 390075 w 1934413"/>
              <a:gd name="connsiteY2" fmla="*/ 199803 h 1675514"/>
              <a:gd name="connsiteX3" fmla="*/ 579353 w 1934413"/>
              <a:gd name="connsiteY3" fmla="*/ 1731 h 1675514"/>
              <a:gd name="connsiteX4" fmla="*/ 1356984 w 1934413"/>
              <a:gd name="connsiteY4" fmla="*/ 21 h 1675514"/>
              <a:gd name="connsiteX5" fmla="*/ 1706478 w 1934413"/>
              <a:gd name="connsiteY5" fmla="*/ 382485 h 1675514"/>
              <a:gd name="connsiteX6" fmla="*/ 1934347 w 1934413"/>
              <a:gd name="connsiteY6" fmla="*/ 592036 h 1675514"/>
              <a:gd name="connsiteX7" fmla="*/ 1705259 w 1934413"/>
              <a:gd name="connsiteY7" fmla="*/ 776429 h 1675514"/>
              <a:gd name="connsiteX8" fmla="*/ 1549685 w 1934413"/>
              <a:gd name="connsiteY8" fmla="*/ 978163 h 1675514"/>
              <a:gd name="connsiteX9" fmla="*/ 1554447 w 1934413"/>
              <a:gd name="connsiteY9" fmla="*/ 1427956 h 1675514"/>
              <a:gd name="connsiteX10" fmla="*/ 1320962 w 1934413"/>
              <a:gd name="connsiteY10" fmla="*/ 1657492 h 1675514"/>
              <a:gd name="connsiteX11" fmla="*/ 629139 w 1934413"/>
              <a:gd name="connsiteY11" fmla="*/ 1658551 h 1675514"/>
              <a:gd name="connsiteX12" fmla="*/ 322889 w 1934413"/>
              <a:gd name="connsiteY12" fmla="*/ 1335246 h 1675514"/>
              <a:gd name="connsiteX13" fmla="*/ 4436 w 1934413"/>
              <a:gd name="connsiteY13" fmla="*/ 1115097 h 1675514"/>
              <a:gd name="connsiteX14" fmla="*/ 1139 w 1934413"/>
              <a:gd name="connsiteY14" fmla="*/ 540095 h 1675514"/>
              <a:gd name="connsiteX0" fmla="*/ 2483 w 1935757"/>
              <a:gd name="connsiteY0" fmla="*/ 540095 h 1675514"/>
              <a:gd name="connsiteX1" fmla="*/ 217526 w 1935757"/>
              <a:gd name="connsiteY1" fmla="*/ 389081 h 1675514"/>
              <a:gd name="connsiteX2" fmla="*/ 391419 w 1935757"/>
              <a:gd name="connsiteY2" fmla="*/ 199803 h 1675514"/>
              <a:gd name="connsiteX3" fmla="*/ 580697 w 1935757"/>
              <a:gd name="connsiteY3" fmla="*/ 1731 h 1675514"/>
              <a:gd name="connsiteX4" fmla="*/ 1358328 w 1935757"/>
              <a:gd name="connsiteY4" fmla="*/ 21 h 1675514"/>
              <a:gd name="connsiteX5" fmla="*/ 1707822 w 1935757"/>
              <a:gd name="connsiteY5" fmla="*/ 382485 h 1675514"/>
              <a:gd name="connsiteX6" fmla="*/ 1935691 w 1935757"/>
              <a:gd name="connsiteY6" fmla="*/ 592036 h 1675514"/>
              <a:gd name="connsiteX7" fmla="*/ 1706603 w 1935757"/>
              <a:gd name="connsiteY7" fmla="*/ 776429 h 1675514"/>
              <a:gd name="connsiteX8" fmla="*/ 1551029 w 1935757"/>
              <a:gd name="connsiteY8" fmla="*/ 978163 h 1675514"/>
              <a:gd name="connsiteX9" fmla="*/ 1555791 w 1935757"/>
              <a:gd name="connsiteY9" fmla="*/ 1427956 h 1675514"/>
              <a:gd name="connsiteX10" fmla="*/ 1322306 w 1935757"/>
              <a:gd name="connsiteY10" fmla="*/ 1657492 h 1675514"/>
              <a:gd name="connsiteX11" fmla="*/ 630483 w 1935757"/>
              <a:gd name="connsiteY11" fmla="*/ 1658551 h 1675514"/>
              <a:gd name="connsiteX12" fmla="*/ 324233 w 1935757"/>
              <a:gd name="connsiteY12" fmla="*/ 1335246 h 1675514"/>
              <a:gd name="connsiteX13" fmla="*/ 5780 w 1935757"/>
              <a:gd name="connsiteY13" fmla="*/ 1115097 h 1675514"/>
              <a:gd name="connsiteX14" fmla="*/ 2483 w 1935757"/>
              <a:gd name="connsiteY14" fmla="*/ 540095 h 1675514"/>
              <a:gd name="connsiteX0" fmla="*/ 44 w 1933318"/>
              <a:gd name="connsiteY0" fmla="*/ 540095 h 1675514"/>
              <a:gd name="connsiteX1" fmla="*/ 215087 w 1933318"/>
              <a:gd name="connsiteY1" fmla="*/ 389081 h 1675514"/>
              <a:gd name="connsiteX2" fmla="*/ 388980 w 1933318"/>
              <a:gd name="connsiteY2" fmla="*/ 199803 h 1675514"/>
              <a:gd name="connsiteX3" fmla="*/ 578258 w 1933318"/>
              <a:gd name="connsiteY3" fmla="*/ 1731 h 1675514"/>
              <a:gd name="connsiteX4" fmla="*/ 1355889 w 1933318"/>
              <a:gd name="connsiteY4" fmla="*/ 21 h 1675514"/>
              <a:gd name="connsiteX5" fmla="*/ 1705383 w 1933318"/>
              <a:gd name="connsiteY5" fmla="*/ 382485 h 1675514"/>
              <a:gd name="connsiteX6" fmla="*/ 1933252 w 1933318"/>
              <a:gd name="connsiteY6" fmla="*/ 592036 h 1675514"/>
              <a:gd name="connsiteX7" fmla="*/ 1704164 w 1933318"/>
              <a:gd name="connsiteY7" fmla="*/ 776429 h 1675514"/>
              <a:gd name="connsiteX8" fmla="*/ 1548590 w 1933318"/>
              <a:gd name="connsiteY8" fmla="*/ 978163 h 1675514"/>
              <a:gd name="connsiteX9" fmla="*/ 1553352 w 1933318"/>
              <a:gd name="connsiteY9" fmla="*/ 1427956 h 1675514"/>
              <a:gd name="connsiteX10" fmla="*/ 1319867 w 1933318"/>
              <a:gd name="connsiteY10" fmla="*/ 1657492 h 1675514"/>
              <a:gd name="connsiteX11" fmla="*/ 628044 w 1933318"/>
              <a:gd name="connsiteY11" fmla="*/ 1658551 h 1675514"/>
              <a:gd name="connsiteX12" fmla="*/ 321794 w 1933318"/>
              <a:gd name="connsiteY12" fmla="*/ 1335246 h 1675514"/>
              <a:gd name="connsiteX13" fmla="*/ 3341 w 1933318"/>
              <a:gd name="connsiteY13" fmla="*/ 1115097 h 1675514"/>
              <a:gd name="connsiteX14" fmla="*/ 44 w 1933318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3333 w 1933310"/>
              <a:gd name="connsiteY13" fmla="*/ 1115097 h 1675514"/>
              <a:gd name="connsiteX14" fmla="*/ 36 w 1933310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3333 w 1933310"/>
              <a:gd name="connsiteY13" fmla="*/ 1115097 h 1675514"/>
              <a:gd name="connsiteX14" fmla="*/ 36 w 1933310"/>
              <a:gd name="connsiteY14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205554 w 1933310"/>
              <a:gd name="connsiteY13" fmla="*/ 12653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75514"/>
              <a:gd name="connsiteX1" fmla="*/ 215079 w 1933310"/>
              <a:gd name="connsiteY1" fmla="*/ 389081 h 1675514"/>
              <a:gd name="connsiteX2" fmla="*/ 388972 w 1933310"/>
              <a:gd name="connsiteY2" fmla="*/ 199803 h 1675514"/>
              <a:gd name="connsiteX3" fmla="*/ 578250 w 1933310"/>
              <a:gd name="connsiteY3" fmla="*/ 1731 h 1675514"/>
              <a:gd name="connsiteX4" fmla="*/ 1355881 w 1933310"/>
              <a:gd name="connsiteY4" fmla="*/ 21 h 1675514"/>
              <a:gd name="connsiteX5" fmla="*/ 1705375 w 1933310"/>
              <a:gd name="connsiteY5" fmla="*/ 382485 h 1675514"/>
              <a:gd name="connsiteX6" fmla="*/ 1933244 w 1933310"/>
              <a:gd name="connsiteY6" fmla="*/ 592036 h 1675514"/>
              <a:gd name="connsiteX7" fmla="*/ 1704156 w 1933310"/>
              <a:gd name="connsiteY7" fmla="*/ 776429 h 1675514"/>
              <a:gd name="connsiteX8" fmla="*/ 1548582 w 1933310"/>
              <a:gd name="connsiteY8" fmla="*/ 978163 h 1675514"/>
              <a:gd name="connsiteX9" fmla="*/ 1553344 w 1933310"/>
              <a:gd name="connsiteY9" fmla="*/ 1427956 h 1675514"/>
              <a:gd name="connsiteX10" fmla="*/ 1319859 w 1933310"/>
              <a:gd name="connsiteY10" fmla="*/ 1657492 h 1675514"/>
              <a:gd name="connsiteX11" fmla="*/ 628036 w 1933310"/>
              <a:gd name="connsiteY11" fmla="*/ 1658551 h 1675514"/>
              <a:gd name="connsiteX12" fmla="*/ 321786 w 1933310"/>
              <a:gd name="connsiteY12" fmla="*/ 1335246 h 1675514"/>
              <a:gd name="connsiteX13" fmla="*/ 199204 w 1933310"/>
              <a:gd name="connsiteY13" fmla="*/ 1278081 h 1675514"/>
              <a:gd name="connsiteX14" fmla="*/ 3333 w 1933310"/>
              <a:gd name="connsiteY14" fmla="*/ 1115097 h 1675514"/>
              <a:gd name="connsiteX15" fmla="*/ 36 w 1933310"/>
              <a:gd name="connsiteY15" fmla="*/ 540095 h 1675514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90325"/>
              <a:gd name="connsiteX1" fmla="*/ 215079 w 1933310"/>
              <a:gd name="connsiteY1" fmla="*/ 389081 h 1690325"/>
              <a:gd name="connsiteX2" fmla="*/ 388972 w 1933310"/>
              <a:gd name="connsiteY2" fmla="*/ 199803 h 1690325"/>
              <a:gd name="connsiteX3" fmla="*/ 578250 w 1933310"/>
              <a:gd name="connsiteY3" fmla="*/ 1731 h 1690325"/>
              <a:gd name="connsiteX4" fmla="*/ 1355881 w 1933310"/>
              <a:gd name="connsiteY4" fmla="*/ 21 h 1690325"/>
              <a:gd name="connsiteX5" fmla="*/ 1705375 w 1933310"/>
              <a:gd name="connsiteY5" fmla="*/ 382485 h 1690325"/>
              <a:gd name="connsiteX6" fmla="*/ 1933244 w 1933310"/>
              <a:gd name="connsiteY6" fmla="*/ 592036 h 1690325"/>
              <a:gd name="connsiteX7" fmla="*/ 1704156 w 1933310"/>
              <a:gd name="connsiteY7" fmla="*/ 776429 h 1690325"/>
              <a:gd name="connsiteX8" fmla="*/ 1548582 w 1933310"/>
              <a:gd name="connsiteY8" fmla="*/ 978163 h 1690325"/>
              <a:gd name="connsiteX9" fmla="*/ 1553344 w 1933310"/>
              <a:gd name="connsiteY9" fmla="*/ 1427956 h 1690325"/>
              <a:gd name="connsiteX10" fmla="*/ 1319859 w 1933310"/>
              <a:gd name="connsiteY10" fmla="*/ 1657492 h 1690325"/>
              <a:gd name="connsiteX11" fmla="*/ 628036 w 1933310"/>
              <a:gd name="connsiteY11" fmla="*/ 1658551 h 1690325"/>
              <a:gd name="connsiteX12" fmla="*/ 356711 w 1933310"/>
              <a:gd name="connsiteY12" fmla="*/ 1373346 h 1690325"/>
              <a:gd name="connsiteX13" fmla="*/ 199204 w 1933310"/>
              <a:gd name="connsiteY13" fmla="*/ 1278081 h 1690325"/>
              <a:gd name="connsiteX14" fmla="*/ 3333 w 1933310"/>
              <a:gd name="connsiteY14" fmla="*/ 1115097 h 1690325"/>
              <a:gd name="connsiteX15" fmla="*/ 36 w 1933310"/>
              <a:gd name="connsiteY15" fmla="*/ 540095 h 1690325"/>
              <a:gd name="connsiteX0" fmla="*/ 36 w 1933310"/>
              <a:gd name="connsiteY0" fmla="*/ 540095 h 1684462"/>
              <a:gd name="connsiteX1" fmla="*/ 215079 w 1933310"/>
              <a:gd name="connsiteY1" fmla="*/ 389081 h 1684462"/>
              <a:gd name="connsiteX2" fmla="*/ 388972 w 1933310"/>
              <a:gd name="connsiteY2" fmla="*/ 199803 h 1684462"/>
              <a:gd name="connsiteX3" fmla="*/ 578250 w 1933310"/>
              <a:gd name="connsiteY3" fmla="*/ 1731 h 1684462"/>
              <a:gd name="connsiteX4" fmla="*/ 1355881 w 1933310"/>
              <a:gd name="connsiteY4" fmla="*/ 21 h 1684462"/>
              <a:gd name="connsiteX5" fmla="*/ 1705375 w 1933310"/>
              <a:gd name="connsiteY5" fmla="*/ 382485 h 1684462"/>
              <a:gd name="connsiteX6" fmla="*/ 1933244 w 1933310"/>
              <a:gd name="connsiteY6" fmla="*/ 592036 h 1684462"/>
              <a:gd name="connsiteX7" fmla="*/ 1704156 w 1933310"/>
              <a:gd name="connsiteY7" fmla="*/ 776429 h 1684462"/>
              <a:gd name="connsiteX8" fmla="*/ 1548582 w 1933310"/>
              <a:gd name="connsiteY8" fmla="*/ 978163 h 1684462"/>
              <a:gd name="connsiteX9" fmla="*/ 1553344 w 1933310"/>
              <a:gd name="connsiteY9" fmla="*/ 1427956 h 1684462"/>
              <a:gd name="connsiteX10" fmla="*/ 1319859 w 1933310"/>
              <a:gd name="connsiteY10" fmla="*/ 1657492 h 1684462"/>
              <a:gd name="connsiteX11" fmla="*/ 628036 w 1933310"/>
              <a:gd name="connsiteY11" fmla="*/ 1658551 h 1684462"/>
              <a:gd name="connsiteX12" fmla="*/ 378936 w 1933310"/>
              <a:gd name="connsiteY12" fmla="*/ 1465421 h 1684462"/>
              <a:gd name="connsiteX13" fmla="*/ 199204 w 1933310"/>
              <a:gd name="connsiteY13" fmla="*/ 1278081 h 1684462"/>
              <a:gd name="connsiteX14" fmla="*/ 3333 w 1933310"/>
              <a:gd name="connsiteY14" fmla="*/ 1115097 h 1684462"/>
              <a:gd name="connsiteX15" fmla="*/ 36 w 1933310"/>
              <a:gd name="connsiteY15" fmla="*/ 540095 h 1684462"/>
              <a:gd name="connsiteX0" fmla="*/ 36 w 1933310"/>
              <a:gd name="connsiteY0" fmla="*/ 540095 h 1684462"/>
              <a:gd name="connsiteX1" fmla="*/ 215079 w 1933310"/>
              <a:gd name="connsiteY1" fmla="*/ 389081 h 1684462"/>
              <a:gd name="connsiteX2" fmla="*/ 388972 w 1933310"/>
              <a:gd name="connsiteY2" fmla="*/ 199803 h 1684462"/>
              <a:gd name="connsiteX3" fmla="*/ 578250 w 1933310"/>
              <a:gd name="connsiteY3" fmla="*/ 1731 h 1684462"/>
              <a:gd name="connsiteX4" fmla="*/ 1355881 w 1933310"/>
              <a:gd name="connsiteY4" fmla="*/ 21 h 1684462"/>
              <a:gd name="connsiteX5" fmla="*/ 1705375 w 1933310"/>
              <a:gd name="connsiteY5" fmla="*/ 382485 h 1684462"/>
              <a:gd name="connsiteX6" fmla="*/ 1933244 w 1933310"/>
              <a:gd name="connsiteY6" fmla="*/ 592036 h 1684462"/>
              <a:gd name="connsiteX7" fmla="*/ 1704156 w 1933310"/>
              <a:gd name="connsiteY7" fmla="*/ 776429 h 1684462"/>
              <a:gd name="connsiteX8" fmla="*/ 1548582 w 1933310"/>
              <a:gd name="connsiteY8" fmla="*/ 978163 h 1684462"/>
              <a:gd name="connsiteX9" fmla="*/ 1553344 w 1933310"/>
              <a:gd name="connsiteY9" fmla="*/ 1427956 h 1684462"/>
              <a:gd name="connsiteX10" fmla="*/ 1319859 w 1933310"/>
              <a:gd name="connsiteY10" fmla="*/ 1657492 h 1684462"/>
              <a:gd name="connsiteX11" fmla="*/ 628036 w 1933310"/>
              <a:gd name="connsiteY11" fmla="*/ 1658551 h 1684462"/>
              <a:gd name="connsiteX12" fmla="*/ 378936 w 1933310"/>
              <a:gd name="connsiteY12" fmla="*/ 1465421 h 1684462"/>
              <a:gd name="connsiteX13" fmla="*/ 199204 w 1933310"/>
              <a:gd name="connsiteY13" fmla="*/ 1278081 h 1684462"/>
              <a:gd name="connsiteX14" fmla="*/ 3333 w 1933310"/>
              <a:gd name="connsiteY14" fmla="*/ 1115097 h 1684462"/>
              <a:gd name="connsiteX15" fmla="*/ 36 w 1933310"/>
              <a:gd name="connsiteY15" fmla="*/ 540095 h 1684462"/>
              <a:gd name="connsiteX0" fmla="*/ 36 w 1933310"/>
              <a:gd name="connsiteY0" fmla="*/ 540095 h 1684462"/>
              <a:gd name="connsiteX1" fmla="*/ 215079 w 1933310"/>
              <a:gd name="connsiteY1" fmla="*/ 389081 h 1684462"/>
              <a:gd name="connsiteX2" fmla="*/ 388972 w 1933310"/>
              <a:gd name="connsiteY2" fmla="*/ 199803 h 1684462"/>
              <a:gd name="connsiteX3" fmla="*/ 578250 w 1933310"/>
              <a:gd name="connsiteY3" fmla="*/ 1731 h 1684462"/>
              <a:gd name="connsiteX4" fmla="*/ 1355881 w 1933310"/>
              <a:gd name="connsiteY4" fmla="*/ 21 h 1684462"/>
              <a:gd name="connsiteX5" fmla="*/ 1705375 w 1933310"/>
              <a:gd name="connsiteY5" fmla="*/ 382485 h 1684462"/>
              <a:gd name="connsiteX6" fmla="*/ 1933244 w 1933310"/>
              <a:gd name="connsiteY6" fmla="*/ 592036 h 1684462"/>
              <a:gd name="connsiteX7" fmla="*/ 1704156 w 1933310"/>
              <a:gd name="connsiteY7" fmla="*/ 776429 h 1684462"/>
              <a:gd name="connsiteX8" fmla="*/ 1548582 w 1933310"/>
              <a:gd name="connsiteY8" fmla="*/ 978163 h 1684462"/>
              <a:gd name="connsiteX9" fmla="*/ 1553344 w 1933310"/>
              <a:gd name="connsiteY9" fmla="*/ 1427956 h 1684462"/>
              <a:gd name="connsiteX10" fmla="*/ 1319859 w 1933310"/>
              <a:gd name="connsiteY10" fmla="*/ 1657492 h 1684462"/>
              <a:gd name="connsiteX11" fmla="*/ 628036 w 1933310"/>
              <a:gd name="connsiteY11" fmla="*/ 1658551 h 1684462"/>
              <a:gd name="connsiteX12" fmla="*/ 378936 w 1933310"/>
              <a:gd name="connsiteY12" fmla="*/ 1465421 h 1684462"/>
              <a:gd name="connsiteX13" fmla="*/ 199204 w 1933310"/>
              <a:gd name="connsiteY13" fmla="*/ 1278081 h 1684462"/>
              <a:gd name="connsiteX14" fmla="*/ 3333 w 1933310"/>
              <a:gd name="connsiteY14" fmla="*/ 1115097 h 1684462"/>
              <a:gd name="connsiteX15" fmla="*/ 36 w 1933310"/>
              <a:gd name="connsiteY15" fmla="*/ 540095 h 1684462"/>
              <a:gd name="connsiteX0" fmla="*/ 36 w 1933310"/>
              <a:gd name="connsiteY0" fmla="*/ 540095 h 1674912"/>
              <a:gd name="connsiteX1" fmla="*/ 215079 w 1933310"/>
              <a:gd name="connsiteY1" fmla="*/ 389081 h 1674912"/>
              <a:gd name="connsiteX2" fmla="*/ 388972 w 1933310"/>
              <a:gd name="connsiteY2" fmla="*/ 199803 h 1674912"/>
              <a:gd name="connsiteX3" fmla="*/ 578250 w 1933310"/>
              <a:gd name="connsiteY3" fmla="*/ 1731 h 1674912"/>
              <a:gd name="connsiteX4" fmla="*/ 1355881 w 1933310"/>
              <a:gd name="connsiteY4" fmla="*/ 21 h 1674912"/>
              <a:gd name="connsiteX5" fmla="*/ 1705375 w 1933310"/>
              <a:gd name="connsiteY5" fmla="*/ 382485 h 1674912"/>
              <a:gd name="connsiteX6" fmla="*/ 1933244 w 1933310"/>
              <a:gd name="connsiteY6" fmla="*/ 592036 h 1674912"/>
              <a:gd name="connsiteX7" fmla="*/ 1704156 w 1933310"/>
              <a:gd name="connsiteY7" fmla="*/ 776429 h 1674912"/>
              <a:gd name="connsiteX8" fmla="*/ 1548582 w 1933310"/>
              <a:gd name="connsiteY8" fmla="*/ 978163 h 1674912"/>
              <a:gd name="connsiteX9" fmla="*/ 1553344 w 1933310"/>
              <a:gd name="connsiteY9" fmla="*/ 1427956 h 1674912"/>
              <a:gd name="connsiteX10" fmla="*/ 1319859 w 1933310"/>
              <a:gd name="connsiteY10" fmla="*/ 1657492 h 1674912"/>
              <a:gd name="connsiteX11" fmla="*/ 628036 w 1933310"/>
              <a:gd name="connsiteY11" fmla="*/ 1658551 h 1674912"/>
              <a:gd name="connsiteX12" fmla="*/ 378936 w 1933310"/>
              <a:gd name="connsiteY12" fmla="*/ 1465421 h 1674912"/>
              <a:gd name="connsiteX13" fmla="*/ 199204 w 1933310"/>
              <a:gd name="connsiteY13" fmla="*/ 1278081 h 1674912"/>
              <a:gd name="connsiteX14" fmla="*/ 3333 w 1933310"/>
              <a:gd name="connsiteY14" fmla="*/ 1115097 h 1674912"/>
              <a:gd name="connsiteX15" fmla="*/ 36 w 1933310"/>
              <a:gd name="connsiteY15" fmla="*/ 540095 h 1674912"/>
              <a:gd name="connsiteX0" fmla="*/ 36 w 1933310"/>
              <a:gd name="connsiteY0" fmla="*/ 540095 h 1674912"/>
              <a:gd name="connsiteX1" fmla="*/ 215079 w 1933310"/>
              <a:gd name="connsiteY1" fmla="*/ 389081 h 1674912"/>
              <a:gd name="connsiteX2" fmla="*/ 388972 w 1933310"/>
              <a:gd name="connsiteY2" fmla="*/ 199803 h 1674912"/>
              <a:gd name="connsiteX3" fmla="*/ 578250 w 1933310"/>
              <a:gd name="connsiteY3" fmla="*/ 1731 h 1674912"/>
              <a:gd name="connsiteX4" fmla="*/ 1355881 w 1933310"/>
              <a:gd name="connsiteY4" fmla="*/ 21 h 1674912"/>
              <a:gd name="connsiteX5" fmla="*/ 1705375 w 1933310"/>
              <a:gd name="connsiteY5" fmla="*/ 382485 h 1674912"/>
              <a:gd name="connsiteX6" fmla="*/ 1933244 w 1933310"/>
              <a:gd name="connsiteY6" fmla="*/ 592036 h 1674912"/>
              <a:gd name="connsiteX7" fmla="*/ 1704156 w 1933310"/>
              <a:gd name="connsiteY7" fmla="*/ 776429 h 1674912"/>
              <a:gd name="connsiteX8" fmla="*/ 1548582 w 1933310"/>
              <a:gd name="connsiteY8" fmla="*/ 978163 h 1674912"/>
              <a:gd name="connsiteX9" fmla="*/ 1553344 w 1933310"/>
              <a:gd name="connsiteY9" fmla="*/ 1427956 h 1674912"/>
              <a:gd name="connsiteX10" fmla="*/ 1319859 w 1933310"/>
              <a:gd name="connsiteY10" fmla="*/ 1657492 h 1674912"/>
              <a:gd name="connsiteX11" fmla="*/ 628036 w 1933310"/>
              <a:gd name="connsiteY11" fmla="*/ 1658551 h 1674912"/>
              <a:gd name="connsiteX12" fmla="*/ 378936 w 1933310"/>
              <a:gd name="connsiteY12" fmla="*/ 1465421 h 1674912"/>
              <a:gd name="connsiteX13" fmla="*/ 199204 w 1933310"/>
              <a:gd name="connsiteY13" fmla="*/ 1278081 h 1674912"/>
              <a:gd name="connsiteX14" fmla="*/ 3333 w 1933310"/>
              <a:gd name="connsiteY14" fmla="*/ 1115097 h 1674912"/>
              <a:gd name="connsiteX15" fmla="*/ 36 w 1933310"/>
              <a:gd name="connsiteY15" fmla="*/ 540095 h 1674912"/>
              <a:gd name="connsiteX0" fmla="*/ 36 w 1933310"/>
              <a:gd name="connsiteY0" fmla="*/ 540095 h 1674912"/>
              <a:gd name="connsiteX1" fmla="*/ 215079 w 1933310"/>
              <a:gd name="connsiteY1" fmla="*/ 389081 h 1674912"/>
              <a:gd name="connsiteX2" fmla="*/ 388972 w 1933310"/>
              <a:gd name="connsiteY2" fmla="*/ 199803 h 1674912"/>
              <a:gd name="connsiteX3" fmla="*/ 578250 w 1933310"/>
              <a:gd name="connsiteY3" fmla="*/ 1731 h 1674912"/>
              <a:gd name="connsiteX4" fmla="*/ 1355881 w 1933310"/>
              <a:gd name="connsiteY4" fmla="*/ 21 h 1674912"/>
              <a:gd name="connsiteX5" fmla="*/ 1705375 w 1933310"/>
              <a:gd name="connsiteY5" fmla="*/ 382485 h 1674912"/>
              <a:gd name="connsiteX6" fmla="*/ 1933244 w 1933310"/>
              <a:gd name="connsiteY6" fmla="*/ 592036 h 1674912"/>
              <a:gd name="connsiteX7" fmla="*/ 1704156 w 1933310"/>
              <a:gd name="connsiteY7" fmla="*/ 776429 h 1674912"/>
              <a:gd name="connsiteX8" fmla="*/ 1548582 w 1933310"/>
              <a:gd name="connsiteY8" fmla="*/ 978163 h 1674912"/>
              <a:gd name="connsiteX9" fmla="*/ 1553344 w 1933310"/>
              <a:gd name="connsiteY9" fmla="*/ 1427956 h 1674912"/>
              <a:gd name="connsiteX10" fmla="*/ 1319859 w 1933310"/>
              <a:gd name="connsiteY10" fmla="*/ 1657492 h 1674912"/>
              <a:gd name="connsiteX11" fmla="*/ 628036 w 1933310"/>
              <a:gd name="connsiteY11" fmla="*/ 1658551 h 1674912"/>
              <a:gd name="connsiteX12" fmla="*/ 378936 w 1933310"/>
              <a:gd name="connsiteY12" fmla="*/ 1465421 h 1674912"/>
              <a:gd name="connsiteX13" fmla="*/ 199204 w 1933310"/>
              <a:gd name="connsiteY13" fmla="*/ 1278081 h 1674912"/>
              <a:gd name="connsiteX14" fmla="*/ 3333 w 1933310"/>
              <a:gd name="connsiteY14" fmla="*/ 1115097 h 1674912"/>
              <a:gd name="connsiteX15" fmla="*/ 36 w 1933310"/>
              <a:gd name="connsiteY15" fmla="*/ 540095 h 1674912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310"/>
              <a:gd name="connsiteY0" fmla="*/ 540095 h 1658551"/>
              <a:gd name="connsiteX1" fmla="*/ 215079 w 1933310"/>
              <a:gd name="connsiteY1" fmla="*/ 389081 h 1658551"/>
              <a:gd name="connsiteX2" fmla="*/ 388972 w 1933310"/>
              <a:gd name="connsiteY2" fmla="*/ 199803 h 1658551"/>
              <a:gd name="connsiteX3" fmla="*/ 578250 w 1933310"/>
              <a:gd name="connsiteY3" fmla="*/ 1731 h 1658551"/>
              <a:gd name="connsiteX4" fmla="*/ 1355881 w 1933310"/>
              <a:gd name="connsiteY4" fmla="*/ 21 h 1658551"/>
              <a:gd name="connsiteX5" fmla="*/ 1705375 w 1933310"/>
              <a:gd name="connsiteY5" fmla="*/ 382485 h 1658551"/>
              <a:gd name="connsiteX6" fmla="*/ 1933244 w 1933310"/>
              <a:gd name="connsiteY6" fmla="*/ 592036 h 1658551"/>
              <a:gd name="connsiteX7" fmla="*/ 1704156 w 1933310"/>
              <a:gd name="connsiteY7" fmla="*/ 776429 h 1658551"/>
              <a:gd name="connsiteX8" fmla="*/ 1548582 w 1933310"/>
              <a:gd name="connsiteY8" fmla="*/ 978163 h 1658551"/>
              <a:gd name="connsiteX9" fmla="*/ 1553344 w 1933310"/>
              <a:gd name="connsiteY9" fmla="*/ 1427956 h 1658551"/>
              <a:gd name="connsiteX10" fmla="*/ 1319859 w 1933310"/>
              <a:gd name="connsiteY10" fmla="*/ 1657492 h 1658551"/>
              <a:gd name="connsiteX11" fmla="*/ 628036 w 1933310"/>
              <a:gd name="connsiteY11" fmla="*/ 1658551 h 1658551"/>
              <a:gd name="connsiteX12" fmla="*/ 378936 w 1933310"/>
              <a:gd name="connsiteY12" fmla="*/ 1465421 h 1658551"/>
              <a:gd name="connsiteX13" fmla="*/ 199204 w 1933310"/>
              <a:gd name="connsiteY13" fmla="*/ 1278081 h 1658551"/>
              <a:gd name="connsiteX14" fmla="*/ 3333 w 1933310"/>
              <a:gd name="connsiteY14" fmla="*/ 1115097 h 1658551"/>
              <a:gd name="connsiteX15" fmla="*/ 36 w 1933310"/>
              <a:gd name="connsiteY15" fmla="*/ 540095 h 1658551"/>
              <a:gd name="connsiteX0" fmla="*/ 36 w 1933294"/>
              <a:gd name="connsiteY0" fmla="*/ 540074 h 1658530"/>
              <a:gd name="connsiteX1" fmla="*/ 215079 w 1933294"/>
              <a:gd name="connsiteY1" fmla="*/ 389060 h 1658530"/>
              <a:gd name="connsiteX2" fmla="*/ 388972 w 1933294"/>
              <a:gd name="connsiteY2" fmla="*/ 199782 h 1658530"/>
              <a:gd name="connsiteX3" fmla="*/ 578250 w 1933294"/>
              <a:gd name="connsiteY3" fmla="*/ 1710 h 1658530"/>
              <a:gd name="connsiteX4" fmla="*/ 1355881 w 1933294"/>
              <a:gd name="connsiteY4" fmla="*/ 0 h 1658530"/>
              <a:gd name="connsiteX5" fmla="*/ 1548579 w 1933294"/>
              <a:gd name="connsiteY5" fmla="*/ 116011 h 1658530"/>
              <a:gd name="connsiteX6" fmla="*/ 1705375 w 1933294"/>
              <a:gd name="connsiteY6" fmla="*/ 382464 h 1658530"/>
              <a:gd name="connsiteX7" fmla="*/ 1933244 w 1933294"/>
              <a:gd name="connsiteY7" fmla="*/ 592015 h 1658530"/>
              <a:gd name="connsiteX8" fmla="*/ 1704156 w 1933294"/>
              <a:gd name="connsiteY8" fmla="*/ 776408 h 1658530"/>
              <a:gd name="connsiteX9" fmla="*/ 1548582 w 1933294"/>
              <a:gd name="connsiteY9" fmla="*/ 978142 h 1658530"/>
              <a:gd name="connsiteX10" fmla="*/ 1553344 w 1933294"/>
              <a:gd name="connsiteY10" fmla="*/ 1427935 h 1658530"/>
              <a:gd name="connsiteX11" fmla="*/ 1319859 w 1933294"/>
              <a:gd name="connsiteY11" fmla="*/ 1657471 h 1658530"/>
              <a:gd name="connsiteX12" fmla="*/ 628036 w 1933294"/>
              <a:gd name="connsiteY12" fmla="*/ 1658530 h 1658530"/>
              <a:gd name="connsiteX13" fmla="*/ 378936 w 1933294"/>
              <a:gd name="connsiteY13" fmla="*/ 1465400 h 1658530"/>
              <a:gd name="connsiteX14" fmla="*/ 199204 w 1933294"/>
              <a:gd name="connsiteY14" fmla="*/ 1278060 h 1658530"/>
              <a:gd name="connsiteX15" fmla="*/ 3333 w 1933294"/>
              <a:gd name="connsiteY15" fmla="*/ 1115076 h 1658530"/>
              <a:gd name="connsiteX16" fmla="*/ 36 w 1933294"/>
              <a:gd name="connsiteY16" fmla="*/ 540074 h 1658530"/>
              <a:gd name="connsiteX0" fmla="*/ 36 w 1933293"/>
              <a:gd name="connsiteY0" fmla="*/ 540074 h 1658530"/>
              <a:gd name="connsiteX1" fmla="*/ 215079 w 1933293"/>
              <a:gd name="connsiteY1" fmla="*/ 389060 h 1658530"/>
              <a:gd name="connsiteX2" fmla="*/ 388972 w 1933293"/>
              <a:gd name="connsiteY2" fmla="*/ 199782 h 1658530"/>
              <a:gd name="connsiteX3" fmla="*/ 578250 w 1933293"/>
              <a:gd name="connsiteY3" fmla="*/ 1710 h 1658530"/>
              <a:gd name="connsiteX4" fmla="*/ 1355881 w 1933293"/>
              <a:gd name="connsiteY4" fmla="*/ 0 h 1658530"/>
              <a:gd name="connsiteX5" fmla="*/ 1548579 w 1933293"/>
              <a:gd name="connsiteY5" fmla="*/ 116011 h 1658530"/>
              <a:gd name="connsiteX6" fmla="*/ 1558104 w 1933293"/>
              <a:gd name="connsiteY6" fmla="*/ 252535 h 1658530"/>
              <a:gd name="connsiteX7" fmla="*/ 1705375 w 1933293"/>
              <a:gd name="connsiteY7" fmla="*/ 382464 h 1658530"/>
              <a:gd name="connsiteX8" fmla="*/ 1933244 w 1933293"/>
              <a:gd name="connsiteY8" fmla="*/ 592015 h 1658530"/>
              <a:gd name="connsiteX9" fmla="*/ 1704156 w 1933293"/>
              <a:gd name="connsiteY9" fmla="*/ 776408 h 1658530"/>
              <a:gd name="connsiteX10" fmla="*/ 1548582 w 1933293"/>
              <a:gd name="connsiteY10" fmla="*/ 978142 h 1658530"/>
              <a:gd name="connsiteX11" fmla="*/ 1553344 w 1933293"/>
              <a:gd name="connsiteY11" fmla="*/ 1427935 h 1658530"/>
              <a:gd name="connsiteX12" fmla="*/ 1319859 w 1933293"/>
              <a:gd name="connsiteY12" fmla="*/ 1657471 h 1658530"/>
              <a:gd name="connsiteX13" fmla="*/ 628036 w 1933293"/>
              <a:gd name="connsiteY13" fmla="*/ 1658530 h 1658530"/>
              <a:gd name="connsiteX14" fmla="*/ 378936 w 1933293"/>
              <a:gd name="connsiteY14" fmla="*/ 1465400 h 1658530"/>
              <a:gd name="connsiteX15" fmla="*/ 199204 w 1933293"/>
              <a:gd name="connsiteY15" fmla="*/ 1278060 h 1658530"/>
              <a:gd name="connsiteX16" fmla="*/ 3333 w 1933293"/>
              <a:gd name="connsiteY16" fmla="*/ 1115076 h 1658530"/>
              <a:gd name="connsiteX17" fmla="*/ 36 w 1933293"/>
              <a:gd name="connsiteY17" fmla="*/ 540074 h 1658530"/>
              <a:gd name="connsiteX0" fmla="*/ 36 w 1933293"/>
              <a:gd name="connsiteY0" fmla="*/ 546446 h 1664902"/>
              <a:gd name="connsiteX1" fmla="*/ 215079 w 1933293"/>
              <a:gd name="connsiteY1" fmla="*/ 395432 h 1664902"/>
              <a:gd name="connsiteX2" fmla="*/ 388972 w 1933293"/>
              <a:gd name="connsiteY2" fmla="*/ 206154 h 1664902"/>
              <a:gd name="connsiteX3" fmla="*/ 578250 w 1933293"/>
              <a:gd name="connsiteY3" fmla="*/ 8082 h 1664902"/>
              <a:gd name="connsiteX4" fmla="*/ 1355881 w 1933293"/>
              <a:gd name="connsiteY4" fmla="*/ 6372 h 1664902"/>
              <a:gd name="connsiteX5" fmla="*/ 1678754 w 1933293"/>
              <a:gd name="connsiteY5" fmla="*/ 90633 h 1664902"/>
              <a:gd name="connsiteX6" fmla="*/ 1558104 w 1933293"/>
              <a:gd name="connsiteY6" fmla="*/ 258907 h 1664902"/>
              <a:gd name="connsiteX7" fmla="*/ 1705375 w 1933293"/>
              <a:gd name="connsiteY7" fmla="*/ 388836 h 1664902"/>
              <a:gd name="connsiteX8" fmla="*/ 1933244 w 1933293"/>
              <a:gd name="connsiteY8" fmla="*/ 598387 h 1664902"/>
              <a:gd name="connsiteX9" fmla="*/ 1704156 w 1933293"/>
              <a:gd name="connsiteY9" fmla="*/ 782780 h 1664902"/>
              <a:gd name="connsiteX10" fmla="*/ 1548582 w 1933293"/>
              <a:gd name="connsiteY10" fmla="*/ 984514 h 1664902"/>
              <a:gd name="connsiteX11" fmla="*/ 1553344 w 1933293"/>
              <a:gd name="connsiteY11" fmla="*/ 1434307 h 1664902"/>
              <a:gd name="connsiteX12" fmla="*/ 1319859 w 1933293"/>
              <a:gd name="connsiteY12" fmla="*/ 1663843 h 1664902"/>
              <a:gd name="connsiteX13" fmla="*/ 628036 w 1933293"/>
              <a:gd name="connsiteY13" fmla="*/ 1664902 h 1664902"/>
              <a:gd name="connsiteX14" fmla="*/ 378936 w 1933293"/>
              <a:gd name="connsiteY14" fmla="*/ 1471772 h 1664902"/>
              <a:gd name="connsiteX15" fmla="*/ 199204 w 1933293"/>
              <a:gd name="connsiteY15" fmla="*/ 1284432 h 1664902"/>
              <a:gd name="connsiteX16" fmla="*/ 3333 w 1933293"/>
              <a:gd name="connsiteY16" fmla="*/ 1121448 h 1664902"/>
              <a:gd name="connsiteX17" fmla="*/ 36 w 1933293"/>
              <a:gd name="connsiteY17" fmla="*/ 546446 h 1664902"/>
              <a:gd name="connsiteX0" fmla="*/ 36 w 1933293"/>
              <a:gd name="connsiteY0" fmla="*/ 558908 h 1677364"/>
              <a:gd name="connsiteX1" fmla="*/ 215079 w 1933293"/>
              <a:gd name="connsiteY1" fmla="*/ 407894 h 1677364"/>
              <a:gd name="connsiteX2" fmla="*/ 388972 w 1933293"/>
              <a:gd name="connsiteY2" fmla="*/ 218616 h 1677364"/>
              <a:gd name="connsiteX3" fmla="*/ 578250 w 1933293"/>
              <a:gd name="connsiteY3" fmla="*/ 20544 h 1677364"/>
              <a:gd name="connsiteX4" fmla="*/ 1355881 w 1933293"/>
              <a:gd name="connsiteY4" fmla="*/ 18834 h 1677364"/>
              <a:gd name="connsiteX5" fmla="*/ 1558104 w 1933293"/>
              <a:gd name="connsiteY5" fmla="*/ 271369 h 1677364"/>
              <a:gd name="connsiteX6" fmla="*/ 1705375 w 1933293"/>
              <a:gd name="connsiteY6" fmla="*/ 401298 h 1677364"/>
              <a:gd name="connsiteX7" fmla="*/ 1933244 w 1933293"/>
              <a:gd name="connsiteY7" fmla="*/ 610849 h 1677364"/>
              <a:gd name="connsiteX8" fmla="*/ 1704156 w 1933293"/>
              <a:gd name="connsiteY8" fmla="*/ 795242 h 1677364"/>
              <a:gd name="connsiteX9" fmla="*/ 1548582 w 1933293"/>
              <a:gd name="connsiteY9" fmla="*/ 996976 h 1677364"/>
              <a:gd name="connsiteX10" fmla="*/ 1553344 w 1933293"/>
              <a:gd name="connsiteY10" fmla="*/ 1446769 h 1677364"/>
              <a:gd name="connsiteX11" fmla="*/ 1319859 w 1933293"/>
              <a:gd name="connsiteY11" fmla="*/ 1676305 h 1677364"/>
              <a:gd name="connsiteX12" fmla="*/ 628036 w 1933293"/>
              <a:gd name="connsiteY12" fmla="*/ 1677364 h 1677364"/>
              <a:gd name="connsiteX13" fmla="*/ 378936 w 1933293"/>
              <a:gd name="connsiteY13" fmla="*/ 1484234 h 1677364"/>
              <a:gd name="connsiteX14" fmla="*/ 199204 w 1933293"/>
              <a:gd name="connsiteY14" fmla="*/ 1296894 h 1677364"/>
              <a:gd name="connsiteX15" fmla="*/ 3333 w 1933293"/>
              <a:gd name="connsiteY15" fmla="*/ 1133910 h 1677364"/>
              <a:gd name="connsiteX16" fmla="*/ 36 w 1933293"/>
              <a:gd name="connsiteY16" fmla="*/ 558908 h 1677364"/>
              <a:gd name="connsiteX0" fmla="*/ 36 w 1933293"/>
              <a:gd name="connsiteY0" fmla="*/ 558908 h 1677364"/>
              <a:gd name="connsiteX1" fmla="*/ 215079 w 1933293"/>
              <a:gd name="connsiteY1" fmla="*/ 407894 h 1677364"/>
              <a:gd name="connsiteX2" fmla="*/ 388972 w 1933293"/>
              <a:gd name="connsiteY2" fmla="*/ 218616 h 1677364"/>
              <a:gd name="connsiteX3" fmla="*/ 578250 w 1933293"/>
              <a:gd name="connsiteY3" fmla="*/ 20544 h 1677364"/>
              <a:gd name="connsiteX4" fmla="*/ 1355881 w 1933293"/>
              <a:gd name="connsiteY4" fmla="*/ 18834 h 1677364"/>
              <a:gd name="connsiteX5" fmla="*/ 1558104 w 1933293"/>
              <a:gd name="connsiteY5" fmla="*/ 271369 h 1677364"/>
              <a:gd name="connsiteX6" fmla="*/ 1705375 w 1933293"/>
              <a:gd name="connsiteY6" fmla="*/ 401298 h 1677364"/>
              <a:gd name="connsiteX7" fmla="*/ 1933244 w 1933293"/>
              <a:gd name="connsiteY7" fmla="*/ 610849 h 1677364"/>
              <a:gd name="connsiteX8" fmla="*/ 1704156 w 1933293"/>
              <a:gd name="connsiteY8" fmla="*/ 795242 h 1677364"/>
              <a:gd name="connsiteX9" fmla="*/ 1548582 w 1933293"/>
              <a:gd name="connsiteY9" fmla="*/ 996976 h 1677364"/>
              <a:gd name="connsiteX10" fmla="*/ 1553344 w 1933293"/>
              <a:gd name="connsiteY10" fmla="*/ 1446769 h 1677364"/>
              <a:gd name="connsiteX11" fmla="*/ 1319859 w 1933293"/>
              <a:gd name="connsiteY11" fmla="*/ 1676305 h 1677364"/>
              <a:gd name="connsiteX12" fmla="*/ 628036 w 1933293"/>
              <a:gd name="connsiteY12" fmla="*/ 1677364 h 1677364"/>
              <a:gd name="connsiteX13" fmla="*/ 378936 w 1933293"/>
              <a:gd name="connsiteY13" fmla="*/ 1484234 h 1677364"/>
              <a:gd name="connsiteX14" fmla="*/ 199204 w 1933293"/>
              <a:gd name="connsiteY14" fmla="*/ 1296894 h 1677364"/>
              <a:gd name="connsiteX15" fmla="*/ 3333 w 1933293"/>
              <a:gd name="connsiteY15" fmla="*/ 1133910 h 1677364"/>
              <a:gd name="connsiteX16" fmla="*/ 36 w 1933293"/>
              <a:gd name="connsiteY16" fmla="*/ 558908 h 1677364"/>
              <a:gd name="connsiteX0" fmla="*/ 36 w 1933293"/>
              <a:gd name="connsiteY0" fmla="*/ 558908 h 1677364"/>
              <a:gd name="connsiteX1" fmla="*/ 215079 w 1933293"/>
              <a:gd name="connsiteY1" fmla="*/ 407894 h 1677364"/>
              <a:gd name="connsiteX2" fmla="*/ 388972 w 1933293"/>
              <a:gd name="connsiteY2" fmla="*/ 218616 h 1677364"/>
              <a:gd name="connsiteX3" fmla="*/ 578250 w 1933293"/>
              <a:gd name="connsiteY3" fmla="*/ 20544 h 1677364"/>
              <a:gd name="connsiteX4" fmla="*/ 1355881 w 1933293"/>
              <a:gd name="connsiteY4" fmla="*/ 18834 h 1677364"/>
              <a:gd name="connsiteX5" fmla="*/ 1558104 w 1933293"/>
              <a:gd name="connsiteY5" fmla="*/ 271369 h 1677364"/>
              <a:gd name="connsiteX6" fmla="*/ 1705375 w 1933293"/>
              <a:gd name="connsiteY6" fmla="*/ 401298 h 1677364"/>
              <a:gd name="connsiteX7" fmla="*/ 1933244 w 1933293"/>
              <a:gd name="connsiteY7" fmla="*/ 610849 h 1677364"/>
              <a:gd name="connsiteX8" fmla="*/ 1704156 w 1933293"/>
              <a:gd name="connsiteY8" fmla="*/ 795242 h 1677364"/>
              <a:gd name="connsiteX9" fmla="*/ 1548582 w 1933293"/>
              <a:gd name="connsiteY9" fmla="*/ 996976 h 1677364"/>
              <a:gd name="connsiteX10" fmla="*/ 1553344 w 1933293"/>
              <a:gd name="connsiteY10" fmla="*/ 1446769 h 1677364"/>
              <a:gd name="connsiteX11" fmla="*/ 1319859 w 1933293"/>
              <a:gd name="connsiteY11" fmla="*/ 1676305 h 1677364"/>
              <a:gd name="connsiteX12" fmla="*/ 628036 w 1933293"/>
              <a:gd name="connsiteY12" fmla="*/ 1677364 h 1677364"/>
              <a:gd name="connsiteX13" fmla="*/ 378936 w 1933293"/>
              <a:gd name="connsiteY13" fmla="*/ 1484234 h 1677364"/>
              <a:gd name="connsiteX14" fmla="*/ 199204 w 1933293"/>
              <a:gd name="connsiteY14" fmla="*/ 1296894 h 1677364"/>
              <a:gd name="connsiteX15" fmla="*/ 3333 w 1933293"/>
              <a:gd name="connsiteY15" fmla="*/ 1133910 h 1677364"/>
              <a:gd name="connsiteX16" fmla="*/ 36 w 1933293"/>
              <a:gd name="connsiteY16" fmla="*/ 558908 h 1677364"/>
              <a:gd name="connsiteX0" fmla="*/ 36 w 1933294"/>
              <a:gd name="connsiteY0" fmla="*/ 556087 h 1674543"/>
              <a:gd name="connsiteX1" fmla="*/ 215079 w 1933294"/>
              <a:gd name="connsiteY1" fmla="*/ 405073 h 1674543"/>
              <a:gd name="connsiteX2" fmla="*/ 388972 w 1933294"/>
              <a:gd name="connsiteY2" fmla="*/ 215795 h 1674543"/>
              <a:gd name="connsiteX3" fmla="*/ 578250 w 1933294"/>
              <a:gd name="connsiteY3" fmla="*/ 17723 h 1674543"/>
              <a:gd name="connsiteX4" fmla="*/ 1355881 w 1933294"/>
              <a:gd name="connsiteY4" fmla="*/ 16013 h 1674543"/>
              <a:gd name="connsiteX5" fmla="*/ 1542229 w 1933294"/>
              <a:gd name="connsiteY5" fmla="*/ 230448 h 1674543"/>
              <a:gd name="connsiteX6" fmla="*/ 1705375 w 1933294"/>
              <a:gd name="connsiteY6" fmla="*/ 398477 h 1674543"/>
              <a:gd name="connsiteX7" fmla="*/ 1933244 w 1933294"/>
              <a:gd name="connsiteY7" fmla="*/ 608028 h 1674543"/>
              <a:gd name="connsiteX8" fmla="*/ 1704156 w 1933294"/>
              <a:gd name="connsiteY8" fmla="*/ 792421 h 1674543"/>
              <a:gd name="connsiteX9" fmla="*/ 1548582 w 1933294"/>
              <a:gd name="connsiteY9" fmla="*/ 994155 h 1674543"/>
              <a:gd name="connsiteX10" fmla="*/ 1553344 w 1933294"/>
              <a:gd name="connsiteY10" fmla="*/ 1443948 h 1674543"/>
              <a:gd name="connsiteX11" fmla="*/ 1319859 w 1933294"/>
              <a:gd name="connsiteY11" fmla="*/ 1673484 h 1674543"/>
              <a:gd name="connsiteX12" fmla="*/ 628036 w 1933294"/>
              <a:gd name="connsiteY12" fmla="*/ 1674543 h 1674543"/>
              <a:gd name="connsiteX13" fmla="*/ 378936 w 1933294"/>
              <a:gd name="connsiteY13" fmla="*/ 1481413 h 1674543"/>
              <a:gd name="connsiteX14" fmla="*/ 199204 w 1933294"/>
              <a:gd name="connsiteY14" fmla="*/ 1294073 h 1674543"/>
              <a:gd name="connsiteX15" fmla="*/ 3333 w 1933294"/>
              <a:gd name="connsiteY15" fmla="*/ 1131089 h 1674543"/>
              <a:gd name="connsiteX16" fmla="*/ 36 w 1933294"/>
              <a:gd name="connsiteY16" fmla="*/ 556087 h 1674543"/>
              <a:gd name="connsiteX0" fmla="*/ 36 w 1933294"/>
              <a:gd name="connsiteY0" fmla="*/ 556087 h 1674543"/>
              <a:gd name="connsiteX1" fmla="*/ 215079 w 1933294"/>
              <a:gd name="connsiteY1" fmla="*/ 405073 h 1674543"/>
              <a:gd name="connsiteX2" fmla="*/ 388972 w 1933294"/>
              <a:gd name="connsiteY2" fmla="*/ 215795 h 1674543"/>
              <a:gd name="connsiteX3" fmla="*/ 578250 w 1933294"/>
              <a:gd name="connsiteY3" fmla="*/ 17723 h 1674543"/>
              <a:gd name="connsiteX4" fmla="*/ 1355881 w 1933294"/>
              <a:gd name="connsiteY4" fmla="*/ 16013 h 1674543"/>
              <a:gd name="connsiteX5" fmla="*/ 1542229 w 1933294"/>
              <a:gd name="connsiteY5" fmla="*/ 230448 h 1674543"/>
              <a:gd name="connsiteX6" fmla="*/ 1705375 w 1933294"/>
              <a:gd name="connsiteY6" fmla="*/ 398477 h 1674543"/>
              <a:gd name="connsiteX7" fmla="*/ 1933244 w 1933294"/>
              <a:gd name="connsiteY7" fmla="*/ 608028 h 1674543"/>
              <a:gd name="connsiteX8" fmla="*/ 1704156 w 1933294"/>
              <a:gd name="connsiteY8" fmla="*/ 792421 h 1674543"/>
              <a:gd name="connsiteX9" fmla="*/ 1548582 w 1933294"/>
              <a:gd name="connsiteY9" fmla="*/ 994155 h 1674543"/>
              <a:gd name="connsiteX10" fmla="*/ 1553344 w 1933294"/>
              <a:gd name="connsiteY10" fmla="*/ 1443948 h 1674543"/>
              <a:gd name="connsiteX11" fmla="*/ 1319859 w 1933294"/>
              <a:gd name="connsiteY11" fmla="*/ 1673484 h 1674543"/>
              <a:gd name="connsiteX12" fmla="*/ 628036 w 1933294"/>
              <a:gd name="connsiteY12" fmla="*/ 1674543 h 1674543"/>
              <a:gd name="connsiteX13" fmla="*/ 378936 w 1933294"/>
              <a:gd name="connsiteY13" fmla="*/ 1481413 h 1674543"/>
              <a:gd name="connsiteX14" fmla="*/ 199204 w 1933294"/>
              <a:gd name="connsiteY14" fmla="*/ 1294073 h 1674543"/>
              <a:gd name="connsiteX15" fmla="*/ 3333 w 1933294"/>
              <a:gd name="connsiteY15" fmla="*/ 1131089 h 1674543"/>
              <a:gd name="connsiteX16" fmla="*/ 36 w 1933294"/>
              <a:gd name="connsiteY16" fmla="*/ 556087 h 1674543"/>
              <a:gd name="connsiteX0" fmla="*/ 36 w 1933294"/>
              <a:gd name="connsiteY0" fmla="*/ 556087 h 1674543"/>
              <a:gd name="connsiteX1" fmla="*/ 215079 w 1933294"/>
              <a:gd name="connsiteY1" fmla="*/ 405073 h 1674543"/>
              <a:gd name="connsiteX2" fmla="*/ 388972 w 1933294"/>
              <a:gd name="connsiteY2" fmla="*/ 215795 h 1674543"/>
              <a:gd name="connsiteX3" fmla="*/ 578250 w 1933294"/>
              <a:gd name="connsiteY3" fmla="*/ 17723 h 1674543"/>
              <a:gd name="connsiteX4" fmla="*/ 1355881 w 1933294"/>
              <a:gd name="connsiteY4" fmla="*/ 16013 h 1674543"/>
              <a:gd name="connsiteX5" fmla="*/ 1542229 w 1933294"/>
              <a:gd name="connsiteY5" fmla="*/ 230448 h 1674543"/>
              <a:gd name="connsiteX6" fmla="*/ 1705375 w 1933294"/>
              <a:gd name="connsiteY6" fmla="*/ 398477 h 1674543"/>
              <a:gd name="connsiteX7" fmla="*/ 1933244 w 1933294"/>
              <a:gd name="connsiteY7" fmla="*/ 608028 h 1674543"/>
              <a:gd name="connsiteX8" fmla="*/ 1704156 w 1933294"/>
              <a:gd name="connsiteY8" fmla="*/ 792421 h 1674543"/>
              <a:gd name="connsiteX9" fmla="*/ 1548582 w 1933294"/>
              <a:gd name="connsiteY9" fmla="*/ 994155 h 1674543"/>
              <a:gd name="connsiteX10" fmla="*/ 1553344 w 1933294"/>
              <a:gd name="connsiteY10" fmla="*/ 1443948 h 1674543"/>
              <a:gd name="connsiteX11" fmla="*/ 1319859 w 1933294"/>
              <a:gd name="connsiteY11" fmla="*/ 1673484 h 1674543"/>
              <a:gd name="connsiteX12" fmla="*/ 628036 w 1933294"/>
              <a:gd name="connsiteY12" fmla="*/ 1674543 h 1674543"/>
              <a:gd name="connsiteX13" fmla="*/ 378936 w 1933294"/>
              <a:gd name="connsiteY13" fmla="*/ 1481413 h 1674543"/>
              <a:gd name="connsiteX14" fmla="*/ 199204 w 1933294"/>
              <a:gd name="connsiteY14" fmla="*/ 1294073 h 1674543"/>
              <a:gd name="connsiteX15" fmla="*/ 3333 w 1933294"/>
              <a:gd name="connsiteY15" fmla="*/ 1131089 h 1674543"/>
              <a:gd name="connsiteX16" fmla="*/ 36 w 1933294"/>
              <a:gd name="connsiteY16" fmla="*/ 556087 h 1674543"/>
              <a:gd name="connsiteX0" fmla="*/ 36 w 1933311"/>
              <a:gd name="connsiteY0" fmla="*/ 556087 h 1674543"/>
              <a:gd name="connsiteX1" fmla="*/ 215079 w 1933311"/>
              <a:gd name="connsiteY1" fmla="*/ 405073 h 1674543"/>
              <a:gd name="connsiteX2" fmla="*/ 388972 w 1933311"/>
              <a:gd name="connsiteY2" fmla="*/ 215795 h 1674543"/>
              <a:gd name="connsiteX3" fmla="*/ 578250 w 1933311"/>
              <a:gd name="connsiteY3" fmla="*/ 17723 h 1674543"/>
              <a:gd name="connsiteX4" fmla="*/ 1355881 w 1933311"/>
              <a:gd name="connsiteY4" fmla="*/ 16013 h 1674543"/>
              <a:gd name="connsiteX5" fmla="*/ 1542229 w 1933311"/>
              <a:gd name="connsiteY5" fmla="*/ 230448 h 1674543"/>
              <a:gd name="connsiteX6" fmla="*/ 1705375 w 1933311"/>
              <a:gd name="connsiteY6" fmla="*/ 398477 h 1674543"/>
              <a:gd name="connsiteX7" fmla="*/ 1933244 w 1933311"/>
              <a:gd name="connsiteY7" fmla="*/ 608028 h 1674543"/>
              <a:gd name="connsiteX8" fmla="*/ 1704156 w 1933311"/>
              <a:gd name="connsiteY8" fmla="*/ 792421 h 1674543"/>
              <a:gd name="connsiteX9" fmla="*/ 1548582 w 1933311"/>
              <a:gd name="connsiteY9" fmla="*/ 994155 h 1674543"/>
              <a:gd name="connsiteX10" fmla="*/ 1553344 w 1933311"/>
              <a:gd name="connsiteY10" fmla="*/ 1443948 h 1674543"/>
              <a:gd name="connsiteX11" fmla="*/ 1319859 w 1933311"/>
              <a:gd name="connsiteY11" fmla="*/ 1673484 h 1674543"/>
              <a:gd name="connsiteX12" fmla="*/ 628036 w 1933311"/>
              <a:gd name="connsiteY12" fmla="*/ 1674543 h 1674543"/>
              <a:gd name="connsiteX13" fmla="*/ 378936 w 1933311"/>
              <a:gd name="connsiteY13" fmla="*/ 1481413 h 1674543"/>
              <a:gd name="connsiteX14" fmla="*/ 199204 w 1933311"/>
              <a:gd name="connsiteY14" fmla="*/ 1294073 h 1674543"/>
              <a:gd name="connsiteX15" fmla="*/ 3333 w 1933311"/>
              <a:gd name="connsiteY15" fmla="*/ 1131089 h 1674543"/>
              <a:gd name="connsiteX16" fmla="*/ 36 w 1933311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56087 h 1674543"/>
              <a:gd name="connsiteX1" fmla="*/ 215079 w 1933309"/>
              <a:gd name="connsiteY1" fmla="*/ 405073 h 1674543"/>
              <a:gd name="connsiteX2" fmla="*/ 388972 w 1933309"/>
              <a:gd name="connsiteY2" fmla="*/ 215795 h 1674543"/>
              <a:gd name="connsiteX3" fmla="*/ 578250 w 1933309"/>
              <a:gd name="connsiteY3" fmla="*/ 17723 h 1674543"/>
              <a:gd name="connsiteX4" fmla="*/ 1355881 w 1933309"/>
              <a:gd name="connsiteY4" fmla="*/ 16013 h 1674543"/>
              <a:gd name="connsiteX5" fmla="*/ 1542229 w 1933309"/>
              <a:gd name="connsiteY5" fmla="*/ 230448 h 1674543"/>
              <a:gd name="connsiteX6" fmla="*/ 1705375 w 1933309"/>
              <a:gd name="connsiteY6" fmla="*/ 398477 h 1674543"/>
              <a:gd name="connsiteX7" fmla="*/ 1933244 w 1933309"/>
              <a:gd name="connsiteY7" fmla="*/ 608028 h 1674543"/>
              <a:gd name="connsiteX8" fmla="*/ 1704156 w 1933309"/>
              <a:gd name="connsiteY8" fmla="*/ 792421 h 1674543"/>
              <a:gd name="connsiteX9" fmla="*/ 1548582 w 1933309"/>
              <a:gd name="connsiteY9" fmla="*/ 994155 h 1674543"/>
              <a:gd name="connsiteX10" fmla="*/ 1553344 w 1933309"/>
              <a:gd name="connsiteY10" fmla="*/ 1443948 h 1674543"/>
              <a:gd name="connsiteX11" fmla="*/ 1319859 w 1933309"/>
              <a:gd name="connsiteY11" fmla="*/ 1673484 h 1674543"/>
              <a:gd name="connsiteX12" fmla="*/ 628036 w 1933309"/>
              <a:gd name="connsiteY12" fmla="*/ 1674543 h 1674543"/>
              <a:gd name="connsiteX13" fmla="*/ 378936 w 1933309"/>
              <a:gd name="connsiteY13" fmla="*/ 1481413 h 1674543"/>
              <a:gd name="connsiteX14" fmla="*/ 199204 w 1933309"/>
              <a:gd name="connsiteY14" fmla="*/ 1294073 h 1674543"/>
              <a:gd name="connsiteX15" fmla="*/ 3333 w 1933309"/>
              <a:gd name="connsiteY15" fmla="*/ 1131089 h 1674543"/>
              <a:gd name="connsiteX16" fmla="*/ 36 w 1933309"/>
              <a:gd name="connsiteY16" fmla="*/ 556087 h 1674543"/>
              <a:gd name="connsiteX0" fmla="*/ 36 w 1933309"/>
              <a:gd name="connsiteY0" fmla="*/ 540611 h 1659067"/>
              <a:gd name="connsiteX1" fmla="*/ 215079 w 1933309"/>
              <a:gd name="connsiteY1" fmla="*/ 389597 h 1659067"/>
              <a:gd name="connsiteX2" fmla="*/ 388972 w 1933309"/>
              <a:gd name="connsiteY2" fmla="*/ 200319 h 1659067"/>
              <a:gd name="connsiteX3" fmla="*/ 578250 w 1933309"/>
              <a:gd name="connsiteY3" fmla="*/ 2247 h 1659067"/>
              <a:gd name="connsiteX4" fmla="*/ 1355881 w 1933309"/>
              <a:gd name="connsiteY4" fmla="*/ 537 h 1659067"/>
              <a:gd name="connsiteX5" fmla="*/ 1542229 w 1933309"/>
              <a:gd name="connsiteY5" fmla="*/ 214972 h 1659067"/>
              <a:gd name="connsiteX6" fmla="*/ 1705375 w 1933309"/>
              <a:gd name="connsiteY6" fmla="*/ 383001 h 1659067"/>
              <a:gd name="connsiteX7" fmla="*/ 1933244 w 1933309"/>
              <a:gd name="connsiteY7" fmla="*/ 592552 h 1659067"/>
              <a:gd name="connsiteX8" fmla="*/ 1704156 w 1933309"/>
              <a:gd name="connsiteY8" fmla="*/ 776945 h 1659067"/>
              <a:gd name="connsiteX9" fmla="*/ 1548582 w 1933309"/>
              <a:gd name="connsiteY9" fmla="*/ 978679 h 1659067"/>
              <a:gd name="connsiteX10" fmla="*/ 1553344 w 1933309"/>
              <a:gd name="connsiteY10" fmla="*/ 1428472 h 1659067"/>
              <a:gd name="connsiteX11" fmla="*/ 1319859 w 1933309"/>
              <a:gd name="connsiteY11" fmla="*/ 1658008 h 1659067"/>
              <a:gd name="connsiteX12" fmla="*/ 628036 w 1933309"/>
              <a:gd name="connsiteY12" fmla="*/ 1659067 h 1659067"/>
              <a:gd name="connsiteX13" fmla="*/ 378936 w 1933309"/>
              <a:gd name="connsiteY13" fmla="*/ 1465937 h 1659067"/>
              <a:gd name="connsiteX14" fmla="*/ 199204 w 1933309"/>
              <a:gd name="connsiteY14" fmla="*/ 1278597 h 1659067"/>
              <a:gd name="connsiteX15" fmla="*/ 3333 w 1933309"/>
              <a:gd name="connsiteY15" fmla="*/ 1115613 h 1659067"/>
              <a:gd name="connsiteX16" fmla="*/ 36 w 1933309"/>
              <a:gd name="connsiteY16" fmla="*/ 540611 h 1659067"/>
              <a:gd name="connsiteX0" fmla="*/ 36 w 1933309"/>
              <a:gd name="connsiteY0" fmla="*/ 540657 h 1659113"/>
              <a:gd name="connsiteX1" fmla="*/ 215079 w 1933309"/>
              <a:gd name="connsiteY1" fmla="*/ 389643 h 1659113"/>
              <a:gd name="connsiteX2" fmla="*/ 388972 w 1933309"/>
              <a:gd name="connsiteY2" fmla="*/ 200365 h 1659113"/>
              <a:gd name="connsiteX3" fmla="*/ 578250 w 1933309"/>
              <a:gd name="connsiteY3" fmla="*/ 2293 h 1659113"/>
              <a:gd name="connsiteX4" fmla="*/ 1355881 w 1933309"/>
              <a:gd name="connsiteY4" fmla="*/ 583 h 1659113"/>
              <a:gd name="connsiteX5" fmla="*/ 1542229 w 1933309"/>
              <a:gd name="connsiteY5" fmla="*/ 215018 h 1659113"/>
              <a:gd name="connsiteX6" fmla="*/ 1705375 w 1933309"/>
              <a:gd name="connsiteY6" fmla="*/ 383047 h 1659113"/>
              <a:gd name="connsiteX7" fmla="*/ 1933244 w 1933309"/>
              <a:gd name="connsiteY7" fmla="*/ 592598 h 1659113"/>
              <a:gd name="connsiteX8" fmla="*/ 1704156 w 1933309"/>
              <a:gd name="connsiteY8" fmla="*/ 776991 h 1659113"/>
              <a:gd name="connsiteX9" fmla="*/ 1548582 w 1933309"/>
              <a:gd name="connsiteY9" fmla="*/ 978725 h 1659113"/>
              <a:gd name="connsiteX10" fmla="*/ 1553344 w 1933309"/>
              <a:gd name="connsiteY10" fmla="*/ 1428518 h 1659113"/>
              <a:gd name="connsiteX11" fmla="*/ 1319859 w 1933309"/>
              <a:gd name="connsiteY11" fmla="*/ 1658054 h 1659113"/>
              <a:gd name="connsiteX12" fmla="*/ 628036 w 1933309"/>
              <a:gd name="connsiteY12" fmla="*/ 1659113 h 1659113"/>
              <a:gd name="connsiteX13" fmla="*/ 378936 w 1933309"/>
              <a:gd name="connsiteY13" fmla="*/ 1465983 h 1659113"/>
              <a:gd name="connsiteX14" fmla="*/ 199204 w 1933309"/>
              <a:gd name="connsiteY14" fmla="*/ 1278643 h 1659113"/>
              <a:gd name="connsiteX15" fmla="*/ 3333 w 1933309"/>
              <a:gd name="connsiteY15" fmla="*/ 1115659 h 1659113"/>
              <a:gd name="connsiteX16" fmla="*/ 36 w 1933309"/>
              <a:gd name="connsiteY16" fmla="*/ 540657 h 1659113"/>
              <a:gd name="connsiteX0" fmla="*/ 36 w 1933309"/>
              <a:gd name="connsiteY0" fmla="*/ 540117 h 1658573"/>
              <a:gd name="connsiteX1" fmla="*/ 215079 w 1933309"/>
              <a:gd name="connsiteY1" fmla="*/ 389103 h 1658573"/>
              <a:gd name="connsiteX2" fmla="*/ 388972 w 1933309"/>
              <a:gd name="connsiteY2" fmla="*/ 199825 h 1658573"/>
              <a:gd name="connsiteX3" fmla="*/ 578250 w 1933309"/>
              <a:gd name="connsiteY3" fmla="*/ 1753 h 1658573"/>
              <a:gd name="connsiteX4" fmla="*/ 1355881 w 1933309"/>
              <a:gd name="connsiteY4" fmla="*/ 43 h 1658573"/>
              <a:gd name="connsiteX5" fmla="*/ 1542229 w 1933309"/>
              <a:gd name="connsiteY5" fmla="*/ 214478 h 1658573"/>
              <a:gd name="connsiteX6" fmla="*/ 1705375 w 1933309"/>
              <a:gd name="connsiteY6" fmla="*/ 382507 h 1658573"/>
              <a:gd name="connsiteX7" fmla="*/ 1933244 w 1933309"/>
              <a:gd name="connsiteY7" fmla="*/ 592058 h 1658573"/>
              <a:gd name="connsiteX8" fmla="*/ 1704156 w 1933309"/>
              <a:gd name="connsiteY8" fmla="*/ 776451 h 1658573"/>
              <a:gd name="connsiteX9" fmla="*/ 1548582 w 1933309"/>
              <a:gd name="connsiteY9" fmla="*/ 978185 h 1658573"/>
              <a:gd name="connsiteX10" fmla="*/ 1553344 w 1933309"/>
              <a:gd name="connsiteY10" fmla="*/ 1427978 h 1658573"/>
              <a:gd name="connsiteX11" fmla="*/ 1319859 w 1933309"/>
              <a:gd name="connsiteY11" fmla="*/ 1657514 h 1658573"/>
              <a:gd name="connsiteX12" fmla="*/ 628036 w 1933309"/>
              <a:gd name="connsiteY12" fmla="*/ 1658573 h 1658573"/>
              <a:gd name="connsiteX13" fmla="*/ 378936 w 1933309"/>
              <a:gd name="connsiteY13" fmla="*/ 1465443 h 1658573"/>
              <a:gd name="connsiteX14" fmla="*/ 199204 w 1933309"/>
              <a:gd name="connsiteY14" fmla="*/ 1278103 h 1658573"/>
              <a:gd name="connsiteX15" fmla="*/ 3333 w 1933309"/>
              <a:gd name="connsiteY15" fmla="*/ 1115119 h 1658573"/>
              <a:gd name="connsiteX16" fmla="*/ 36 w 1933309"/>
              <a:gd name="connsiteY16" fmla="*/ 540117 h 1658573"/>
              <a:gd name="connsiteX0" fmla="*/ 36 w 1933309"/>
              <a:gd name="connsiteY0" fmla="*/ 543573 h 1662029"/>
              <a:gd name="connsiteX1" fmla="*/ 215079 w 1933309"/>
              <a:gd name="connsiteY1" fmla="*/ 392559 h 1662029"/>
              <a:gd name="connsiteX2" fmla="*/ 388972 w 1933309"/>
              <a:gd name="connsiteY2" fmla="*/ 203281 h 1662029"/>
              <a:gd name="connsiteX3" fmla="*/ 578250 w 1933309"/>
              <a:gd name="connsiteY3" fmla="*/ 5209 h 1662029"/>
              <a:gd name="connsiteX4" fmla="*/ 1355881 w 1933309"/>
              <a:gd name="connsiteY4" fmla="*/ 3499 h 1662029"/>
              <a:gd name="connsiteX5" fmla="*/ 1542229 w 1933309"/>
              <a:gd name="connsiteY5" fmla="*/ 217934 h 1662029"/>
              <a:gd name="connsiteX6" fmla="*/ 1705375 w 1933309"/>
              <a:gd name="connsiteY6" fmla="*/ 385963 h 1662029"/>
              <a:gd name="connsiteX7" fmla="*/ 1933244 w 1933309"/>
              <a:gd name="connsiteY7" fmla="*/ 595514 h 1662029"/>
              <a:gd name="connsiteX8" fmla="*/ 1704156 w 1933309"/>
              <a:gd name="connsiteY8" fmla="*/ 779907 h 1662029"/>
              <a:gd name="connsiteX9" fmla="*/ 1548582 w 1933309"/>
              <a:gd name="connsiteY9" fmla="*/ 981641 h 1662029"/>
              <a:gd name="connsiteX10" fmla="*/ 1553344 w 1933309"/>
              <a:gd name="connsiteY10" fmla="*/ 1431434 h 1662029"/>
              <a:gd name="connsiteX11" fmla="*/ 1319859 w 1933309"/>
              <a:gd name="connsiteY11" fmla="*/ 1660970 h 1662029"/>
              <a:gd name="connsiteX12" fmla="*/ 628036 w 1933309"/>
              <a:gd name="connsiteY12" fmla="*/ 1662029 h 1662029"/>
              <a:gd name="connsiteX13" fmla="*/ 378936 w 1933309"/>
              <a:gd name="connsiteY13" fmla="*/ 1468899 h 1662029"/>
              <a:gd name="connsiteX14" fmla="*/ 199204 w 1933309"/>
              <a:gd name="connsiteY14" fmla="*/ 1281559 h 1662029"/>
              <a:gd name="connsiteX15" fmla="*/ 3333 w 1933309"/>
              <a:gd name="connsiteY15" fmla="*/ 1118575 h 1662029"/>
              <a:gd name="connsiteX16" fmla="*/ 36 w 1933309"/>
              <a:gd name="connsiteY16" fmla="*/ 543573 h 1662029"/>
              <a:gd name="connsiteX0" fmla="*/ 36 w 1933309"/>
              <a:gd name="connsiteY0" fmla="*/ 540195 h 1658651"/>
              <a:gd name="connsiteX1" fmla="*/ 215079 w 1933309"/>
              <a:gd name="connsiteY1" fmla="*/ 389181 h 1658651"/>
              <a:gd name="connsiteX2" fmla="*/ 388972 w 1933309"/>
              <a:gd name="connsiteY2" fmla="*/ 199903 h 1658651"/>
              <a:gd name="connsiteX3" fmla="*/ 578250 w 1933309"/>
              <a:gd name="connsiteY3" fmla="*/ 1831 h 1658651"/>
              <a:gd name="connsiteX4" fmla="*/ 1352706 w 1933309"/>
              <a:gd name="connsiteY4" fmla="*/ 6471 h 1658651"/>
              <a:gd name="connsiteX5" fmla="*/ 1542229 w 1933309"/>
              <a:gd name="connsiteY5" fmla="*/ 214556 h 1658651"/>
              <a:gd name="connsiteX6" fmla="*/ 1705375 w 1933309"/>
              <a:gd name="connsiteY6" fmla="*/ 382585 h 1658651"/>
              <a:gd name="connsiteX7" fmla="*/ 1933244 w 1933309"/>
              <a:gd name="connsiteY7" fmla="*/ 592136 h 1658651"/>
              <a:gd name="connsiteX8" fmla="*/ 1704156 w 1933309"/>
              <a:gd name="connsiteY8" fmla="*/ 776529 h 1658651"/>
              <a:gd name="connsiteX9" fmla="*/ 1548582 w 1933309"/>
              <a:gd name="connsiteY9" fmla="*/ 978263 h 1658651"/>
              <a:gd name="connsiteX10" fmla="*/ 1553344 w 1933309"/>
              <a:gd name="connsiteY10" fmla="*/ 1428056 h 1658651"/>
              <a:gd name="connsiteX11" fmla="*/ 1319859 w 1933309"/>
              <a:gd name="connsiteY11" fmla="*/ 1657592 h 1658651"/>
              <a:gd name="connsiteX12" fmla="*/ 628036 w 1933309"/>
              <a:gd name="connsiteY12" fmla="*/ 1658651 h 1658651"/>
              <a:gd name="connsiteX13" fmla="*/ 378936 w 1933309"/>
              <a:gd name="connsiteY13" fmla="*/ 1465521 h 1658651"/>
              <a:gd name="connsiteX14" fmla="*/ 199204 w 1933309"/>
              <a:gd name="connsiteY14" fmla="*/ 1278181 h 1658651"/>
              <a:gd name="connsiteX15" fmla="*/ 3333 w 1933309"/>
              <a:gd name="connsiteY15" fmla="*/ 1115197 h 1658651"/>
              <a:gd name="connsiteX16" fmla="*/ 36 w 1933309"/>
              <a:gd name="connsiteY16" fmla="*/ 540195 h 1658651"/>
              <a:gd name="connsiteX0" fmla="*/ 36 w 1933309"/>
              <a:gd name="connsiteY0" fmla="*/ 539515 h 1657971"/>
              <a:gd name="connsiteX1" fmla="*/ 215079 w 1933309"/>
              <a:gd name="connsiteY1" fmla="*/ 388501 h 1657971"/>
              <a:gd name="connsiteX2" fmla="*/ 388972 w 1933309"/>
              <a:gd name="connsiteY2" fmla="*/ 199223 h 1657971"/>
              <a:gd name="connsiteX3" fmla="*/ 578250 w 1933309"/>
              <a:gd name="connsiteY3" fmla="*/ 1151 h 1657971"/>
              <a:gd name="connsiteX4" fmla="*/ 1352706 w 1933309"/>
              <a:gd name="connsiteY4" fmla="*/ 5791 h 1657971"/>
              <a:gd name="connsiteX5" fmla="*/ 1542229 w 1933309"/>
              <a:gd name="connsiteY5" fmla="*/ 213876 h 1657971"/>
              <a:gd name="connsiteX6" fmla="*/ 1705375 w 1933309"/>
              <a:gd name="connsiteY6" fmla="*/ 381905 h 1657971"/>
              <a:gd name="connsiteX7" fmla="*/ 1933244 w 1933309"/>
              <a:gd name="connsiteY7" fmla="*/ 591456 h 1657971"/>
              <a:gd name="connsiteX8" fmla="*/ 1704156 w 1933309"/>
              <a:gd name="connsiteY8" fmla="*/ 775849 h 1657971"/>
              <a:gd name="connsiteX9" fmla="*/ 1548582 w 1933309"/>
              <a:gd name="connsiteY9" fmla="*/ 977583 h 1657971"/>
              <a:gd name="connsiteX10" fmla="*/ 1553344 w 1933309"/>
              <a:gd name="connsiteY10" fmla="*/ 1427376 h 1657971"/>
              <a:gd name="connsiteX11" fmla="*/ 1319859 w 1933309"/>
              <a:gd name="connsiteY11" fmla="*/ 1656912 h 1657971"/>
              <a:gd name="connsiteX12" fmla="*/ 628036 w 1933309"/>
              <a:gd name="connsiteY12" fmla="*/ 1657971 h 1657971"/>
              <a:gd name="connsiteX13" fmla="*/ 378936 w 1933309"/>
              <a:gd name="connsiteY13" fmla="*/ 1464841 h 1657971"/>
              <a:gd name="connsiteX14" fmla="*/ 199204 w 1933309"/>
              <a:gd name="connsiteY14" fmla="*/ 1277501 h 1657971"/>
              <a:gd name="connsiteX15" fmla="*/ 3333 w 1933309"/>
              <a:gd name="connsiteY15" fmla="*/ 1114517 h 1657971"/>
              <a:gd name="connsiteX16" fmla="*/ 36 w 1933309"/>
              <a:gd name="connsiteY16" fmla="*/ 539515 h 1657971"/>
              <a:gd name="connsiteX0" fmla="*/ 36 w 1933309"/>
              <a:gd name="connsiteY0" fmla="*/ 538365 h 1656821"/>
              <a:gd name="connsiteX1" fmla="*/ 215079 w 1933309"/>
              <a:gd name="connsiteY1" fmla="*/ 387351 h 1656821"/>
              <a:gd name="connsiteX2" fmla="*/ 388972 w 1933309"/>
              <a:gd name="connsiteY2" fmla="*/ 198073 h 1656821"/>
              <a:gd name="connsiteX3" fmla="*/ 578250 w 1933309"/>
              <a:gd name="connsiteY3" fmla="*/ 1 h 1656821"/>
              <a:gd name="connsiteX4" fmla="*/ 1352706 w 1933309"/>
              <a:gd name="connsiteY4" fmla="*/ 7816 h 1656821"/>
              <a:gd name="connsiteX5" fmla="*/ 1542229 w 1933309"/>
              <a:gd name="connsiteY5" fmla="*/ 212726 h 1656821"/>
              <a:gd name="connsiteX6" fmla="*/ 1705375 w 1933309"/>
              <a:gd name="connsiteY6" fmla="*/ 380755 h 1656821"/>
              <a:gd name="connsiteX7" fmla="*/ 1933244 w 1933309"/>
              <a:gd name="connsiteY7" fmla="*/ 590306 h 1656821"/>
              <a:gd name="connsiteX8" fmla="*/ 1704156 w 1933309"/>
              <a:gd name="connsiteY8" fmla="*/ 774699 h 1656821"/>
              <a:gd name="connsiteX9" fmla="*/ 1548582 w 1933309"/>
              <a:gd name="connsiteY9" fmla="*/ 976433 h 1656821"/>
              <a:gd name="connsiteX10" fmla="*/ 1553344 w 1933309"/>
              <a:gd name="connsiteY10" fmla="*/ 1426226 h 1656821"/>
              <a:gd name="connsiteX11" fmla="*/ 1319859 w 1933309"/>
              <a:gd name="connsiteY11" fmla="*/ 1655762 h 1656821"/>
              <a:gd name="connsiteX12" fmla="*/ 628036 w 1933309"/>
              <a:gd name="connsiteY12" fmla="*/ 1656821 h 1656821"/>
              <a:gd name="connsiteX13" fmla="*/ 378936 w 1933309"/>
              <a:gd name="connsiteY13" fmla="*/ 1463691 h 1656821"/>
              <a:gd name="connsiteX14" fmla="*/ 199204 w 1933309"/>
              <a:gd name="connsiteY14" fmla="*/ 1276351 h 1656821"/>
              <a:gd name="connsiteX15" fmla="*/ 3333 w 1933309"/>
              <a:gd name="connsiteY15" fmla="*/ 1113367 h 1656821"/>
              <a:gd name="connsiteX16" fmla="*/ 36 w 1933309"/>
              <a:gd name="connsiteY16" fmla="*/ 538365 h 1656821"/>
              <a:gd name="connsiteX0" fmla="*/ 36 w 1933309"/>
              <a:gd name="connsiteY0" fmla="*/ 538365 h 1656821"/>
              <a:gd name="connsiteX1" fmla="*/ 215079 w 1933309"/>
              <a:gd name="connsiteY1" fmla="*/ 387351 h 1656821"/>
              <a:gd name="connsiteX2" fmla="*/ 388972 w 1933309"/>
              <a:gd name="connsiteY2" fmla="*/ 198073 h 1656821"/>
              <a:gd name="connsiteX3" fmla="*/ 578250 w 1933309"/>
              <a:gd name="connsiteY3" fmla="*/ 1 h 1656821"/>
              <a:gd name="connsiteX4" fmla="*/ 1346356 w 1933309"/>
              <a:gd name="connsiteY4" fmla="*/ 1466 h 1656821"/>
              <a:gd name="connsiteX5" fmla="*/ 1542229 w 1933309"/>
              <a:gd name="connsiteY5" fmla="*/ 212726 h 1656821"/>
              <a:gd name="connsiteX6" fmla="*/ 1705375 w 1933309"/>
              <a:gd name="connsiteY6" fmla="*/ 380755 h 1656821"/>
              <a:gd name="connsiteX7" fmla="*/ 1933244 w 1933309"/>
              <a:gd name="connsiteY7" fmla="*/ 590306 h 1656821"/>
              <a:gd name="connsiteX8" fmla="*/ 1704156 w 1933309"/>
              <a:gd name="connsiteY8" fmla="*/ 774699 h 1656821"/>
              <a:gd name="connsiteX9" fmla="*/ 1548582 w 1933309"/>
              <a:gd name="connsiteY9" fmla="*/ 976433 h 1656821"/>
              <a:gd name="connsiteX10" fmla="*/ 1553344 w 1933309"/>
              <a:gd name="connsiteY10" fmla="*/ 1426226 h 1656821"/>
              <a:gd name="connsiteX11" fmla="*/ 1319859 w 1933309"/>
              <a:gd name="connsiteY11" fmla="*/ 1655762 h 1656821"/>
              <a:gd name="connsiteX12" fmla="*/ 628036 w 1933309"/>
              <a:gd name="connsiteY12" fmla="*/ 1656821 h 1656821"/>
              <a:gd name="connsiteX13" fmla="*/ 378936 w 1933309"/>
              <a:gd name="connsiteY13" fmla="*/ 1463691 h 1656821"/>
              <a:gd name="connsiteX14" fmla="*/ 199204 w 1933309"/>
              <a:gd name="connsiteY14" fmla="*/ 1276351 h 1656821"/>
              <a:gd name="connsiteX15" fmla="*/ 3333 w 1933309"/>
              <a:gd name="connsiteY15" fmla="*/ 1113367 h 1656821"/>
              <a:gd name="connsiteX16" fmla="*/ 36 w 1933309"/>
              <a:gd name="connsiteY16" fmla="*/ 538365 h 1656821"/>
              <a:gd name="connsiteX0" fmla="*/ 36 w 1933309"/>
              <a:gd name="connsiteY0" fmla="*/ 538365 h 1656821"/>
              <a:gd name="connsiteX1" fmla="*/ 215079 w 1933309"/>
              <a:gd name="connsiteY1" fmla="*/ 387351 h 1656821"/>
              <a:gd name="connsiteX2" fmla="*/ 388972 w 1933309"/>
              <a:gd name="connsiteY2" fmla="*/ 198073 h 1656821"/>
              <a:gd name="connsiteX3" fmla="*/ 578250 w 1933309"/>
              <a:gd name="connsiteY3" fmla="*/ 1 h 1656821"/>
              <a:gd name="connsiteX4" fmla="*/ 1346356 w 1933309"/>
              <a:gd name="connsiteY4" fmla="*/ 1466 h 1656821"/>
              <a:gd name="connsiteX5" fmla="*/ 1542229 w 1933309"/>
              <a:gd name="connsiteY5" fmla="*/ 212726 h 1656821"/>
              <a:gd name="connsiteX6" fmla="*/ 1705375 w 1933309"/>
              <a:gd name="connsiteY6" fmla="*/ 380755 h 1656821"/>
              <a:gd name="connsiteX7" fmla="*/ 1933244 w 1933309"/>
              <a:gd name="connsiteY7" fmla="*/ 590306 h 1656821"/>
              <a:gd name="connsiteX8" fmla="*/ 1704156 w 1933309"/>
              <a:gd name="connsiteY8" fmla="*/ 774699 h 1656821"/>
              <a:gd name="connsiteX9" fmla="*/ 1548582 w 1933309"/>
              <a:gd name="connsiteY9" fmla="*/ 976433 h 1656821"/>
              <a:gd name="connsiteX10" fmla="*/ 1553344 w 1933309"/>
              <a:gd name="connsiteY10" fmla="*/ 1426226 h 1656821"/>
              <a:gd name="connsiteX11" fmla="*/ 1319859 w 1933309"/>
              <a:gd name="connsiteY11" fmla="*/ 1655762 h 1656821"/>
              <a:gd name="connsiteX12" fmla="*/ 628036 w 1933309"/>
              <a:gd name="connsiteY12" fmla="*/ 1656821 h 1656821"/>
              <a:gd name="connsiteX13" fmla="*/ 378936 w 1933309"/>
              <a:gd name="connsiteY13" fmla="*/ 1463691 h 1656821"/>
              <a:gd name="connsiteX14" fmla="*/ 199204 w 1933309"/>
              <a:gd name="connsiteY14" fmla="*/ 1276351 h 1656821"/>
              <a:gd name="connsiteX15" fmla="*/ 3333 w 1933309"/>
              <a:gd name="connsiteY15" fmla="*/ 1113367 h 1656821"/>
              <a:gd name="connsiteX16" fmla="*/ 36 w 1933309"/>
              <a:gd name="connsiteY16" fmla="*/ 538365 h 1656821"/>
              <a:gd name="connsiteX0" fmla="*/ 36 w 1933309"/>
              <a:gd name="connsiteY0" fmla="*/ 538365 h 1656898"/>
              <a:gd name="connsiteX1" fmla="*/ 215079 w 1933309"/>
              <a:gd name="connsiteY1" fmla="*/ 387351 h 1656898"/>
              <a:gd name="connsiteX2" fmla="*/ 388972 w 1933309"/>
              <a:gd name="connsiteY2" fmla="*/ 198073 h 1656898"/>
              <a:gd name="connsiteX3" fmla="*/ 578250 w 1933309"/>
              <a:gd name="connsiteY3" fmla="*/ 1 h 1656898"/>
              <a:gd name="connsiteX4" fmla="*/ 1346356 w 1933309"/>
              <a:gd name="connsiteY4" fmla="*/ 1466 h 1656898"/>
              <a:gd name="connsiteX5" fmla="*/ 1542229 w 1933309"/>
              <a:gd name="connsiteY5" fmla="*/ 212726 h 1656898"/>
              <a:gd name="connsiteX6" fmla="*/ 1705375 w 1933309"/>
              <a:gd name="connsiteY6" fmla="*/ 380755 h 1656898"/>
              <a:gd name="connsiteX7" fmla="*/ 1933244 w 1933309"/>
              <a:gd name="connsiteY7" fmla="*/ 590306 h 1656898"/>
              <a:gd name="connsiteX8" fmla="*/ 1704156 w 1933309"/>
              <a:gd name="connsiteY8" fmla="*/ 774699 h 1656898"/>
              <a:gd name="connsiteX9" fmla="*/ 1548582 w 1933309"/>
              <a:gd name="connsiteY9" fmla="*/ 976433 h 1656898"/>
              <a:gd name="connsiteX10" fmla="*/ 1553344 w 1933309"/>
              <a:gd name="connsiteY10" fmla="*/ 1426226 h 1656898"/>
              <a:gd name="connsiteX11" fmla="*/ 1319859 w 1933309"/>
              <a:gd name="connsiteY11" fmla="*/ 1655762 h 1656898"/>
              <a:gd name="connsiteX12" fmla="*/ 628036 w 1933309"/>
              <a:gd name="connsiteY12" fmla="*/ 1656821 h 1656898"/>
              <a:gd name="connsiteX13" fmla="*/ 378936 w 1933309"/>
              <a:gd name="connsiteY13" fmla="*/ 1463691 h 1656898"/>
              <a:gd name="connsiteX14" fmla="*/ 199204 w 1933309"/>
              <a:gd name="connsiteY14" fmla="*/ 1276351 h 1656898"/>
              <a:gd name="connsiteX15" fmla="*/ 3333 w 1933309"/>
              <a:gd name="connsiteY15" fmla="*/ 1113367 h 1656898"/>
              <a:gd name="connsiteX16" fmla="*/ 36 w 1933309"/>
              <a:gd name="connsiteY16" fmla="*/ 538365 h 1656898"/>
              <a:gd name="connsiteX0" fmla="*/ 36 w 1933309"/>
              <a:gd name="connsiteY0" fmla="*/ 538365 h 1656898"/>
              <a:gd name="connsiteX1" fmla="*/ 215079 w 1933309"/>
              <a:gd name="connsiteY1" fmla="*/ 387351 h 1656898"/>
              <a:gd name="connsiteX2" fmla="*/ 388972 w 1933309"/>
              <a:gd name="connsiteY2" fmla="*/ 198073 h 1656898"/>
              <a:gd name="connsiteX3" fmla="*/ 578250 w 1933309"/>
              <a:gd name="connsiteY3" fmla="*/ 1 h 1656898"/>
              <a:gd name="connsiteX4" fmla="*/ 1346356 w 1933309"/>
              <a:gd name="connsiteY4" fmla="*/ 1466 h 1656898"/>
              <a:gd name="connsiteX5" fmla="*/ 1542229 w 1933309"/>
              <a:gd name="connsiteY5" fmla="*/ 212726 h 1656898"/>
              <a:gd name="connsiteX6" fmla="*/ 1705375 w 1933309"/>
              <a:gd name="connsiteY6" fmla="*/ 380755 h 1656898"/>
              <a:gd name="connsiteX7" fmla="*/ 1933244 w 1933309"/>
              <a:gd name="connsiteY7" fmla="*/ 590306 h 1656898"/>
              <a:gd name="connsiteX8" fmla="*/ 1704156 w 1933309"/>
              <a:gd name="connsiteY8" fmla="*/ 774699 h 1656898"/>
              <a:gd name="connsiteX9" fmla="*/ 1548582 w 1933309"/>
              <a:gd name="connsiteY9" fmla="*/ 976433 h 1656898"/>
              <a:gd name="connsiteX10" fmla="*/ 1553344 w 1933309"/>
              <a:gd name="connsiteY10" fmla="*/ 1426226 h 1656898"/>
              <a:gd name="connsiteX11" fmla="*/ 1319859 w 1933309"/>
              <a:gd name="connsiteY11" fmla="*/ 1655762 h 1656898"/>
              <a:gd name="connsiteX12" fmla="*/ 628036 w 1933309"/>
              <a:gd name="connsiteY12" fmla="*/ 1656821 h 1656898"/>
              <a:gd name="connsiteX13" fmla="*/ 378936 w 1933309"/>
              <a:gd name="connsiteY13" fmla="*/ 1463691 h 1656898"/>
              <a:gd name="connsiteX14" fmla="*/ 199204 w 1933309"/>
              <a:gd name="connsiteY14" fmla="*/ 1276351 h 1656898"/>
              <a:gd name="connsiteX15" fmla="*/ 3333 w 1933309"/>
              <a:gd name="connsiteY15" fmla="*/ 1113367 h 1656898"/>
              <a:gd name="connsiteX16" fmla="*/ 36 w 1933309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  <a:gd name="connsiteX0" fmla="*/ 258 w 1933531"/>
              <a:gd name="connsiteY0" fmla="*/ 538365 h 1656898"/>
              <a:gd name="connsiteX1" fmla="*/ 215301 w 1933531"/>
              <a:gd name="connsiteY1" fmla="*/ 387351 h 1656898"/>
              <a:gd name="connsiteX2" fmla="*/ 389194 w 1933531"/>
              <a:gd name="connsiteY2" fmla="*/ 198073 h 1656898"/>
              <a:gd name="connsiteX3" fmla="*/ 578472 w 1933531"/>
              <a:gd name="connsiteY3" fmla="*/ 1 h 1656898"/>
              <a:gd name="connsiteX4" fmla="*/ 1346578 w 1933531"/>
              <a:gd name="connsiteY4" fmla="*/ 1466 h 1656898"/>
              <a:gd name="connsiteX5" fmla="*/ 1542451 w 1933531"/>
              <a:gd name="connsiteY5" fmla="*/ 212726 h 1656898"/>
              <a:gd name="connsiteX6" fmla="*/ 1705597 w 1933531"/>
              <a:gd name="connsiteY6" fmla="*/ 380755 h 1656898"/>
              <a:gd name="connsiteX7" fmla="*/ 1933466 w 1933531"/>
              <a:gd name="connsiteY7" fmla="*/ 590306 h 1656898"/>
              <a:gd name="connsiteX8" fmla="*/ 1704378 w 1933531"/>
              <a:gd name="connsiteY8" fmla="*/ 774699 h 1656898"/>
              <a:gd name="connsiteX9" fmla="*/ 1548804 w 1933531"/>
              <a:gd name="connsiteY9" fmla="*/ 976433 h 1656898"/>
              <a:gd name="connsiteX10" fmla="*/ 1553566 w 1933531"/>
              <a:gd name="connsiteY10" fmla="*/ 1426226 h 1656898"/>
              <a:gd name="connsiteX11" fmla="*/ 1320081 w 1933531"/>
              <a:gd name="connsiteY11" fmla="*/ 1655762 h 1656898"/>
              <a:gd name="connsiteX12" fmla="*/ 628258 w 1933531"/>
              <a:gd name="connsiteY12" fmla="*/ 1656821 h 1656898"/>
              <a:gd name="connsiteX13" fmla="*/ 379158 w 1933531"/>
              <a:gd name="connsiteY13" fmla="*/ 1463691 h 1656898"/>
              <a:gd name="connsiteX14" fmla="*/ 199426 w 1933531"/>
              <a:gd name="connsiteY14" fmla="*/ 1276351 h 1656898"/>
              <a:gd name="connsiteX15" fmla="*/ 3555 w 1933531"/>
              <a:gd name="connsiteY15" fmla="*/ 1113367 h 1656898"/>
              <a:gd name="connsiteX16" fmla="*/ 258 w 1933531"/>
              <a:gd name="connsiteY16" fmla="*/ 538365 h 1656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33531" h="1656898">
                <a:moveTo>
                  <a:pt x="258" y="538365"/>
                </a:moveTo>
                <a:cubicBezTo>
                  <a:pt x="624" y="439587"/>
                  <a:pt x="131428" y="386916"/>
                  <a:pt x="215301" y="387351"/>
                </a:cubicBezTo>
                <a:cubicBezTo>
                  <a:pt x="299174" y="387786"/>
                  <a:pt x="388991" y="262631"/>
                  <a:pt x="389194" y="198073"/>
                </a:cubicBezTo>
                <a:cubicBezTo>
                  <a:pt x="389397" y="133515"/>
                  <a:pt x="421025" y="-40"/>
                  <a:pt x="578472" y="1"/>
                </a:cubicBezTo>
                <a:lnTo>
                  <a:pt x="1346578" y="1466"/>
                </a:lnTo>
                <a:cubicBezTo>
                  <a:pt x="1510416" y="5170"/>
                  <a:pt x="1537220" y="101821"/>
                  <a:pt x="1542451" y="212726"/>
                </a:cubicBezTo>
                <a:cubicBezTo>
                  <a:pt x="1546535" y="299319"/>
                  <a:pt x="1602328" y="371800"/>
                  <a:pt x="1705597" y="380755"/>
                </a:cubicBezTo>
                <a:cubicBezTo>
                  <a:pt x="1808866" y="389710"/>
                  <a:pt x="1936844" y="442099"/>
                  <a:pt x="1933466" y="590306"/>
                </a:cubicBezTo>
                <a:cubicBezTo>
                  <a:pt x="1930088" y="738513"/>
                  <a:pt x="1797063" y="764320"/>
                  <a:pt x="1704378" y="774699"/>
                </a:cubicBezTo>
                <a:cubicBezTo>
                  <a:pt x="1611693" y="785078"/>
                  <a:pt x="1546585" y="852214"/>
                  <a:pt x="1548804" y="976433"/>
                </a:cubicBezTo>
                <a:cubicBezTo>
                  <a:pt x="1551023" y="1100652"/>
                  <a:pt x="1550411" y="1297130"/>
                  <a:pt x="1553566" y="1426226"/>
                </a:cubicBezTo>
                <a:cubicBezTo>
                  <a:pt x="1556721" y="1555322"/>
                  <a:pt x="1477474" y="1655429"/>
                  <a:pt x="1320081" y="1655762"/>
                </a:cubicBezTo>
                <a:lnTo>
                  <a:pt x="628258" y="1656821"/>
                </a:lnTo>
                <a:cubicBezTo>
                  <a:pt x="452329" y="1659729"/>
                  <a:pt x="382897" y="1580019"/>
                  <a:pt x="379158" y="1463691"/>
                </a:cubicBezTo>
                <a:cubicBezTo>
                  <a:pt x="375419" y="1347363"/>
                  <a:pt x="290601" y="1277588"/>
                  <a:pt x="199426" y="1276351"/>
                </a:cubicBezTo>
                <a:cubicBezTo>
                  <a:pt x="108251" y="1275114"/>
                  <a:pt x="7829" y="1219309"/>
                  <a:pt x="3555" y="1113367"/>
                </a:cubicBezTo>
                <a:cubicBezTo>
                  <a:pt x="-719" y="1007425"/>
                  <a:pt x="-108" y="637143"/>
                  <a:pt x="258" y="538365"/>
                </a:cubicBezTo>
                <a:close/>
              </a:path>
            </a:pathLst>
          </a:custGeom>
        </p:spPr>
        <p:txBody>
          <a:bodyPr vert="horz" anchor="ctr"/>
          <a:lstStyle>
            <a:lvl1pPr marL="0" indent="0" algn="ctr">
              <a:buNone/>
              <a:defRPr sz="1600" b="0" i="0" baseline="0">
                <a:latin typeface="HelveticaNeueLT Std Thin"/>
                <a:cs typeface="HelveticaNeueLT Std Thin"/>
              </a:defRPr>
            </a:lvl1pPr>
          </a:lstStyle>
          <a:p>
            <a:r>
              <a:rPr lang="nl-NL" dirty="0"/>
              <a:t>plaats afbeelding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5" name="Tijdelijke aanduiding voor illustratie 4"/>
          <p:cNvSpPr>
            <a:spLocks noGrp="1"/>
          </p:cNvSpPr>
          <p:nvPr>
            <p:ph type="clipArt" sz="quarter" idx="11"/>
          </p:nvPr>
        </p:nvSpPr>
        <p:spPr>
          <a:xfrm>
            <a:off x="3211852" y="-3480"/>
            <a:ext cx="5941385" cy="4329323"/>
          </a:xfrm>
          <a:custGeom>
            <a:avLst/>
            <a:gdLst>
              <a:gd name="connsiteX0" fmla="*/ 0 w 6027737"/>
              <a:gd name="connsiteY0" fmla="*/ 0 h 4340226"/>
              <a:gd name="connsiteX1" fmla="*/ 6027737 w 6027737"/>
              <a:gd name="connsiteY1" fmla="*/ 0 h 4340226"/>
              <a:gd name="connsiteX2" fmla="*/ 6027737 w 6027737"/>
              <a:gd name="connsiteY2" fmla="*/ 4340226 h 4340226"/>
              <a:gd name="connsiteX3" fmla="*/ 0 w 6027737"/>
              <a:gd name="connsiteY3" fmla="*/ 4340226 h 4340226"/>
              <a:gd name="connsiteX4" fmla="*/ 0 w 6027737"/>
              <a:gd name="connsiteY4" fmla="*/ 0 h 4340226"/>
              <a:gd name="connsiteX0" fmla="*/ 8996 w 6036733"/>
              <a:gd name="connsiteY0" fmla="*/ 20637 h 4360863"/>
              <a:gd name="connsiteX1" fmla="*/ 0 w 6036733"/>
              <a:gd name="connsiteY1" fmla="*/ 0 h 4360863"/>
              <a:gd name="connsiteX2" fmla="*/ 6036733 w 6036733"/>
              <a:gd name="connsiteY2" fmla="*/ 20637 h 4360863"/>
              <a:gd name="connsiteX3" fmla="*/ 6036733 w 6036733"/>
              <a:gd name="connsiteY3" fmla="*/ 4360863 h 4360863"/>
              <a:gd name="connsiteX4" fmla="*/ 8996 w 6036733"/>
              <a:gd name="connsiteY4" fmla="*/ 4360863 h 4360863"/>
              <a:gd name="connsiteX5" fmla="*/ 8996 w 6036733"/>
              <a:gd name="connsiteY5" fmla="*/ 20637 h 4360863"/>
              <a:gd name="connsiteX0" fmla="*/ 529 w 6036733"/>
              <a:gd name="connsiteY0" fmla="*/ 2670703 h 4360863"/>
              <a:gd name="connsiteX1" fmla="*/ 0 w 6036733"/>
              <a:gd name="connsiteY1" fmla="*/ 0 h 4360863"/>
              <a:gd name="connsiteX2" fmla="*/ 6036733 w 6036733"/>
              <a:gd name="connsiteY2" fmla="*/ 20637 h 4360863"/>
              <a:gd name="connsiteX3" fmla="*/ 6036733 w 6036733"/>
              <a:gd name="connsiteY3" fmla="*/ 4360863 h 4360863"/>
              <a:gd name="connsiteX4" fmla="*/ 8996 w 6036733"/>
              <a:gd name="connsiteY4" fmla="*/ 4360863 h 4360863"/>
              <a:gd name="connsiteX5" fmla="*/ 529 w 6036733"/>
              <a:gd name="connsiteY5" fmla="*/ 2670703 h 4360863"/>
              <a:gd name="connsiteX0" fmla="*/ 529 w 6036733"/>
              <a:gd name="connsiteY0" fmla="*/ 2365903 h 4360863"/>
              <a:gd name="connsiteX1" fmla="*/ 0 w 6036733"/>
              <a:gd name="connsiteY1" fmla="*/ 0 h 4360863"/>
              <a:gd name="connsiteX2" fmla="*/ 6036733 w 6036733"/>
              <a:gd name="connsiteY2" fmla="*/ 20637 h 4360863"/>
              <a:gd name="connsiteX3" fmla="*/ 6036733 w 6036733"/>
              <a:gd name="connsiteY3" fmla="*/ 4360863 h 4360863"/>
              <a:gd name="connsiteX4" fmla="*/ 8996 w 6036733"/>
              <a:gd name="connsiteY4" fmla="*/ 4360863 h 4360863"/>
              <a:gd name="connsiteX5" fmla="*/ 529 w 6036733"/>
              <a:gd name="connsiteY5" fmla="*/ 2365903 h 4360863"/>
              <a:gd name="connsiteX0" fmla="*/ 1 w 6036205"/>
              <a:gd name="connsiteY0" fmla="*/ 2357436 h 4352396"/>
              <a:gd name="connsiteX1" fmla="*/ 1498072 w 6036205"/>
              <a:gd name="connsiteY1" fmla="*/ 0 h 4352396"/>
              <a:gd name="connsiteX2" fmla="*/ 6036205 w 6036205"/>
              <a:gd name="connsiteY2" fmla="*/ 12170 h 4352396"/>
              <a:gd name="connsiteX3" fmla="*/ 6036205 w 6036205"/>
              <a:gd name="connsiteY3" fmla="*/ 4352396 h 4352396"/>
              <a:gd name="connsiteX4" fmla="*/ 8468 w 6036205"/>
              <a:gd name="connsiteY4" fmla="*/ 4352396 h 4352396"/>
              <a:gd name="connsiteX5" fmla="*/ 1 w 6036205"/>
              <a:gd name="connsiteY5" fmla="*/ 2357436 h 4352396"/>
              <a:gd name="connsiteX0" fmla="*/ 1 w 6036205"/>
              <a:gd name="connsiteY0" fmla="*/ 2357436 h 4352396"/>
              <a:gd name="connsiteX1" fmla="*/ 1481138 w 6036205"/>
              <a:gd name="connsiteY1" fmla="*/ 0 h 4352396"/>
              <a:gd name="connsiteX2" fmla="*/ 6036205 w 6036205"/>
              <a:gd name="connsiteY2" fmla="*/ 12170 h 4352396"/>
              <a:gd name="connsiteX3" fmla="*/ 6036205 w 6036205"/>
              <a:gd name="connsiteY3" fmla="*/ 4352396 h 4352396"/>
              <a:gd name="connsiteX4" fmla="*/ 8468 w 6036205"/>
              <a:gd name="connsiteY4" fmla="*/ 4352396 h 4352396"/>
              <a:gd name="connsiteX5" fmla="*/ 1 w 6036205"/>
              <a:gd name="connsiteY5" fmla="*/ 2357436 h 4352396"/>
              <a:gd name="connsiteX0" fmla="*/ 1 w 6036205"/>
              <a:gd name="connsiteY0" fmla="*/ 2357436 h 4352396"/>
              <a:gd name="connsiteX1" fmla="*/ 1481138 w 6036205"/>
              <a:gd name="connsiteY1" fmla="*/ 0 h 4352396"/>
              <a:gd name="connsiteX2" fmla="*/ 6036205 w 6036205"/>
              <a:gd name="connsiteY2" fmla="*/ 12170 h 4352396"/>
              <a:gd name="connsiteX3" fmla="*/ 6036205 w 6036205"/>
              <a:gd name="connsiteY3" fmla="*/ 4352396 h 4352396"/>
              <a:gd name="connsiteX4" fmla="*/ 8468 w 6036205"/>
              <a:gd name="connsiteY4" fmla="*/ 4352396 h 4352396"/>
              <a:gd name="connsiteX5" fmla="*/ 1 w 6036205"/>
              <a:gd name="connsiteY5" fmla="*/ 2357436 h 4352396"/>
              <a:gd name="connsiteX0" fmla="*/ 1 w 6036205"/>
              <a:gd name="connsiteY0" fmla="*/ 2365903 h 4360863"/>
              <a:gd name="connsiteX1" fmla="*/ 1481138 w 6036205"/>
              <a:gd name="connsiteY1" fmla="*/ 8467 h 4360863"/>
              <a:gd name="connsiteX2" fmla="*/ 1481138 w 6036205"/>
              <a:gd name="connsiteY2" fmla="*/ 0 h 4360863"/>
              <a:gd name="connsiteX3" fmla="*/ 6036205 w 6036205"/>
              <a:gd name="connsiteY3" fmla="*/ 20637 h 4360863"/>
              <a:gd name="connsiteX4" fmla="*/ 6036205 w 6036205"/>
              <a:gd name="connsiteY4" fmla="*/ 4360863 h 4360863"/>
              <a:gd name="connsiteX5" fmla="*/ 8468 w 6036205"/>
              <a:gd name="connsiteY5" fmla="*/ 4360863 h 4360863"/>
              <a:gd name="connsiteX6" fmla="*/ 1 w 6036205"/>
              <a:gd name="connsiteY6" fmla="*/ 2365903 h 4360863"/>
              <a:gd name="connsiteX0" fmla="*/ 1 w 6036205"/>
              <a:gd name="connsiteY0" fmla="*/ 2357436 h 4352396"/>
              <a:gd name="connsiteX1" fmla="*/ 1481138 w 6036205"/>
              <a:gd name="connsiteY1" fmla="*/ 0 h 4352396"/>
              <a:gd name="connsiteX2" fmla="*/ 2107671 w 6036205"/>
              <a:gd name="connsiteY2" fmla="*/ 42333 h 4352396"/>
              <a:gd name="connsiteX3" fmla="*/ 6036205 w 6036205"/>
              <a:gd name="connsiteY3" fmla="*/ 12170 h 4352396"/>
              <a:gd name="connsiteX4" fmla="*/ 6036205 w 6036205"/>
              <a:gd name="connsiteY4" fmla="*/ 4352396 h 4352396"/>
              <a:gd name="connsiteX5" fmla="*/ 8468 w 6036205"/>
              <a:gd name="connsiteY5" fmla="*/ 4352396 h 4352396"/>
              <a:gd name="connsiteX6" fmla="*/ 1 w 6036205"/>
              <a:gd name="connsiteY6" fmla="*/ 2357436 h 435239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2107671 w 6036205"/>
              <a:gd name="connsiteY2" fmla="*/ 301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1481138 w 6036205"/>
              <a:gd name="connsiteY2" fmla="*/ 47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1481138 w 6036205"/>
              <a:gd name="connsiteY2" fmla="*/ 47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1 w 6036205"/>
              <a:gd name="connsiteY0" fmla="*/ 2345266 h 4340226"/>
              <a:gd name="connsiteX1" fmla="*/ 973138 w 6036205"/>
              <a:gd name="connsiteY1" fmla="*/ 521230 h 4340226"/>
              <a:gd name="connsiteX2" fmla="*/ 1481138 w 6036205"/>
              <a:gd name="connsiteY2" fmla="*/ 4763 h 4340226"/>
              <a:gd name="connsiteX3" fmla="*/ 6036205 w 6036205"/>
              <a:gd name="connsiteY3" fmla="*/ 0 h 4340226"/>
              <a:gd name="connsiteX4" fmla="*/ 6036205 w 6036205"/>
              <a:gd name="connsiteY4" fmla="*/ 4340226 h 4340226"/>
              <a:gd name="connsiteX5" fmla="*/ 8468 w 6036205"/>
              <a:gd name="connsiteY5" fmla="*/ 4340226 h 4340226"/>
              <a:gd name="connsiteX6" fmla="*/ 1 w 6036205"/>
              <a:gd name="connsiteY6" fmla="*/ 2345266 h 4340226"/>
              <a:gd name="connsiteX0" fmla="*/ 79436 w 6115640"/>
              <a:gd name="connsiteY0" fmla="*/ 2345266 h 4340226"/>
              <a:gd name="connsiteX1" fmla="*/ 70440 w 6115640"/>
              <a:gd name="connsiteY1" fmla="*/ 2324630 h 4340226"/>
              <a:gd name="connsiteX2" fmla="*/ 1052573 w 6115640"/>
              <a:gd name="connsiteY2" fmla="*/ 521230 h 4340226"/>
              <a:gd name="connsiteX3" fmla="*/ 1560573 w 6115640"/>
              <a:gd name="connsiteY3" fmla="*/ 4763 h 4340226"/>
              <a:gd name="connsiteX4" fmla="*/ 6115640 w 6115640"/>
              <a:gd name="connsiteY4" fmla="*/ 0 h 4340226"/>
              <a:gd name="connsiteX5" fmla="*/ 6115640 w 6115640"/>
              <a:gd name="connsiteY5" fmla="*/ 4340226 h 4340226"/>
              <a:gd name="connsiteX6" fmla="*/ 87903 w 6115640"/>
              <a:gd name="connsiteY6" fmla="*/ 4340226 h 4340226"/>
              <a:gd name="connsiteX7" fmla="*/ 79436 w 6115640"/>
              <a:gd name="connsiteY7" fmla="*/ 2345266 h 4340226"/>
              <a:gd name="connsiteX0" fmla="*/ 79436 w 6115640"/>
              <a:gd name="connsiteY0" fmla="*/ 2616199 h 4340226"/>
              <a:gd name="connsiteX1" fmla="*/ 70440 w 6115640"/>
              <a:gd name="connsiteY1" fmla="*/ 2324630 h 4340226"/>
              <a:gd name="connsiteX2" fmla="*/ 1052573 w 6115640"/>
              <a:gd name="connsiteY2" fmla="*/ 521230 h 4340226"/>
              <a:gd name="connsiteX3" fmla="*/ 1560573 w 6115640"/>
              <a:gd name="connsiteY3" fmla="*/ 4763 h 4340226"/>
              <a:gd name="connsiteX4" fmla="*/ 6115640 w 6115640"/>
              <a:gd name="connsiteY4" fmla="*/ 0 h 4340226"/>
              <a:gd name="connsiteX5" fmla="*/ 6115640 w 6115640"/>
              <a:gd name="connsiteY5" fmla="*/ 4340226 h 4340226"/>
              <a:gd name="connsiteX6" fmla="*/ 87903 w 6115640"/>
              <a:gd name="connsiteY6" fmla="*/ 4340226 h 4340226"/>
              <a:gd name="connsiteX7" fmla="*/ 79436 w 6115640"/>
              <a:gd name="connsiteY7" fmla="*/ 2616199 h 4340226"/>
              <a:gd name="connsiteX0" fmla="*/ 8 w 6036212"/>
              <a:gd name="connsiteY0" fmla="*/ 2616199 h 4340226"/>
              <a:gd name="connsiteX1" fmla="*/ 981612 w 6036212"/>
              <a:gd name="connsiteY1" fmla="*/ 1444096 h 4340226"/>
              <a:gd name="connsiteX2" fmla="*/ 973145 w 6036212"/>
              <a:gd name="connsiteY2" fmla="*/ 521230 h 4340226"/>
              <a:gd name="connsiteX3" fmla="*/ 1481145 w 6036212"/>
              <a:gd name="connsiteY3" fmla="*/ 4763 h 4340226"/>
              <a:gd name="connsiteX4" fmla="*/ 6036212 w 6036212"/>
              <a:gd name="connsiteY4" fmla="*/ 0 h 4340226"/>
              <a:gd name="connsiteX5" fmla="*/ 6036212 w 6036212"/>
              <a:gd name="connsiteY5" fmla="*/ 4340226 h 4340226"/>
              <a:gd name="connsiteX6" fmla="*/ 8475 w 6036212"/>
              <a:gd name="connsiteY6" fmla="*/ 4340226 h 4340226"/>
              <a:gd name="connsiteX7" fmla="*/ 8 w 6036212"/>
              <a:gd name="connsiteY7" fmla="*/ 2616199 h 4340226"/>
              <a:gd name="connsiteX0" fmla="*/ 7 w 6036211"/>
              <a:gd name="connsiteY0" fmla="*/ 2616199 h 4340226"/>
              <a:gd name="connsiteX1" fmla="*/ 981611 w 6036211"/>
              <a:gd name="connsiteY1" fmla="*/ 1444096 h 4340226"/>
              <a:gd name="connsiteX2" fmla="*/ 973144 w 6036211"/>
              <a:gd name="connsiteY2" fmla="*/ 521230 h 4340226"/>
              <a:gd name="connsiteX3" fmla="*/ 1481144 w 6036211"/>
              <a:gd name="connsiteY3" fmla="*/ 4763 h 4340226"/>
              <a:gd name="connsiteX4" fmla="*/ 6036211 w 6036211"/>
              <a:gd name="connsiteY4" fmla="*/ 0 h 4340226"/>
              <a:gd name="connsiteX5" fmla="*/ 6036211 w 6036211"/>
              <a:gd name="connsiteY5" fmla="*/ 4340226 h 4340226"/>
              <a:gd name="connsiteX6" fmla="*/ 8474 w 6036211"/>
              <a:gd name="connsiteY6" fmla="*/ 4340226 h 4340226"/>
              <a:gd name="connsiteX7" fmla="*/ 7 w 6036211"/>
              <a:gd name="connsiteY7" fmla="*/ 2616199 h 4340226"/>
              <a:gd name="connsiteX0" fmla="*/ 7 w 6036211"/>
              <a:gd name="connsiteY0" fmla="*/ 2616199 h 4340226"/>
              <a:gd name="connsiteX1" fmla="*/ 981611 w 6036211"/>
              <a:gd name="connsiteY1" fmla="*/ 1444096 h 4340226"/>
              <a:gd name="connsiteX2" fmla="*/ 973144 w 6036211"/>
              <a:gd name="connsiteY2" fmla="*/ 521230 h 4340226"/>
              <a:gd name="connsiteX3" fmla="*/ 1481144 w 6036211"/>
              <a:gd name="connsiteY3" fmla="*/ 4763 h 4340226"/>
              <a:gd name="connsiteX4" fmla="*/ 6036211 w 6036211"/>
              <a:gd name="connsiteY4" fmla="*/ 0 h 4340226"/>
              <a:gd name="connsiteX5" fmla="*/ 6036211 w 6036211"/>
              <a:gd name="connsiteY5" fmla="*/ 4340226 h 4340226"/>
              <a:gd name="connsiteX6" fmla="*/ 8474 w 6036211"/>
              <a:gd name="connsiteY6" fmla="*/ 4340226 h 4340226"/>
              <a:gd name="connsiteX7" fmla="*/ 7 w 6036211"/>
              <a:gd name="connsiteY7" fmla="*/ 2616199 h 4340226"/>
              <a:gd name="connsiteX0" fmla="*/ 80062 w 6116266"/>
              <a:gd name="connsiteY0" fmla="*/ 2616199 h 4340226"/>
              <a:gd name="connsiteX1" fmla="*/ 71066 w 6116266"/>
              <a:gd name="connsiteY1" fmla="*/ 2629430 h 4340226"/>
              <a:gd name="connsiteX2" fmla="*/ 1061666 w 6116266"/>
              <a:gd name="connsiteY2" fmla="*/ 1444096 h 4340226"/>
              <a:gd name="connsiteX3" fmla="*/ 1053199 w 6116266"/>
              <a:gd name="connsiteY3" fmla="*/ 521230 h 4340226"/>
              <a:gd name="connsiteX4" fmla="*/ 1561199 w 6116266"/>
              <a:gd name="connsiteY4" fmla="*/ 4763 h 4340226"/>
              <a:gd name="connsiteX5" fmla="*/ 6116266 w 6116266"/>
              <a:gd name="connsiteY5" fmla="*/ 0 h 4340226"/>
              <a:gd name="connsiteX6" fmla="*/ 6116266 w 6116266"/>
              <a:gd name="connsiteY6" fmla="*/ 4340226 h 4340226"/>
              <a:gd name="connsiteX7" fmla="*/ 88529 w 6116266"/>
              <a:gd name="connsiteY7" fmla="*/ 4340226 h 4340226"/>
              <a:gd name="connsiteX8" fmla="*/ 80062 w 6116266"/>
              <a:gd name="connsiteY8" fmla="*/ 2616199 h 4340226"/>
              <a:gd name="connsiteX0" fmla="*/ 106420 w 6108758"/>
              <a:gd name="connsiteY0" fmla="*/ 2904066 h 4340226"/>
              <a:gd name="connsiteX1" fmla="*/ 63558 w 6108758"/>
              <a:gd name="connsiteY1" fmla="*/ 2629430 h 4340226"/>
              <a:gd name="connsiteX2" fmla="*/ 1054158 w 6108758"/>
              <a:gd name="connsiteY2" fmla="*/ 1444096 h 4340226"/>
              <a:gd name="connsiteX3" fmla="*/ 1045691 w 6108758"/>
              <a:gd name="connsiteY3" fmla="*/ 521230 h 4340226"/>
              <a:gd name="connsiteX4" fmla="*/ 1553691 w 6108758"/>
              <a:gd name="connsiteY4" fmla="*/ 4763 h 4340226"/>
              <a:gd name="connsiteX5" fmla="*/ 6108758 w 6108758"/>
              <a:gd name="connsiteY5" fmla="*/ 0 h 4340226"/>
              <a:gd name="connsiteX6" fmla="*/ 6108758 w 6108758"/>
              <a:gd name="connsiteY6" fmla="*/ 4340226 h 4340226"/>
              <a:gd name="connsiteX7" fmla="*/ 81021 w 6108758"/>
              <a:gd name="connsiteY7" fmla="*/ 4340226 h 4340226"/>
              <a:gd name="connsiteX8" fmla="*/ 106420 w 6108758"/>
              <a:gd name="connsiteY8" fmla="*/ 2904066 h 4340226"/>
              <a:gd name="connsiteX0" fmla="*/ 25581 w 6027919"/>
              <a:gd name="connsiteY0" fmla="*/ 2904066 h 4340226"/>
              <a:gd name="connsiteX1" fmla="*/ 414519 w 6027919"/>
              <a:gd name="connsiteY1" fmla="*/ 1833563 h 4340226"/>
              <a:gd name="connsiteX2" fmla="*/ 973319 w 6027919"/>
              <a:gd name="connsiteY2" fmla="*/ 1444096 h 4340226"/>
              <a:gd name="connsiteX3" fmla="*/ 964852 w 6027919"/>
              <a:gd name="connsiteY3" fmla="*/ 521230 h 4340226"/>
              <a:gd name="connsiteX4" fmla="*/ 1472852 w 6027919"/>
              <a:gd name="connsiteY4" fmla="*/ 4763 h 4340226"/>
              <a:gd name="connsiteX5" fmla="*/ 6027919 w 6027919"/>
              <a:gd name="connsiteY5" fmla="*/ 0 h 4340226"/>
              <a:gd name="connsiteX6" fmla="*/ 6027919 w 6027919"/>
              <a:gd name="connsiteY6" fmla="*/ 4340226 h 4340226"/>
              <a:gd name="connsiteX7" fmla="*/ 182 w 6027919"/>
              <a:gd name="connsiteY7" fmla="*/ 4340226 h 4340226"/>
              <a:gd name="connsiteX8" fmla="*/ 25581 w 6027919"/>
              <a:gd name="connsiteY8" fmla="*/ 2904066 h 4340226"/>
              <a:gd name="connsiteX0" fmla="*/ 50902 w 6027840"/>
              <a:gd name="connsiteY0" fmla="*/ 2218266 h 4340226"/>
              <a:gd name="connsiteX1" fmla="*/ 414440 w 6027840"/>
              <a:gd name="connsiteY1" fmla="*/ 1833563 h 4340226"/>
              <a:gd name="connsiteX2" fmla="*/ 973240 w 6027840"/>
              <a:gd name="connsiteY2" fmla="*/ 1444096 h 4340226"/>
              <a:gd name="connsiteX3" fmla="*/ 964773 w 6027840"/>
              <a:gd name="connsiteY3" fmla="*/ 521230 h 4340226"/>
              <a:gd name="connsiteX4" fmla="*/ 1472773 w 6027840"/>
              <a:gd name="connsiteY4" fmla="*/ 4763 h 4340226"/>
              <a:gd name="connsiteX5" fmla="*/ 6027840 w 6027840"/>
              <a:gd name="connsiteY5" fmla="*/ 0 h 4340226"/>
              <a:gd name="connsiteX6" fmla="*/ 6027840 w 6027840"/>
              <a:gd name="connsiteY6" fmla="*/ 4340226 h 4340226"/>
              <a:gd name="connsiteX7" fmla="*/ 103 w 6027840"/>
              <a:gd name="connsiteY7" fmla="*/ 4340226 h 4340226"/>
              <a:gd name="connsiteX8" fmla="*/ 50902 w 6027840"/>
              <a:gd name="connsiteY8" fmla="*/ 2218266 h 4340226"/>
              <a:gd name="connsiteX0" fmla="*/ 50902 w 6027840"/>
              <a:gd name="connsiteY0" fmla="*/ 2218266 h 4340226"/>
              <a:gd name="connsiteX1" fmla="*/ 973240 w 6027840"/>
              <a:gd name="connsiteY1" fmla="*/ 1444096 h 4340226"/>
              <a:gd name="connsiteX2" fmla="*/ 964773 w 6027840"/>
              <a:gd name="connsiteY2" fmla="*/ 521230 h 4340226"/>
              <a:gd name="connsiteX3" fmla="*/ 1472773 w 6027840"/>
              <a:gd name="connsiteY3" fmla="*/ 4763 h 4340226"/>
              <a:gd name="connsiteX4" fmla="*/ 6027840 w 6027840"/>
              <a:gd name="connsiteY4" fmla="*/ 0 h 4340226"/>
              <a:gd name="connsiteX5" fmla="*/ 6027840 w 6027840"/>
              <a:gd name="connsiteY5" fmla="*/ 4340226 h 4340226"/>
              <a:gd name="connsiteX6" fmla="*/ 103 w 6027840"/>
              <a:gd name="connsiteY6" fmla="*/ 4340226 h 4340226"/>
              <a:gd name="connsiteX7" fmla="*/ 50902 w 6027840"/>
              <a:gd name="connsiteY7" fmla="*/ 2218266 h 4340226"/>
              <a:gd name="connsiteX0" fmla="*/ 499363 w 6476301"/>
              <a:gd name="connsiteY0" fmla="*/ 2218266 h 4496996"/>
              <a:gd name="connsiteX1" fmla="*/ 1421701 w 6476301"/>
              <a:gd name="connsiteY1" fmla="*/ 1444096 h 4496996"/>
              <a:gd name="connsiteX2" fmla="*/ 1413234 w 6476301"/>
              <a:gd name="connsiteY2" fmla="*/ 521230 h 4496996"/>
              <a:gd name="connsiteX3" fmla="*/ 1921234 w 6476301"/>
              <a:gd name="connsiteY3" fmla="*/ 4763 h 4496996"/>
              <a:gd name="connsiteX4" fmla="*/ 6476301 w 6476301"/>
              <a:gd name="connsiteY4" fmla="*/ 0 h 4496996"/>
              <a:gd name="connsiteX5" fmla="*/ 6476301 w 6476301"/>
              <a:gd name="connsiteY5" fmla="*/ 4340226 h 4496996"/>
              <a:gd name="connsiteX6" fmla="*/ 448564 w 6476301"/>
              <a:gd name="connsiteY6" fmla="*/ 4340226 h 4496996"/>
              <a:gd name="connsiteX7" fmla="*/ 448033 w 6476301"/>
              <a:gd name="connsiteY7" fmla="*/ 4339696 h 4496996"/>
              <a:gd name="connsiteX8" fmla="*/ 499363 w 6476301"/>
              <a:gd name="connsiteY8" fmla="*/ 2218266 h 4496996"/>
              <a:gd name="connsiteX0" fmla="*/ 378944 w 6355882"/>
              <a:gd name="connsiteY0" fmla="*/ 2218266 h 4340226"/>
              <a:gd name="connsiteX1" fmla="*/ 1301282 w 6355882"/>
              <a:gd name="connsiteY1" fmla="*/ 1444096 h 4340226"/>
              <a:gd name="connsiteX2" fmla="*/ 1292815 w 6355882"/>
              <a:gd name="connsiteY2" fmla="*/ 521230 h 4340226"/>
              <a:gd name="connsiteX3" fmla="*/ 1800815 w 6355882"/>
              <a:gd name="connsiteY3" fmla="*/ 4763 h 4340226"/>
              <a:gd name="connsiteX4" fmla="*/ 6355882 w 6355882"/>
              <a:gd name="connsiteY4" fmla="*/ 0 h 4340226"/>
              <a:gd name="connsiteX5" fmla="*/ 6355882 w 6355882"/>
              <a:gd name="connsiteY5" fmla="*/ 4340226 h 4340226"/>
              <a:gd name="connsiteX6" fmla="*/ 328145 w 6355882"/>
              <a:gd name="connsiteY6" fmla="*/ 4340226 h 4340226"/>
              <a:gd name="connsiteX7" fmla="*/ 954147 w 6355882"/>
              <a:gd name="connsiteY7" fmla="*/ 2747963 h 4340226"/>
              <a:gd name="connsiteX8" fmla="*/ 378944 w 6355882"/>
              <a:gd name="connsiteY8" fmla="*/ 2218266 h 4340226"/>
              <a:gd name="connsiteX0" fmla="*/ 378944 w 6355882"/>
              <a:gd name="connsiteY0" fmla="*/ 2218266 h 4340226"/>
              <a:gd name="connsiteX1" fmla="*/ 1301282 w 6355882"/>
              <a:gd name="connsiteY1" fmla="*/ 1444096 h 4340226"/>
              <a:gd name="connsiteX2" fmla="*/ 1292814 w 6355882"/>
              <a:gd name="connsiteY2" fmla="*/ 1461030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378944 w 6355882"/>
              <a:gd name="connsiteY0" fmla="*/ 2218266 h 4340226"/>
              <a:gd name="connsiteX1" fmla="*/ 1301282 w 6355882"/>
              <a:gd name="connsiteY1" fmla="*/ 1444096 h 4340226"/>
              <a:gd name="connsiteX2" fmla="*/ 1301281 w 6355882"/>
              <a:gd name="connsiteY2" fmla="*/ 1105430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378944 w 6355882"/>
              <a:gd name="connsiteY0" fmla="*/ 2218266 h 4340226"/>
              <a:gd name="connsiteX1" fmla="*/ 886415 w 6355882"/>
              <a:gd name="connsiteY1" fmla="*/ 1833563 h 4340226"/>
              <a:gd name="connsiteX2" fmla="*/ 1301281 w 6355882"/>
              <a:gd name="connsiteY2" fmla="*/ 1105430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378944 w 6355882"/>
              <a:gd name="connsiteY0" fmla="*/ 2218266 h 4340226"/>
              <a:gd name="connsiteX1" fmla="*/ 886415 w 6355882"/>
              <a:gd name="connsiteY1" fmla="*/ 1833563 h 4340226"/>
              <a:gd name="connsiteX2" fmla="*/ 1309748 w 6355882"/>
              <a:gd name="connsiteY2" fmla="*/ 1418697 h 4340226"/>
              <a:gd name="connsiteX3" fmla="*/ 1292815 w 6355882"/>
              <a:gd name="connsiteY3" fmla="*/ 521230 h 4340226"/>
              <a:gd name="connsiteX4" fmla="*/ 1800815 w 6355882"/>
              <a:gd name="connsiteY4" fmla="*/ 4763 h 4340226"/>
              <a:gd name="connsiteX5" fmla="*/ 6355882 w 6355882"/>
              <a:gd name="connsiteY5" fmla="*/ 0 h 4340226"/>
              <a:gd name="connsiteX6" fmla="*/ 6355882 w 6355882"/>
              <a:gd name="connsiteY6" fmla="*/ 4340226 h 4340226"/>
              <a:gd name="connsiteX7" fmla="*/ 328145 w 6355882"/>
              <a:gd name="connsiteY7" fmla="*/ 4340226 h 4340226"/>
              <a:gd name="connsiteX8" fmla="*/ 954147 w 6355882"/>
              <a:gd name="connsiteY8" fmla="*/ 2747963 h 4340226"/>
              <a:gd name="connsiteX9" fmla="*/ 378944 w 6355882"/>
              <a:gd name="connsiteY9" fmla="*/ 2218266 h 4340226"/>
              <a:gd name="connsiteX0" fmla="*/ 23107 w 6000045"/>
              <a:gd name="connsiteY0" fmla="*/ 2218266 h 4340226"/>
              <a:gd name="connsiteX1" fmla="*/ 530578 w 6000045"/>
              <a:gd name="connsiteY1" fmla="*/ 1833563 h 4340226"/>
              <a:gd name="connsiteX2" fmla="*/ 953911 w 6000045"/>
              <a:gd name="connsiteY2" fmla="*/ 1418697 h 4340226"/>
              <a:gd name="connsiteX3" fmla="*/ 936978 w 6000045"/>
              <a:gd name="connsiteY3" fmla="*/ 521230 h 4340226"/>
              <a:gd name="connsiteX4" fmla="*/ 1444978 w 6000045"/>
              <a:gd name="connsiteY4" fmla="*/ 4763 h 4340226"/>
              <a:gd name="connsiteX5" fmla="*/ 6000045 w 6000045"/>
              <a:gd name="connsiteY5" fmla="*/ 0 h 4340226"/>
              <a:gd name="connsiteX6" fmla="*/ 6000045 w 6000045"/>
              <a:gd name="connsiteY6" fmla="*/ 4340226 h 4340226"/>
              <a:gd name="connsiteX7" fmla="*/ 979842 w 6000045"/>
              <a:gd name="connsiteY7" fmla="*/ 3925359 h 4340226"/>
              <a:gd name="connsiteX8" fmla="*/ 598310 w 6000045"/>
              <a:gd name="connsiteY8" fmla="*/ 2747963 h 4340226"/>
              <a:gd name="connsiteX9" fmla="*/ 23107 w 6000045"/>
              <a:gd name="connsiteY9" fmla="*/ 2218266 h 4340226"/>
              <a:gd name="connsiteX0" fmla="*/ 23107 w 6000045"/>
              <a:gd name="connsiteY0" fmla="*/ 2218266 h 4340226"/>
              <a:gd name="connsiteX1" fmla="*/ 530578 w 6000045"/>
              <a:gd name="connsiteY1" fmla="*/ 1833563 h 4340226"/>
              <a:gd name="connsiteX2" fmla="*/ 953911 w 6000045"/>
              <a:gd name="connsiteY2" fmla="*/ 1418697 h 4340226"/>
              <a:gd name="connsiteX3" fmla="*/ 936978 w 6000045"/>
              <a:gd name="connsiteY3" fmla="*/ 521230 h 4340226"/>
              <a:gd name="connsiteX4" fmla="*/ 1444978 w 6000045"/>
              <a:gd name="connsiteY4" fmla="*/ 4763 h 4340226"/>
              <a:gd name="connsiteX5" fmla="*/ 6000045 w 6000045"/>
              <a:gd name="connsiteY5" fmla="*/ 0 h 4340226"/>
              <a:gd name="connsiteX6" fmla="*/ 6000045 w 6000045"/>
              <a:gd name="connsiteY6" fmla="*/ 4340226 h 4340226"/>
              <a:gd name="connsiteX7" fmla="*/ 979842 w 6000045"/>
              <a:gd name="connsiteY7" fmla="*/ 3925359 h 4340226"/>
              <a:gd name="connsiteX8" fmla="*/ 970844 w 6000045"/>
              <a:gd name="connsiteY8" fmla="*/ 3899430 h 4340226"/>
              <a:gd name="connsiteX9" fmla="*/ 598310 w 6000045"/>
              <a:gd name="connsiteY9" fmla="*/ 2747963 h 4340226"/>
              <a:gd name="connsiteX10" fmla="*/ 23107 w 6000045"/>
              <a:gd name="connsiteY10" fmla="*/ 2218266 h 4340226"/>
              <a:gd name="connsiteX0" fmla="*/ 23107 w 6000045"/>
              <a:gd name="connsiteY0" fmla="*/ 2218266 h 4340226"/>
              <a:gd name="connsiteX1" fmla="*/ 530578 w 6000045"/>
              <a:gd name="connsiteY1" fmla="*/ 1833563 h 4340226"/>
              <a:gd name="connsiteX2" fmla="*/ 953911 w 6000045"/>
              <a:gd name="connsiteY2" fmla="*/ 1418697 h 4340226"/>
              <a:gd name="connsiteX3" fmla="*/ 936978 w 6000045"/>
              <a:gd name="connsiteY3" fmla="*/ 521230 h 4340226"/>
              <a:gd name="connsiteX4" fmla="*/ 1444978 w 6000045"/>
              <a:gd name="connsiteY4" fmla="*/ 4763 h 4340226"/>
              <a:gd name="connsiteX5" fmla="*/ 6000045 w 6000045"/>
              <a:gd name="connsiteY5" fmla="*/ 0 h 4340226"/>
              <a:gd name="connsiteX6" fmla="*/ 6000045 w 6000045"/>
              <a:gd name="connsiteY6" fmla="*/ 4340226 h 4340226"/>
              <a:gd name="connsiteX7" fmla="*/ 979842 w 6000045"/>
              <a:gd name="connsiteY7" fmla="*/ 3925359 h 4340226"/>
              <a:gd name="connsiteX8" fmla="*/ 962378 w 6000045"/>
              <a:gd name="connsiteY8" fmla="*/ 3357564 h 4340226"/>
              <a:gd name="connsiteX9" fmla="*/ 598310 w 6000045"/>
              <a:gd name="connsiteY9" fmla="*/ 2747963 h 4340226"/>
              <a:gd name="connsiteX10" fmla="*/ 23107 w 6000045"/>
              <a:gd name="connsiteY10" fmla="*/ 2218266 h 4340226"/>
              <a:gd name="connsiteX0" fmla="*/ 23107 w 6000045"/>
              <a:gd name="connsiteY0" fmla="*/ 2218266 h 4357159"/>
              <a:gd name="connsiteX1" fmla="*/ 530578 w 6000045"/>
              <a:gd name="connsiteY1" fmla="*/ 1833563 h 4357159"/>
              <a:gd name="connsiteX2" fmla="*/ 953911 w 6000045"/>
              <a:gd name="connsiteY2" fmla="*/ 1418697 h 4357159"/>
              <a:gd name="connsiteX3" fmla="*/ 936978 w 6000045"/>
              <a:gd name="connsiteY3" fmla="*/ 521230 h 4357159"/>
              <a:gd name="connsiteX4" fmla="*/ 1444978 w 6000045"/>
              <a:gd name="connsiteY4" fmla="*/ 4763 h 4357159"/>
              <a:gd name="connsiteX5" fmla="*/ 6000045 w 6000045"/>
              <a:gd name="connsiteY5" fmla="*/ 0 h 4357159"/>
              <a:gd name="connsiteX6" fmla="*/ 6000045 w 6000045"/>
              <a:gd name="connsiteY6" fmla="*/ 4340226 h 4357159"/>
              <a:gd name="connsiteX7" fmla="*/ 1513242 w 6000045"/>
              <a:gd name="connsiteY7" fmla="*/ 4357159 h 4357159"/>
              <a:gd name="connsiteX8" fmla="*/ 962378 w 6000045"/>
              <a:gd name="connsiteY8" fmla="*/ 3357564 h 4357159"/>
              <a:gd name="connsiteX9" fmla="*/ 598310 w 6000045"/>
              <a:gd name="connsiteY9" fmla="*/ 2747963 h 4357159"/>
              <a:gd name="connsiteX10" fmla="*/ 23107 w 6000045"/>
              <a:gd name="connsiteY10" fmla="*/ 2218266 h 4357159"/>
              <a:gd name="connsiteX0" fmla="*/ 23107 w 6000045"/>
              <a:gd name="connsiteY0" fmla="*/ 2218266 h 4357159"/>
              <a:gd name="connsiteX1" fmla="*/ 530578 w 6000045"/>
              <a:gd name="connsiteY1" fmla="*/ 1833563 h 4357159"/>
              <a:gd name="connsiteX2" fmla="*/ 953911 w 6000045"/>
              <a:gd name="connsiteY2" fmla="*/ 1418697 h 4357159"/>
              <a:gd name="connsiteX3" fmla="*/ 936978 w 6000045"/>
              <a:gd name="connsiteY3" fmla="*/ 521230 h 4357159"/>
              <a:gd name="connsiteX4" fmla="*/ 1444978 w 6000045"/>
              <a:gd name="connsiteY4" fmla="*/ 4763 h 4357159"/>
              <a:gd name="connsiteX5" fmla="*/ 6000045 w 6000045"/>
              <a:gd name="connsiteY5" fmla="*/ 0 h 4357159"/>
              <a:gd name="connsiteX6" fmla="*/ 6000045 w 6000045"/>
              <a:gd name="connsiteY6" fmla="*/ 4340226 h 4357159"/>
              <a:gd name="connsiteX7" fmla="*/ 1513242 w 6000045"/>
              <a:gd name="connsiteY7" fmla="*/ 4357159 h 4357159"/>
              <a:gd name="connsiteX8" fmla="*/ 962378 w 6000045"/>
              <a:gd name="connsiteY8" fmla="*/ 3230564 h 4357159"/>
              <a:gd name="connsiteX9" fmla="*/ 598310 w 6000045"/>
              <a:gd name="connsiteY9" fmla="*/ 2747963 h 4357159"/>
              <a:gd name="connsiteX10" fmla="*/ 23107 w 6000045"/>
              <a:gd name="connsiteY10" fmla="*/ 2218266 h 4357159"/>
              <a:gd name="connsiteX0" fmla="*/ 23107 w 6000045"/>
              <a:gd name="connsiteY0" fmla="*/ 2218266 h 4454109"/>
              <a:gd name="connsiteX1" fmla="*/ 530578 w 6000045"/>
              <a:gd name="connsiteY1" fmla="*/ 1833563 h 4454109"/>
              <a:gd name="connsiteX2" fmla="*/ 953911 w 6000045"/>
              <a:gd name="connsiteY2" fmla="*/ 1418697 h 4454109"/>
              <a:gd name="connsiteX3" fmla="*/ 936978 w 6000045"/>
              <a:gd name="connsiteY3" fmla="*/ 521230 h 4454109"/>
              <a:gd name="connsiteX4" fmla="*/ 1444978 w 6000045"/>
              <a:gd name="connsiteY4" fmla="*/ 4763 h 4454109"/>
              <a:gd name="connsiteX5" fmla="*/ 6000045 w 6000045"/>
              <a:gd name="connsiteY5" fmla="*/ 0 h 4454109"/>
              <a:gd name="connsiteX6" fmla="*/ 6000045 w 6000045"/>
              <a:gd name="connsiteY6" fmla="*/ 4340226 h 4454109"/>
              <a:gd name="connsiteX7" fmla="*/ 1513242 w 6000045"/>
              <a:gd name="connsiteY7" fmla="*/ 4357159 h 4454109"/>
              <a:gd name="connsiteX8" fmla="*/ 1521177 w 6000045"/>
              <a:gd name="connsiteY8" fmla="*/ 4373563 h 4454109"/>
              <a:gd name="connsiteX9" fmla="*/ 962378 w 6000045"/>
              <a:gd name="connsiteY9" fmla="*/ 3230564 h 4454109"/>
              <a:gd name="connsiteX10" fmla="*/ 598310 w 6000045"/>
              <a:gd name="connsiteY10" fmla="*/ 2747963 h 4454109"/>
              <a:gd name="connsiteX11" fmla="*/ 23107 w 6000045"/>
              <a:gd name="connsiteY11" fmla="*/ 2218266 h 4454109"/>
              <a:gd name="connsiteX0" fmla="*/ 23107 w 6000045"/>
              <a:gd name="connsiteY0" fmla="*/ 2218266 h 4357229"/>
              <a:gd name="connsiteX1" fmla="*/ 530578 w 6000045"/>
              <a:gd name="connsiteY1" fmla="*/ 1833563 h 4357229"/>
              <a:gd name="connsiteX2" fmla="*/ 953911 w 6000045"/>
              <a:gd name="connsiteY2" fmla="*/ 1418697 h 4357229"/>
              <a:gd name="connsiteX3" fmla="*/ 936978 w 6000045"/>
              <a:gd name="connsiteY3" fmla="*/ 521230 h 4357229"/>
              <a:gd name="connsiteX4" fmla="*/ 1444978 w 6000045"/>
              <a:gd name="connsiteY4" fmla="*/ 4763 h 4357229"/>
              <a:gd name="connsiteX5" fmla="*/ 6000045 w 6000045"/>
              <a:gd name="connsiteY5" fmla="*/ 0 h 4357229"/>
              <a:gd name="connsiteX6" fmla="*/ 6000045 w 6000045"/>
              <a:gd name="connsiteY6" fmla="*/ 4340226 h 4357229"/>
              <a:gd name="connsiteX7" fmla="*/ 1513242 w 6000045"/>
              <a:gd name="connsiteY7" fmla="*/ 4357159 h 4357229"/>
              <a:gd name="connsiteX8" fmla="*/ 945444 w 6000045"/>
              <a:gd name="connsiteY8" fmla="*/ 3848630 h 4357229"/>
              <a:gd name="connsiteX9" fmla="*/ 962378 w 6000045"/>
              <a:gd name="connsiteY9" fmla="*/ 3230564 h 4357229"/>
              <a:gd name="connsiteX10" fmla="*/ 598310 w 6000045"/>
              <a:gd name="connsiteY10" fmla="*/ 2747963 h 4357229"/>
              <a:gd name="connsiteX11" fmla="*/ 23107 w 6000045"/>
              <a:gd name="connsiteY11" fmla="*/ 2218266 h 4357229"/>
              <a:gd name="connsiteX0" fmla="*/ 33452 w 6010390"/>
              <a:gd name="connsiteY0" fmla="*/ 2218266 h 4357229"/>
              <a:gd name="connsiteX1" fmla="*/ 540923 w 6010390"/>
              <a:gd name="connsiteY1" fmla="*/ 1833563 h 4357229"/>
              <a:gd name="connsiteX2" fmla="*/ 964256 w 6010390"/>
              <a:gd name="connsiteY2" fmla="*/ 1418697 h 4357229"/>
              <a:gd name="connsiteX3" fmla="*/ 947323 w 6010390"/>
              <a:gd name="connsiteY3" fmla="*/ 521230 h 4357229"/>
              <a:gd name="connsiteX4" fmla="*/ 1455323 w 6010390"/>
              <a:gd name="connsiteY4" fmla="*/ 4763 h 4357229"/>
              <a:gd name="connsiteX5" fmla="*/ 6010390 w 6010390"/>
              <a:gd name="connsiteY5" fmla="*/ 0 h 4357229"/>
              <a:gd name="connsiteX6" fmla="*/ 6010390 w 6010390"/>
              <a:gd name="connsiteY6" fmla="*/ 4340226 h 4357229"/>
              <a:gd name="connsiteX7" fmla="*/ 1523587 w 6010390"/>
              <a:gd name="connsiteY7" fmla="*/ 4357159 h 4357229"/>
              <a:gd name="connsiteX8" fmla="*/ 955789 w 6010390"/>
              <a:gd name="connsiteY8" fmla="*/ 3848630 h 4357229"/>
              <a:gd name="connsiteX9" fmla="*/ 972723 w 6010390"/>
              <a:gd name="connsiteY9" fmla="*/ 3230564 h 4357229"/>
              <a:gd name="connsiteX10" fmla="*/ 608655 w 6010390"/>
              <a:gd name="connsiteY10" fmla="*/ 2747963 h 4357229"/>
              <a:gd name="connsiteX11" fmla="*/ 33452 w 6010390"/>
              <a:gd name="connsiteY11" fmla="*/ 2218266 h 4357229"/>
              <a:gd name="connsiteX0" fmla="*/ 28620 w 5997091"/>
              <a:gd name="connsiteY0" fmla="*/ 2302933 h 4357229"/>
              <a:gd name="connsiteX1" fmla="*/ 527624 w 5997091"/>
              <a:gd name="connsiteY1" fmla="*/ 1833563 h 4357229"/>
              <a:gd name="connsiteX2" fmla="*/ 950957 w 5997091"/>
              <a:gd name="connsiteY2" fmla="*/ 1418697 h 4357229"/>
              <a:gd name="connsiteX3" fmla="*/ 934024 w 5997091"/>
              <a:gd name="connsiteY3" fmla="*/ 521230 h 4357229"/>
              <a:gd name="connsiteX4" fmla="*/ 1442024 w 5997091"/>
              <a:gd name="connsiteY4" fmla="*/ 4763 h 4357229"/>
              <a:gd name="connsiteX5" fmla="*/ 5997091 w 5997091"/>
              <a:gd name="connsiteY5" fmla="*/ 0 h 4357229"/>
              <a:gd name="connsiteX6" fmla="*/ 5997091 w 5997091"/>
              <a:gd name="connsiteY6" fmla="*/ 4340226 h 4357229"/>
              <a:gd name="connsiteX7" fmla="*/ 1510288 w 5997091"/>
              <a:gd name="connsiteY7" fmla="*/ 4357159 h 4357229"/>
              <a:gd name="connsiteX8" fmla="*/ 942490 w 5997091"/>
              <a:gd name="connsiteY8" fmla="*/ 3848630 h 4357229"/>
              <a:gd name="connsiteX9" fmla="*/ 959424 w 5997091"/>
              <a:gd name="connsiteY9" fmla="*/ 3230564 h 4357229"/>
              <a:gd name="connsiteX10" fmla="*/ 595356 w 5997091"/>
              <a:gd name="connsiteY10" fmla="*/ 2747963 h 4357229"/>
              <a:gd name="connsiteX11" fmla="*/ 28620 w 5997091"/>
              <a:gd name="connsiteY11" fmla="*/ 2302933 h 4357229"/>
              <a:gd name="connsiteX0" fmla="*/ 1171 w 5969642"/>
              <a:gd name="connsiteY0" fmla="*/ 2302933 h 4357229"/>
              <a:gd name="connsiteX1" fmla="*/ 500175 w 5969642"/>
              <a:gd name="connsiteY1" fmla="*/ 1833563 h 4357229"/>
              <a:gd name="connsiteX2" fmla="*/ 923508 w 5969642"/>
              <a:gd name="connsiteY2" fmla="*/ 1418697 h 4357229"/>
              <a:gd name="connsiteX3" fmla="*/ 906575 w 5969642"/>
              <a:gd name="connsiteY3" fmla="*/ 521230 h 4357229"/>
              <a:gd name="connsiteX4" fmla="*/ 1414575 w 5969642"/>
              <a:gd name="connsiteY4" fmla="*/ 4763 h 4357229"/>
              <a:gd name="connsiteX5" fmla="*/ 5969642 w 5969642"/>
              <a:gd name="connsiteY5" fmla="*/ 0 h 4357229"/>
              <a:gd name="connsiteX6" fmla="*/ 5969642 w 5969642"/>
              <a:gd name="connsiteY6" fmla="*/ 4340226 h 4357229"/>
              <a:gd name="connsiteX7" fmla="*/ 1482839 w 5969642"/>
              <a:gd name="connsiteY7" fmla="*/ 4357159 h 4357229"/>
              <a:gd name="connsiteX8" fmla="*/ 915041 w 5969642"/>
              <a:gd name="connsiteY8" fmla="*/ 3848630 h 4357229"/>
              <a:gd name="connsiteX9" fmla="*/ 931975 w 5969642"/>
              <a:gd name="connsiteY9" fmla="*/ 3230564 h 4357229"/>
              <a:gd name="connsiteX10" fmla="*/ 567907 w 5969642"/>
              <a:gd name="connsiteY10" fmla="*/ 2747963 h 4357229"/>
              <a:gd name="connsiteX11" fmla="*/ 1171 w 5969642"/>
              <a:gd name="connsiteY11" fmla="*/ 2302933 h 4357229"/>
              <a:gd name="connsiteX0" fmla="*/ 168 w 5968639"/>
              <a:gd name="connsiteY0" fmla="*/ 2302933 h 4357229"/>
              <a:gd name="connsiteX1" fmla="*/ 499172 w 5968639"/>
              <a:gd name="connsiteY1" fmla="*/ 1833563 h 4357229"/>
              <a:gd name="connsiteX2" fmla="*/ 922505 w 5968639"/>
              <a:gd name="connsiteY2" fmla="*/ 1418697 h 4357229"/>
              <a:gd name="connsiteX3" fmla="*/ 905572 w 5968639"/>
              <a:gd name="connsiteY3" fmla="*/ 521230 h 4357229"/>
              <a:gd name="connsiteX4" fmla="*/ 1413572 w 5968639"/>
              <a:gd name="connsiteY4" fmla="*/ 4763 h 4357229"/>
              <a:gd name="connsiteX5" fmla="*/ 5968639 w 5968639"/>
              <a:gd name="connsiteY5" fmla="*/ 0 h 4357229"/>
              <a:gd name="connsiteX6" fmla="*/ 5968639 w 5968639"/>
              <a:gd name="connsiteY6" fmla="*/ 4340226 h 4357229"/>
              <a:gd name="connsiteX7" fmla="*/ 1481836 w 5968639"/>
              <a:gd name="connsiteY7" fmla="*/ 4357159 h 4357229"/>
              <a:gd name="connsiteX8" fmla="*/ 914038 w 5968639"/>
              <a:gd name="connsiteY8" fmla="*/ 3848630 h 4357229"/>
              <a:gd name="connsiteX9" fmla="*/ 930972 w 5968639"/>
              <a:gd name="connsiteY9" fmla="*/ 3230564 h 4357229"/>
              <a:gd name="connsiteX10" fmla="*/ 566904 w 5968639"/>
              <a:gd name="connsiteY10" fmla="*/ 2747963 h 4357229"/>
              <a:gd name="connsiteX11" fmla="*/ 168 w 5968639"/>
              <a:gd name="connsiteY11" fmla="*/ 2302933 h 4357229"/>
              <a:gd name="connsiteX0" fmla="*/ 168 w 5968639"/>
              <a:gd name="connsiteY0" fmla="*/ 2302933 h 4357229"/>
              <a:gd name="connsiteX1" fmla="*/ 499172 w 5968639"/>
              <a:gd name="connsiteY1" fmla="*/ 1833563 h 4357229"/>
              <a:gd name="connsiteX2" fmla="*/ 922505 w 5968639"/>
              <a:gd name="connsiteY2" fmla="*/ 1418697 h 4357229"/>
              <a:gd name="connsiteX3" fmla="*/ 905572 w 5968639"/>
              <a:gd name="connsiteY3" fmla="*/ 521230 h 4357229"/>
              <a:gd name="connsiteX4" fmla="*/ 1413572 w 5968639"/>
              <a:gd name="connsiteY4" fmla="*/ 4763 h 4357229"/>
              <a:gd name="connsiteX5" fmla="*/ 5968639 w 5968639"/>
              <a:gd name="connsiteY5" fmla="*/ 0 h 4357229"/>
              <a:gd name="connsiteX6" fmla="*/ 5968639 w 5968639"/>
              <a:gd name="connsiteY6" fmla="*/ 4340226 h 4357229"/>
              <a:gd name="connsiteX7" fmla="*/ 1481836 w 5968639"/>
              <a:gd name="connsiteY7" fmla="*/ 4357159 h 4357229"/>
              <a:gd name="connsiteX8" fmla="*/ 914038 w 5968639"/>
              <a:gd name="connsiteY8" fmla="*/ 3848630 h 4357229"/>
              <a:gd name="connsiteX9" fmla="*/ 930972 w 5968639"/>
              <a:gd name="connsiteY9" fmla="*/ 3230564 h 4357229"/>
              <a:gd name="connsiteX10" fmla="*/ 566904 w 5968639"/>
              <a:gd name="connsiteY10" fmla="*/ 2747963 h 4357229"/>
              <a:gd name="connsiteX11" fmla="*/ 168 w 5968639"/>
              <a:gd name="connsiteY11" fmla="*/ 2302933 h 4357229"/>
              <a:gd name="connsiteX0" fmla="*/ 148 w 5968619"/>
              <a:gd name="connsiteY0" fmla="*/ 2302933 h 4357229"/>
              <a:gd name="connsiteX1" fmla="*/ 499152 w 5968619"/>
              <a:gd name="connsiteY1" fmla="*/ 1833563 h 4357229"/>
              <a:gd name="connsiteX2" fmla="*/ 922485 w 5968619"/>
              <a:gd name="connsiteY2" fmla="*/ 1418697 h 4357229"/>
              <a:gd name="connsiteX3" fmla="*/ 905552 w 5968619"/>
              <a:gd name="connsiteY3" fmla="*/ 521230 h 4357229"/>
              <a:gd name="connsiteX4" fmla="*/ 1413552 w 5968619"/>
              <a:gd name="connsiteY4" fmla="*/ 4763 h 4357229"/>
              <a:gd name="connsiteX5" fmla="*/ 5968619 w 5968619"/>
              <a:gd name="connsiteY5" fmla="*/ 0 h 4357229"/>
              <a:gd name="connsiteX6" fmla="*/ 5968619 w 5968619"/>
              <a:gd name="connsiteY6" fmla="*/ 4340226 h 4357229"/>
              <a:gd name="connsiteX7" fmla="*/ 1481816 w 5968619"/>
              <a:gd name="connsiteY7" fmla="*/ 4357159 h 4357229"/>
              <a:gd name="connsiteX8" fmla="*/ 914018 w 5968619"/>
              <a:gd name="connsiteY8" fmla="*/ 3848630 h 4357229"/>
              <a:gd name="connsiteX9" fmla="*/ 930952 w 5968619"/>
              <a:gd name="connsiteY9" fmla="*/ 3230564 h 4357229"/>
              <a:gd name="connsiteX10" fmla="*/ 566884 w 5968619"/>
              <a:gd name="connsiteY10" fmla="*/ 2747963 h 4357229"/>
              <a:gd name="connsiteX11" fmla="*/ 148 w 5968619"/>
              <a:gd name="connsiteY11" fmla="*/ 2302933 h 4357229"/>
              <a:gd name="connsiteX0" fmla="*/ 8268 w 5976739"/>
              <a:gd name="connsiteY0" fmla="*/ 2302933 h 4357229"/>
              <a:gd name="connsiteX1" fmla="*/ 507272 w 5976739"/>
              <a:gd name="connsiteY1" fmla="*/ 1833563 h 4357229"/>
              <a:gd name="connsiteX2" fmla="*/ 930605 w 5976739"/>
              <a:gd name="connsiteY2" fmla="*/ 1418697 h 4357229"/>
              <a:gd name="connsiteX3" fmla="*/ 913672 w 5976739"/>
              <a:gd name="connsiteY3" fmla="*/ 521230 h 4357229"/>
              <a:gd name="connsiteX4" fmla="*/ 1421672 w 5976739"/>
              <a:gd name="connsiteY4" fmla="*/ 4763 h 4357229"/>
              <a:gd name="connsiteX5" fmla="*/ 5976739 w 5976739"/>
              <a:gd name="connsiteY5" fmla="*/ 0 h 4357229"/>
              <a:gd name="connsiteX6" fmla="*/ 5976739 w 5976739"/>
              <a:gd name="connsiteY6" fmla="*/ 4340226 h 4357229"/>
              <a:gd name="connsiteX7" fmla="*/ 1489936 w 5976739"/>
              <a:gd name="connsiteY7" fmla="*/ 4357159 h 4357229"/>
              <a:gd name="connsiteX8" fmla="*/ 922138 w 5976739"/>
              <a:gd name="connsiteY8" fmla="*/ 3848630 h 4357229"/>
              <a:gd name="connsiteX9" fmla="*/ 939072 w 5976739"/>
              <a:gd name="connsiteY9" fmla="*/ 3230564 h 4357229"/>
              <a:gd name="connsiteX10" fmla="*/ 8268 w 5976739"/>
              <a:gd name="connsiteY10" fmla="*/ 2302933 h 4357229"/>
              <a:gd name="connsiteX0" fmla="*/ 8268 w 5976739"/>
              <a:gd name="connsiteY0" fmla="*/ 2302933 h 4357229"/>
              <a:gd name="connsiteX1" fmla="*/ 507272 w 5976739"/>
              <a:gd name="connsiteY1" fmla="*/ 1833563 h 4357229"/>
              <a:gd name="connsiteX2" fmla="*/ 930605 w 5976739"/>
              <a:gd name="connsiteY2" fmla="*/ 1418697 h 4357229"/>
              <a:gd name="connsiteX3" fmla="*/ 913672 w 5976739"/>
              <a:gd name="connsiteY3" fmla="*/ 521230 h 4357229"/>
              <a:gd name="connsiteX4" fmla="*/ 1421672 w 5976739"/>
              <a:gd name="connsiteY4" fmla="*/ 4763 h 4357229"/>
              <a:gd name="connsiteX5" fmla="*/ 5976739 w 5976739"/>
              <a:gd name="connsiteY5" fmla="*/ 0 h 4357229"/>
              <a:gd name="connsiteX6" fmla="*/ 5976739 w 5976739"/>
              <a:gd name="connsiteY6" fmla="*/ 4340226 h 4357229"/>
              <a:gd name="connsiteX7" fmla="*/ 1489936 w 5976739"/>
              <a:gd name="connsiteY7" fmla="*/ 4357159 h 4357229"/>
              <a:gd name="connsiteX8" fmla="*/ 922138 w 5976739"/>
              <a:gd name="connsiteY8" fmla="*/ 3848630 h 4357229"/>
              <a:gd name="connsiteX9" fmla="*/ 939072 w 5976739"/>
              <a:gd name="connsiteY9" fmla="*/ 3230564 h 4357229"/>
              <a:gd name="connsiteX10" fmla="*/ 8268 w 5976739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499019 w 5968486"/>
              <a:gd name="connsiteY1" fmla="*/ 1833563 h 4357229"/>
              <a:gd name="connsiteX2" fmla="*/ 922352 w 5968486"/>
              <a:gd name="connsiteY2" fmla="*/ 1418697 h 4357229"/>
              <a:gd name="connsiteX3" fmla="*/ 905419 w 5968486"/>
              <a:gd name="connsiteY3" fmla="*/ 521230 h 4357229"/>
              <a:gd name="connsiteX4" fmla="*/ 1413419 w 5968486"/>
              <a:gd name="connsiteY4" fmla="*/ 4763 h 4357229"/>
              <a:gd name="connsiteX5" fmla="*/ 5968486 w 5968486"/>
              <a:gd name="connsiteY5" fmla="*/ 0 h 4357229"/>
              <a:gd name="connsiteX6" fmla="*/ 5968486 w 5968486"/>
              <a:gd name="connsiteY6" fmla="*/ 4340226 h 4357229"/>
              <a:gd name="connsiteX7" fmla="*/ 1481683 w 5968486"/>
              <a:gd name="connsiteY7" fmla="*/ 4357159 h 4357229"/>
              <a:gd name="connsiteX8" fmla="*/ 913885 w 5968486"/>
              <a:gd name="connsiteY8" fmla="*/ 3848630 h 4357229"/>
              <a:gd name="connsiteX9" fmla="*/ 930819 w 5968486"/>
              <a:gd name="connsiteY9" fmla="*/ 3230564 h 4357229"/>
              <a:gd name="connsiteX10" fmla="*/ 15 w 5968486"/>
              <a:gd name="connsiteY10" fmla="*/ 2302933 h 4357229"/>
              <a:gd name="connsiteX0" fmla="*/ 15 w 5968486"/>
              <a:gd name="connsiteY0" fmla="*/ 2302933 h 4357229"/>
              <a:gd name="connsiteX1" fmla="*/ 922352 w 5968486"/>
              <a:gd name="connsiteY1" fmla="*/ 1418697 h 4357229"/>
              <a:gd name="connsiteX2" fmla="*/ 905419 w 5968486"/>
              <a:gd name="connsiteY2" fmla="*/ 521230 h 4357229"/>
              <a:gd name="connsiteX3" fmla="*/ 1413419 w 5968486"/>
              <a:gd name="connsiteY3" fmla="*/ 4763 h 4357229"/>
              <a:gd name="connsiteX4" fmla="*/ 5968486 w 5968486"/>
              <a:gd name="connsiteY4" fmla="*/ 0 h 4357229"/>
              <a:gd name="connsiteX5" fmla="*/ 5968486 w 5968486"/>
              <a:gd name="connsiteY5" fmla="*/ 4340226 h 4357229"/>
              <a:gd name="connsiteX6" fmla="*/ 1481683 w 5968486"/>
              <a:gd name="connsiteY6" fmla="*/ 4357159 h 4357229"/>
              <a:gd name="connsiteX7" fmla="*/ 913885 w 5968486"/>
              <a:gd name="connsiteY7" fmla="*/ 3848630 h 4357229"/>
              <a:gd name="connsiteX8" fmla="*/ 930819 w 5968486"/>
              <a:gd name="connsiteY8" fmla="*/ 3230564 h 4357229"/>
              <a:gd name="connsiteX9" fmla="*/ 15 w 5968486"/>
              <a:gd name="connsiteY9" fmla="*/ 2302933 h 4357229"/>
              <a:gd name="connsiteX0" fmla="*/ 15 w 5968486"/>
              <a:gd name="connsiteY0" fmla="*/ 2302933 h 4357229"/>
              <a:gd name="connsiteX1" fmla="*/ 922352 w 5968486"/>
              <a:gd name="connsiteY1" fmla="*/ 1418697 h 4357229"/>
              <a:gd name="connsiteX2" fmla="*/ 905419 w 5968486"/>
              <a:gd name="connsiteY2" fmla="*/ 521230 h 4357229"/>
              <a:gd name="connsiteX3" fmla="*/ 1413419 w 5968486"/>
              <a:gd name="connsiteY3" fmla="*/ 4763 h 4357229"/>
              <a:gd name="connsiteX4" fmla="*/ 5968486 w 5968486"/>
              <a:gd name="connsiteY4" fmla="*/ 0 h 4357229"/>
              <a:gd name="connsiteX5" fmla="*/ 5968486 w 5968486"/>
              <a:gd name="connsiteY5" fmla="*/ 4340226 h 4357229"/>
              <a:gd name="connsiteX6" fmla="*/ 1481683 w 5968486"/>
              <a:gd name="connsiteY6" fmla="*/ 4357159 h 4357229"/>
              <a:gd name="connsiteX7" fmla="*/ 913885 w 5968486"/>
              <a:gd name="connsiteY7" fmla="*/ 3848630 h 4357229"/>
              <a:gd name="connsiteX8" fmla="*/ 930819 w 5968486"/>
              <a:gd name="connsiteY8" fmla="*/ 3230564 h 4357229"/>
              <a:gd name="connsiteX9" fmla="*/ 15 w 5968486"/>
              <a:gd name="connsiteY9" fmla="*/ 2302933 h 4357229"/>
              <a:gd name="connsiteX0" fmla="*/ 2005 w 5970476"/>
              <a:gd name="connsiteY0" fmla="*/ 2302933 h 4357229"/>
              <a:gd name="connsiteX1" fmla="*/ 924342 w 5970476"/>
              <a:gd name="connsiteY1" fmla="*/ 1418697 h 4357229"/>
              <a:gd name="connsiteX2" fmla="*/ 907409 w 5970476"/>
              <a:gd name="connsiteY2" fmla="*/ 521230 h 4357229"/>
              <a:gd name="connsiteX3" fmla="*/ 1415409 w 5970476"/>
              <a:gd name="connsiteY3" fmla="*/ 4763 h 4357229"/>
              <a:gd name="connsiteX4" fmla="*/ 5970476 w 5970476"/>
              <a:gd name="connsiteY4" fmla="*/ 0 h 4357229"/>
              <a:gd name="connsiteX5" fmla="*/ 5970476 w 5970476"/>
              <a:gd name="connsiteY5" fmla="*/ 4340226 h 4357229"/>
              <a:gd name="connsiteX6" fmla="*/ 1483673 w 5970476"/>
              <a:gd name="connsiteY6" fmla="*/ 4357159 h 4357229"/>
              <a:gd name="connsiteX7" fmla="*/ 915875 w 5970476"/>
              <a:gd name="connsiteY7" fmla="*/ 3848630 h 4357229"/>
              <a:gd name="connsiteX8" fmla="*/ 932809 w 5970476"/>
              <a:gd name="connsiteY8" fmla="*/ 3230564 h 4357229"/>
              <a:gd name="connsiteX9" fmla="*/ 2005 w 5970476"/>
              <a:gd name="connsiteY9" fmla="*/ 2302933 h 4357229"/>
              <a:gd name="connsiteX0" fmla="*/ 2039 w 5970510"/>
              <a:gd name="connsiteY0" fmla="*/ 2302933 h 4357229"/>
              <a:gd name="connsiteX1" fmla="*/ 924376 w 5970510"/>
              <a:gd name="connsiteY1" fmla="*/ 1418697 h 4357229"/>
              <a:gd name="connsiteX2" fmla="*/ 907443 w 5970510"/>
              <a:gd name="connsiteY2" fmla="*/ 521230 h 4357229"/>
              <a:gd name="connsiteX3" fmla="*/ 1415443 w 5970510"/>
              <a:gd name="connsiteY3" fmla="*/ 4763 h 4357229"/>
              <a:gd name="connsiteX4" fmla="*/ 5970510 w 5970510"/>
              <a:gd name="connsiteY4" fmla="*/ 0 h 4357229"/>
              <a:gd name="connsiteX5" fmla="*/ 5970510 w 5970510"/>
              <a:gd name="connsiteY5" fmla="*/ 4340226 h 4357229"/>
              <a:gd name="connsiteX6" fmla="*/ 1483707 w 5970510"/>
              <a:gd name="connsiteY6" fmla="*/ 4357159 h 4357229"/>
              <a:gd name="connsiteX7" fmla="*/ 915909 w 5970510"/>
              <a:gd name="connsiteY7" fmla="*/ 3848630 h 4357229"/>
              <a:gd name="connsiteX8" fmla="*/ 932843 w 5970510"/>
              <a:gd name="connsiteY8" fmla="*/ 3230564 h 4357229"/>
              <a:gd name="connsiteX9" fmla="*/ 2039 w 5970510"/>
              <a:gd name="connsiteY9" fmla="*/ 2302933 h 4357229"/>
              <a:gd name="connsiteX0" fmla="*/ 79 w 5968550"/>
              <a:gd name="connsiteY0" fmla="*/ 2302933 h 4357229"/>
              <a:gd name="connsiteX1" fmla="*/ 922416 w 5968550"/>
              <a:gd name="connsiteY1" fmla="*/ 1418697 h 4357229"/>
              <a:gd name="connsiteX2" fmla="*/ 905483 w 5968550"/>
              <a:gd name="connsiteY2" fmla="*/ 521230 h 4357229"/>
              <a:gd name="connsiteX3" fmla="*/ 1413483 w 5968550"/>
              <a:gd name="connsiteY3" fmla="*/ 4763 h 4357229"/>
              <a:gd name="connsiteX4" fmla="*/ 5968550 w 5968550"/>
              <a:gd name="connsiteY4" fmla="*/ 0 h 4357229"/>
              <a:gd name="connsiteX5" fmla="*/ 5968550 w 5968550"/>
              <a:gd name="connsiteY5" fmla="*/ 4340226 h 4357229"/>
              <a:gd name="connsiteX6" fmla="*/ 1481747 w 5968550"/>
              <a:gd name="connsiteY6" fmla="*/ 4357159 h 4357229"/>
              <a:gd name="connsiteX7" fmla="*/ 913949 w 5968550"/>
              <a:gd name="connsiteY7" fmla="*/ 3848630 h 4357229"/>
              <a:gd name="connsiteX8" fmla="*/ 930883 w 5968550"/>
              <a:gd name="connsiteY8" fmla="*/ 3230564 h 4357229"/>
              <a:gd name="connsiteX9" fmla="*/ 79 w 5968550"/>
              <a:gd name="connsiteY9" fmla="*/ 2302933 h 4357229"/>
              <a:gd name="connsiteX0" fmla="*/ 79 w 5968550"/>
              <a:gd name="connsiteY0" fmla="*/ 2302933 h 4357229"/>
              <a:gd name="connsiteX1" fmla="*/ 922416 w 5968550"/>
              <a:gd name="connsiteY1" fmla="*/ 1342497 h 4357229"/>
              <a:gd name="connsiteX2" fmla="*/ 905483 w 5968550"/>
              <a:gd name="connsiteY2" fmla="*/ 521230 h 4357229"/>
              <a:gd name="connsiteX3" fmla="*/ 1413483 w 5968550"/>
              <a:gd name="connsiteY3" fmla="*/ 4763 h 4357229"/>
              <a:gd name="connsiteX4" fmla="*/ 5968550 w 5968550"/>
              <a:gd name="connsiteY4" fmla="*/ 0 h 4357229"/>
              <a:gd name="connsiteX5" fmla="*/ 5968550 w 5968550"/>
              <a:gd name="connsiteY5" fmla="*/ 4340226 h 4357229"/>
              <a:gd name="connsiteX6" fmla="*/ 1481747 w 5968550"/>
              <a:gd name="connsiteY6" fmla="*/ 4357159 h 4357229"/>
              <a:gd name="connsiteX7" fmla="*/ 913949 w 5968550"/>
              <a:gd name="connsiteY7" fmla="*/ 3848630 h 4357229"/>
              <a:gd name="connsiteX8" fmla="*/ 930883 w 5968550"/>
              <a:gd name="connsiteY8" fmla="*/ 3230564 h 4357229"/>
              <a:gd name="connsiteX9" fmla="*/ 79 w 5968550"/>
              <a:gd name="connsiteY9" fmla="*/ 2302933 h 4357229"/>
              <a:gd name="connsiteX0" fmla="*/ 78 w 5968549"/>
              <a:gd name="connsiteY0" fmla="*/ 2302933 h 4357229"/>
              <a:gd name="connsiteX1" fmla="*/ 922415 w 5968549"/>
              <a:gd name="connsiteY1" fmla="*/ 1342497 h 4357229"/>
              <a:gd name="connsiteX2" fmla="*/ 905482 w 5968549"/>
              <a:gd name="connsiteY2" fmla="*/ 521230 h 4357229"/>
              <a:gd name="connsiteX3" fmla="*/ 1413482 w 5968549"/>
              <a:gd name="connsiteY3" fmla="*/ 4763 h 4357229"/>
              <a:gd name="connsiteX4" fmla="*/ 5968549 w 5968549"/>
              <a:gd name="connsiteY4" fmla="*/ 0 h 4357229"/>
              <a:gd name="connsiteX5" fmla="*/ 5968549 w 5968549"/>
              <a:gd name="connsiteY5" fmla="*/ 4340226 h 4357229"/>
              <a:gd name="connsiteX6" fmla="*/ 1481746 w 5968549"/>
              <a:gd name="connsiteY6" fmla="*/ 4357159 h 4357229"/>
              <a:gd name="connsiteX7" fmla="*/ 913948 w 5968549"/>
              <a:gd name="connsiteY7" fmla="*/ 3848630 h 4357229"/>
              <a:gd name="connsiteX8" fmla="*/ 930882 w 5968549"/>
              <a:gd name="connsiteY8" fmla="*/ 3230564 h 4357229"/>
              <a:gd name="connsiteX9" fmla="*/ 78 w 5968549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22353 w 5968487"/>
              <a:gd name="connsiteY1" fmla="*/ 1342497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905420 w 5968487"/>
              <a:gd name="connsiteY2" fmla="*/ 521230 h 4357229"/>
              <a:gd name="connsiteX3" fmla="*/ 1413420 w 5968487"/>
              <a:gd name="connsiteY3" fmla="*/ 4763 h 4357229"/>
              <a:gd name="connsiteX4" fmla="*/ 5968487 w 5968487"/>
              <a:gd name="connsiteY4" fmla="*/ 0 h 4357229"/>
              <a:gd name="connsiteX5" fmla="*/ 5968487 w 5968487"/>
              <a:gd name="connsiteY5" fmla="*/ 4340226 h 4357229"/>
              <a:gd name="connsiteX6" fmla="*/ 1481684 w 5968487"/>
              <a:gd name="connsiteY6" fmla="*/ 4357159 h 4357229"/>
              <a:gd name="connsiteX7" fmla="*/ 913886 w 5968487"/>
              <a:gd name="connsiteY7" fmla="*/ 3848630 h 4357229"/>
              <a:gd name="connsiteX8" fmla="*/ 930820 w 5968487"/>
              <a:gd name="connsiteY8" fmla="*/ 3230564 h 4357229"/>
              <a:gd name="connsiteX9" fmla="*/ 16 w 5968487"/>
              <a:gd name="connsiteY9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413420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229"/>
              <a:gd name="connsiteX1" fmla="*/ 930820 w 5968487"/>
              <a:gd name="connsiteY1" fmla="*/ 1283230 h 4357229"/>
              <a:gd name="connsiteX2" fmla="*/ 1506553 w 5968487"/>
              <a:gd name="connsiteY2" fmla="*/ 4763 h 4357229"/>
              <a:gd name="connsiteX3" fmla="*/ 5968487 w 5968487"/>
              <a:gd name="connsiteY3" fmla="*/ 0 h 4357229"/>
              <a:gd name="connsiteX4" fmla="*/ 5968487 w 5968487"/>
              <a:gd name="connsiteY4" fmla="*/ 4340226 h 4357229"/>
              <a:gd name="connsiteX5" fmla="*/ 1481684 w 5968487"/>
              <a:gd name="connsiteY5" fmla="*/ 4357159 h 4357229"/>
              <a:gd name="connsiteX6" fmla="*/ 913886 w 5968487"/>
              <a:gd name="connsiteY6" fmla="*/ 3848630 h 4357229"/>
              <a:gd name="connsiteX7" fmla="*/ 930820 w 5968487"/>
              <a:gd name="connsiteY7" fmla="*/ 3230564 h 4357229"/>
              <a:gd name="connsiteX8" fmla="*/ 16 w 5968487"/>
              <a:gd name="connsiteY8" fmla="*/ 2302933 h 4357229"/>
              <a:gd name="connsiteX0" fmla="*/ 16 w 5968487"/>
              <a:gd name="connsiteY0" fmla="*/ 2302933 h 4357159"/>
              <a:gd name="connsiteX1" fmla="*/ 930820 w 5968487"/>
              <a:gd name="connsiteY1" fmla="*/ 1283230 h 4357159"/>
              <a:gd name="connsiteX2" fmla="*/ 1506553 w 5968487"/>
              <a:gd name="connsiteY2" fmla="*/ 4763 h 4357159"/>
              <a:gd name="connsiteX3" fmla="*/ 5968487 w 5968487"/>
              <a:gd name="connsiteY3" fmla="*/ 0 h 4357159"/>
              <a:gd name="connsiteX4" fmla="*/ 5968487 w 5968487"/>
              <a:gd name="connsiteY4" fmla="*/ 4340226 h 4357159"/>
              <a:gd name="connsiteX5" fmla="*/ 1481684 w 5968487"/>
              <a:gd name="connsiteY5" fmla="*/ 4357159 h 4357159"/>
              <a:gd name="connsiteX6" fmla="*/ 930820 w 5968487"/>
              <a:gd name="connsiteY6" fmla="*/ 3230564 h 4357159"/>
              <a:gd name="connsiteX7" fmla="*/ 16 w 5968487"/>
              <a:gd name="connsiteY7" fmla="*/ 2302933 h 4357159"/>
              <a:gd name="connsiteX0" fmla="*/ 16 w 5968487"/>
              <a:gd name="connsiteY0" fmla="*/ 2302933 h 4357248"/>
              <a:gd name="connsiteX1" fmla="*/ 930820 w 5968487"/>
              <a:gd name="connsiteY1" fmla="*/ 1283230 h 4357248"/>
              <a:gd name="connsiteX2" fmla="*/ 1506553 w 5968487"/>
              <a:gd name="connsiteY2" fmla="*/ 4763 h 4357248"/>
              <a:gd name="connsiteX3" fmla="*/ 5968487 w 5968487"/>
              <a:gd name="connsiteY3" fmla="*/ 0 h 4357248"/>
              <a:gd name="connsiteX4" fmla="*/ 5968487 w 5968487"/>
              <a:gd name="connsiteY4" fmla="*/ 4340226 h 4357248"/>
              <a:gd name="connsiteX5" fmla="*/ 1481684 w 5968487"/>
              <a:gd name="connsiteY5" fmla="*/ 4357159 h 4357248"/>
              <a:gd name="connsiteX6" fmla="*/ 930820 w 5968487"/>
              <a:gd name="connsiteY6" fmla="*/ 3230564 h 4357248"/>
              <a:gd name="connsiteX7" fmla="*/ 16 w 5968487"/>
              <a:gd name="connsiteY7" fmla="*/ 2302933 h 4357248"/>
              <a:gd name="connsiteX0" fmla="*/ 16 w 5968487"/>
              <a:gd name="connsiteY0" fmla="*/ 2302933 h 4357303"/>
              <a:gd name="connsiteX1" fmla="*/ 930820 w 5968487"/>
              <a:gd name="connsiteY1" fmla="*/ 1283230 h 4357303"/>
              <a:gd name="connsiteX2" fmla="*/ 1506553 w 5968487"/>
              <a:gd name="connsiteY2" fmla="*/ 4763 h 4357303"/>
              <a:gd name="connsiteX3" fmla="*/ 5968487 w 5968487"/>
              <a:gd name="connsiteY3" fmla="*/ 0 h 4357303"/>
              <a:gd name="connsiteX4" fmla="*/ 5968487 w 5968487"/>
              <a:gd name="connsiteY4" fmla="*/ 4340226 h 4357303"/>
              <a:gd name="connsiteX5" fmla="*/ 1481684 w 5968487"/>
              <a:gd name="connsiteY5" fmla="*/ 4357159 h 4357303"/>
              <a:gd name="connsiteX6" fmla="*/ 930820 w 5968487"/>
              <a:gd name="connsiteY6" fmla="*/ 3230564 h 4357303"/>
              <a:gd name="connsiteX7" fmla="*/ 16 w 5968487"/>
              <a:gd name="connsiteY7" fmla="*/ 2302933 h 4357303"/>
              <a:gd name="connsiteX0" fmla="*/ 15 w 5968486"/>
              <a:gd name="connsiteY0" fmla="*/ 2302933 h 4357303"/>
              <a:gd name="connsiteX1" fmla="*/ 930819 w 5968486"/>
              <a:gd name="connsiteY1" fmla="*/ 1283230 h 4357303"/>
              <a:gd name="connsiteX2" fmla="*/ 1506552 w 5968486"/>
              <a:gd name="connsiteY2" fmla="*/ 4763 h 4357303"/>
              <a:gd name="connsiteX3" fmla="*/ 5968486 w 5968486"/>
              <a:gd name="connsiteY3" fmla="*/ 0 h 4357303"/>
              <a:gd name="connsiteX4" fmla="*/ 5968486 w 5968486"/>
              <a:gd name="connsiteY4" fmla="*/ 4340226 h 4357303"/>
              <a:gd name="connsiteX5" fmla="*/ 1481683 w 5968486"/>
              <a:gd name="connsiteY5" fmla="*/ 4357159 h 4357303"/>
              <a:gd name="connsiteX6" fmla="*/ 930819 w 5968486"/>
              <a:gd name="connsiteY6" fmla="*/ 3230564 h 4357303"/>
              <a:gd name="connsiteX7" fmla="*/ 15 w 5968486"/>
              <a:gd name="connsiteY7" fmla="*/ 2302933 h 4357303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1506552 w 5968486"/>
              <a:gd name="connsiteY2" fmla="*/ 4763 h 4357339"/>
              <a:gd name="connsiteX3" fmla="*/ 5968486 w 5968486"/>
              <a:gd name="connsiteY3" fmla="*/ 0 h 4357339"/>
              <a:gd name="connsiteX4" fmla="*/ 5968486 w 5968486"/>
              <a:gd name="connsiteY4" fmla="*/ 4340226 h 4357339"/>
              <a:gd name="connsiteX5" fmla="*/ 1481683 w 5968486"/>
              <a:gd name="connsiteY5" fmla="*/ 4357159 h 4357339"/>
              <a:gd name="connsiteX6" fmla="*/ 930819 w 5968486"/>
              <a:gd name="connsiteY6" fmla="*/ 3230564 h 4357339"/>
              <a:gd name="connsiteX7" fmla="*/ 15 w 5968486"/>
              <a:gd name="connsiteY7" fmla="*/ 2302933 h 4357339"/>
              <a:gd name="connsiteX0" fmla="*/ 15 w 5968486"/>
              <a:gd name="connsiteY0" fmla="*/ 2302933 h 4357762"/>
              <a:gd name="connsiteX1" fmla="*/ 930819 w 5968486"/>
              <a:gd name="connsiteY1" fmla="*/ 1283230 h 4357762"/>
              <a:gd name="connsiteX2" fmla="*/ 1506552 w 5968486"/>
              <a:gd name="connsiteY2" fmla="*/ 4763 h 4357762"/>
              <a:gd name="connsiteX3" fmla="*/ 5968486 w 5968486"/>
              <a:gd name="connsiteY3" fmla="*/ 0 h 4357762"/>
              <a:gd name="connsiteX4" fmla="*/ 5968486 w 5968486"/>
              <a:gd name="connsiteY4" fmla="*/ 4340226 h 4357762"/>
              <a:gd name="connsiteX5" fmla="*/ 1481683 w 5968486"/>
              <a:gd name="connsiteY5" fmla="*/ 4357159 h 4357762"/>
              <a:gd name="connsiteX6" fmla="*/ 930819 w 5968486"/>
              <a:gd name="connsiteY6" fmla="*/ 3230564 h 4357762"/>
              <a:gd name="connsiteX7" fmla="*/ 15 w 5968486"/>
              <a:gd name="connsiteY7" fmla="*/ 2302933 h 4357762"/>
              <a:gd name="connsiteX0" fmla="*/ 15 w 5968486"/>
              <a:gd name="connsiteY0" fmla="*/ 2302933 h 4374673"/>
              <a:gd name="connsiteX1" fmla="*/ 930819 w 5968486"/>
              <a:gd name="connsiteY1" fmla="*/ 1283230 h 4374673"/>
              <a:gd name="connsiteX2" fmla="*/ 1506552 w 5968486"/>
              <a:gd name="connsiteY2" fmla="*/ 4763 h 4374673"/>
              <a:gd name="connsiteX3" fmla="*/ 5968486 w 5968486"/>
              <a:gd name="connsiteY3" fmla="*/ 0 h 4374673"/>
              <a:gd name="connsiteX4" fmla="*/ 5968486 w 5968486"/>
              <a:gd name="connsiteY4" fmla="*/ 4340226 h 4374673"/>
              <a:gd name="connsiteX5" fmla="*/ 1710283 w 5968486"/>
              <a:gd name="connsiteY5" fmla="*/ 4374093 h 4374673"/>
              <a:gd name="connsiteX6" fmla="*/ 930819 w 5968486"/>
              <a:gd name="connsiteY6" fmla="*/ 3230564 h 4374673"/>
              <a:gd name="connsiteX7" fmla="*/ 15 w 5968486"/>
              <a:gd name="connsiteY7" fmla="*/ 2302933 h 4374673"/>
              <a:gd name="connsiteX0" fmla="*/ 15 w 5968486"/>
              <a:gd name="connsiteY0" fmla="*/ 2302933 h 4374093"/>
              <a:gd name="connsiteX1" fmla="*/ 930819 w 5968486"/>
              <a:gd name="connsiteY1" fmla="*/ 1283230 h 4374093"/>
              <a:gd name="connsiteX2" fmla="*/ 1506552 w 5968486"/>
              <a:gd name="connsiteY2" fmla="*/ 4763 h 4374093"/>
              <a:gd name="connsiteX3" fmla="*/ 5968486 w 5968486"/>
              <a:gd name="connsiteY3" fmla="*/ 0 h 4374093"/>
              <a:gd name="connsiteX4" fmla="*/ 5968486 w 5968486"/>
              <a:gd name="connsiteY4" fmla="*/ 4340226 h 4374093"/>
              <a:gd name="connsiteX5" fmla="*/ 1710283 w 5968486"/>
              <a:gd name="connsiteY5" fmla="*/ 4374093 h 4374093"/>
              <a:gd name="connsiteX6" fmla="*/ 930819 w 5968486"/>
              <a:gd name="connsiteY6" fmla="*/ 3230564 h 4374093"/>
              <a:gd name="connsiteX7" fmla="*/ 15 w 5968486"/>
              <a:gd name="connsiteY7" fmla="*/ 2302933 h 4374093"/>
              <a:gd name="connsiteX0" fmla="*/ 15 w 5968486"/>
              <a:gd name="connsiteY0" fmla="*/ 2302933 h 4340226"/>
              <a:gd name="connsiteX1" fmla="*/ 930819 w 5968486"/>
              <a:gd name="connsiteY1" fmla="*/ 1283230 h 4340226"/>
              <a:gd name="connsiteX2" fmla="*/ 1506552 w 5968486"/>
              <a:gd name="connsiteY2" fmla="*/ 4763 h 4340226"/>
              <a:gd name="connsiteX3" fmla="*/ 5968486 w 5968486"/>
              <a:gd name="connsiteY3" fmla="*/ 0 h 4340226"/>
              <a:gd name="connsiteX4" fmla="*/ 5968486 w 5968486"/>
              <a:gd name="connsiteY4" fmla="*/ 4340226 h 4340226"/>
              <a:gd name="connsiteX5" fmla="*/ 1727217 w 5968486"/>
              <a:gd name="connsiteY5" fmla="*/ 4331759 h 4340226"/>
              <a:gd name="connsiteX6" fmla="*/ 930819 w 5968486"/>
              <a:gd name="connsiteY6" fmla="*/ 3230564 h 4340226"/>
              <a:gd name="connsiteX7" fmla="*/ 15 w 5968486"/>
              <a:gd name="connsiteY7" fmla="*/ 2302933 h 4340226"/>
              <a:gd name="connsiteX0" fmla="*/ 15 w 5968486"/>
              <a:gd name="connsiteY0" fmla="*/ 2302933 h 4357159"/>
              <a:gd name="connsiteX1" fmla="*/ 930819 w 5968486"/>
              <a:gd name="connsiteY1" fmla="*/ 1283230 h 4357159"/>
              <a:gd name="connsiteX2" fmla="*/ 1506552 w 5968486"/>
              <a:gd name="connsiteY2" fmla="*/ 4763 h 4357159"/>
              <a:gd name="connsiteX3" fmla="*/ 5968486 w 5968486"/>
              <a:gd name="connsiteY3" fmla="*/ 0 h 4357159"/>
              <a:gd name="connsiteX4" fmla="*/ 5968486 w 5968486"/>
              <a:gd name="connsiteY4" fmla="*/ 4340226 h 4357159"/>
              <a:gd name="connsiteX5" fmla="*/ 1735684 w 5968486"/>
              <a:gd name="connsiteY5" fmla="*/ 4357159 h 4357159"/>
              <a:gd name="connsiteX6" fmla="*/ 930819 w 5968486"/>
              <a:gd name="connsiteY6" fmla="*/ 3230564 h 4357159"/>
              <a:gd name="connsiteX7" fmla="*/ 15 w 5968486"/>
              <a:gd name="connsiteY7" fmla="*/ 2302933 h 435715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1506552 w 5968486"/>
              <a:gd name="connsiteY2" fmla="*/ 4763 h 4357339"/>
              <a:gd name="connsiteX3" fmla="*/ 5968486 w 5968486"/>
              <a:gd name="connsiteY3" fmla="*/ 0 h 4357339"/>
              <a:gd name="connsiteX4" fmla="*/ 5968486 w 5968486"/>
              <a:gd name="connsiteY4" fmla="*/ 4340226 h 4357339"/>
              <a:gd name="connsiteX5" fmla="*/ 1735684 w 5968486"/>
              <a:gd name="connsiteY5" fmla="*/ 4357159 h 4357339"/>
              <a:gd name="connsiteX6" fmla="*/ 930819 w 5968486"/>
              <a:gd name="connsiteY6" fmla="*/ 3230564 h 4357339"/>
              <a:gd name="connsiteX7" fmla="*/ 15 w 5968486"/>
              <a:gd name="connsiteY7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122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122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2933 h 4357339"/>
              <a:gd name="connsiteX1" fmla="*/ 930819 w 5968486"/>
              <a:gd name="connsiteY1" fmla="*/ 1283230 h 4357339"/>
              <a:gd name="connsiteX2" fmla="*/ 924999 w 5968486"/>
              <a:gd name="connsiteY2" fmla="*/ 479425 h 4357339"/>
              <a:gd name="connsiteX3" fmla="*/ 1506552 w 5968486"/>
              <a:gd name="connsiteY3" fmla="*/ 4763 h 4357339"/>
              <a:gd name="connsiteX4" fmla="*/ 5968486 w 5968486"/>
              <a:gd name="connsiteY4" fmla="*/ 0 h 4357339"/>
              <a:gd name="connsiteX5" fmla="*/ 5968486 w 5968486"/>
              <a:gd name="connsiteY5" fmla="*/ 4340226 h 4357339"/>
              <a:gd name="connsiteX6" fmla="*/ 1735684 w 5968486"/>
              <a:gd name="connsiteY6" fmla="*/ 4357159 h 4357339"/>
              <a:gd name="connsiteX7" fmla="*/ 930819 w 5968486"/>
              <a:gd name="connsiteY7" fmla="*/ 3230564 h 4357339"/>
              <a:gd name="connsiteX8" fmla="*/ 15 w 5968486"/>
              <a:gd name="connsiteY8" fmla="*/ 2302933 h 4357339"/>
              <a:gd name="connsiteX0" fmla="*/ 15 w 5968486"/>
              <a:gd name="connsiteY0" fmla="*/ 2305128 h 4359534"/>
              <a:gd name="connsiteX1" fmla="*/ 930819 w 5968486"/>
              <a:gd name="connsiteY1" fmla="*/ 1285425 h 4359534"/>
              <a:gd name="connsiteX2" fmla="*/ 924999 w 5968486"/>
              <a:gd name="connsiteY2" fmla="*/ 481620 h 4359534"/>
              <a:gd name="connsiteX3" fmla="*/ 1391730 w 5968486"/>
              <a:gd name="connsiteY3" fmla="*/ 0 h 4359534"/>
              <a:gd name="connsiteX4" fmla="*/ 5968486 w 5968486"/>
              <a:gd name="connsiteY4" fmla="*/ 2195 h 4359534"/>
              <a:gd name="connsiteX5" fmla="*/ 5968486 w 5968486"/>
              <a:gd name="connsiteY5" fmla="*/ 4342421 h 4359534"/>
              <a:gd name="connsiteX6" fmla="*/ 1735684 w 5968486"/>
              <a:gd name="connsiteY6" fmla="*/ 4359354 h 4359534"/>
              <a:gd name="connsiteX7" fmla="*/ 930819 w 5968486"/>
              <a:gd name="connsiteY7" fmla="*/ 3232759 h 4359534"/>
              <a:gd name="connsiteX8" fmla="*/ 15 w 5968486"/>
              <a:gd name="connsiteY8" fmla="*/ 2305128 h 4359534"/>
              <a:gd name="connsiteX0" fmla="*/ 15 w 5968486"/>
              <a:gd name="connsiteY0" fmla="*/ 2305128 h 4359534"/>
              <a:gd name="connsiteX1" fmla="*/ 930819 w 5968486"/>
              <a:gd name="connsiteY1" fmla="*/ 1285425 h 4359534"/>
              <a:gd name="connsiteX2" fmla="*/ 924999 w 5968486"/>
              <a:gd name="connsiteY2" fmla="*/ 481620 h 4359534"/>
              <a:gd name="connsiteX3" fmla="*/ 1391730 w 5968486"/>
              <a:gd name="connsiteY3" fmla="*/ 0 h 4359534"/>
              <a:gd name="connsiteX4" fmla="*/ 5968486 w 5968486"/>
              <a:gd name="connsiteY4" fmla="*/ 2195 h 4359534"/>
              <a:gd name="connsiteX5" fmla="*/ 5968486 w 5968486"/>
              <a:gd name="connsiteY5" fmla="*/ 4342421 h 4359534"/>
              <a:gd name="connsiteX6" fmla="*/ 1735684 w 5968486"/>
              <a:gd name="connsiteY6" fmla="*/ 4359354 h 4359534"/>
              <a:gd name="connsiteX7" fmla="*/ 930819 w 5968486"/>
              <a:gd name="connsiteY7" fmla="*/ 3232759 h 4359534"/>
              <a:gd name="connsiteX8" fmla="*/ 15 w 5968486"/>
              <a:gd name="connsiteY8" fmla="*/ 2305128 h 4359534"/>
              <a:gd name="connsiteX0" fmla="*/ 15 w 5968486"/>
              <a:gd name="connsiteY0" fmla="*/ 2305128 h 4359534"/>
              <a:gd name="connsiteX1" fmla="*/ 930819 w 5968486"/>
              <a:gd name="connsiteY1" fmla="*/ 1285425 h 4359534"/>
              <a:gd name="connsiteX2" fmla="*/ 924999 w 5968486"/>
              <a:gd name="connsiteY2" fmla="*/ 481620 h 4359534"/>
              <a:gd name="connsiteX3" fmla="*/ 1391730 w 5968486"/>
              <a:gd name="connsiteY3" fmla="*/ 0 h 4359534"/>
              <a:gd name="connsiteX4" fmla="*/ 5968486 w 5968486"/>
              <a:gd name="connsiteY4" fmla="*/ 2195 h 4359534"/>
              <a:gd name="connsiteX5" fmla="*/ 5968486 w 5968486"/>
              <a:gd name="connsiteY5" fmla="*/ 4342421 h 4359534"/>
              <a:gd name="connsiteX6" fmla="*/ 1735684 w 5968486"/>
              <a:gd name="connsiteY6" fmla="*/ 4359354 h 4359534"/>
              <a:gd name="connsiteX7" fmla="*/ 930819 w 5968486"/>
              <a:gd name="connsiteY7" fmla="*/ 3232759 h 4359534"/>
              <a:gd name="connsiteX8" fmla="*/ 15 w 5968486"/>
              <a:gd name="connsiteY8" fmla="*/ 2305128 h 4359534"/>
              <a:gd name="connsiteX0" fmla="*/ 11200 w 5979671"/>
              <a:gd name="connsiteY0" fmla="*/ 2305128 h 4359534"/>
              <a:gd name="connsiteX1" fmla="*/ 459543 w 5979671"/>
              <a:gd name="connsiteY1" fmla="*/ 1818469 h 4359534"/>
              <a:gd name="connsiteX2" fmla="*/ 942004 w 5979671"/>
              <a:gd name="connsiteY2" fmla="*/ 1285425 h 4359534"/>
              <a:gd name="connsiteX3" fmla="*/ 936184 w 5979671"/>
              <a:gd name="connsiteY3" fmla="*/ 481620 h 4359534"/>
              <a:gd name="connsiteX4" fmla="*/ 1402915 w 5979671"/>
              <a:gd name="connsiteY4" fmla="*/ 0 h 4359534"/>
              <a:gd name="connsiteX5" fmla="*/ 5979671 w 5979671"/>
              <a:gd name="connsiteY5" fmla="*/ 2195 h 4359534"/>
              <a:gd name="connsiteX6" fmla="*/ 5979671 w 5979671"/>
              <a:gd name="connsiteY6" fmla="*/ 4342421 h 4359534"/>
              <a:gd name="connsiteX7" fmla="*/ 1746869 w 5979671"/>
              <a:gd name="connsiteY7" fmla="*/ 4359354 h 4359534"/>
              <a:gd name="connsiteX8" fmla="*/ 942004 w 5979671"/>
              <a:gd name="connsiteY8" fmla="*/ 3232759 h 4359534"/>
              <a:gd name="connsiteX9" fmla="*/ 11200 w 5979671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319 w 5981790"/>
              <a:gd name="connsiteY0" fmla="*/ 2305128 h 4359534"/>
              <a:gd name="connsiteX1" fmla="*/ 461662 w 5981790"/>
              <a:gd name="connsiteY1" fmla="*/ 1818469 h 4359534"/>
              <a:gd name="connsiteX2" fmla="*/ 944123 w 5981790"/>
              <a:gd name="connsiteY2" fmla="*/ 1285425 h 4359534"/>
              <a:gd name="connsiteX3" fmla="*/ 938303 w 5981790"/>
              <a:gd name="connsiteY3" fmla="*/ 481620 h 4359534"/>
              <a:gd name="connsiteX4" fmla="*/ 1405034 w 5981790"/>
              <a:gd name="connsiteY4" fmla="*/ 0 h 4359534"/>
              <a:gd name="connsiteX5" fmla="*/ 5981790 w 5981790"/>
              <a:gd name="connsiteY5" fmla="*/ 2195 h 4359534"/>
              <a:gd name="connsiteX6" fmla="*/ 5981790 w 5981790"/>
              <a:gd name="connsiteY6" fmla="*/ 4342421 h 4359534"/>
              <a:gd name="connsiteX7" fmla="*/ 1748988 w 5981790"/>
              <a:gd name="connsiteY7" fmla="*/ 4359354 h 4359534"/>
              <a:gd name="connsiteX8" fmla="*/ 944123 w 5981790"/>
              <a:gd name="connsiteY8" fmla="*/ 3232759 h 4359534"/>
              <a:gd name="connsiteX9" fmla="*/ 13319 w 5981790"/>
              <a:gd name="connsiteY9" fmla="*/ 2305128 h 4359534"/>
              <a:gd name="connsiteX0" fmla="*/ 13937 w 5982408"/>
              <a:gd name="connsiteY0" fmla="*/ 2305128 h 4359534"/>
              <a:gd name="connsiteX1" fmla="*/ 462280 w 5982408"/>
              <a:gd name="connsiteY1" fmla="*/ 1818469 h 4359534"/>
              <a:gd name="connsiteX2" fmla="*/ 944741 w 5982408"/>
              <a:gd name="connsiteY2" fmla="*/ 1285425 h 4359534"/>
              <a:gd name="connsiteX3" fmla="*/ 938921 w 5982408"/>
              <a:gd name="connsiteY3" fmla="*/ 481620 h 4359534"/>
              <a:gd name="connsiteX4" fmla="*/ 1405652 w 5982408"/>
              <a:gd name="connsiteY4" fmla="*/ 0 h 4359534"/>
              <a:gd name="connsiteX5" fmla="*/ 5982408 w 5982408"/>
              <a:gd name="connsiteY5" fmla="*/ 2195 h 4359534"/>
              <a:gd name="connsiteX6" fmla="*/ 5982408 w 5982408"/>
              <a:gd name="connsiteY6" fmla="*/ 4342421 h 4359534"/>
              <a:gd name="connsiteX7" fmla="*/ 1749606 w 5982408"/>
              <a:gd name="connsiteY7" fmla="*/ 4359354 h 4359534"/>
              <a:gd name="connsiteX8" fmla="*/ 944741 w 5982408"/>
              <a:gd name="connsiteY8" fmla="*/ 3232759 h 4359534"/>
              <a:gd name="connsiteX9" fmla="*/ 13937 w 5982408"/>
              <a:gd name="connsiteY9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1849 w 5970320"/>
              <a:gd name="connsiteY9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1849 w 5970320"/>
              <a:gd name="connsiteY9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1508 w 5970320"/>
              <a:gd name="connsiteY9" fmla="*/ 2702250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1508 w 5970320"/>
              <a:gd name="connsiteY9" fmla="*/ 2702250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49 w 5970320"/>
              <a:gd name="connsiteY0" fmla="*/ 2305128 h 4359534"/>
              <a:gd name="connsiteX1" fmla="*/ 450192 w 5970320"/>
              <a:gd name="connsiteY1" fmla="*/ 1818469 h 4359534"/>
              <a:gd name="connsiteX2" fmla="*/ 932653 w 5970320"/>
              <a:gd name="connsiteY2" fmla="*/ 1285425 h 4359534"/>
              <a:gd name="connsiteX3" fmla="*/ 926833 w 5970320"/>
              <a:gd name="connsiteY3" fmla="*/ 481620 h 4359534"/>
              <a:gd name="connsiteX4" fmla="*/ 1393564 w 5970320"/>
              <a:gd name="connsiteY4" fmla="*/ 0 h 4359534"/>
              <a:gd name="connsiteX5" fmla="*/ 5970320 w 5970320"/>
              <a:gd name="connsiteY5" fmla="*/ 2195 h 4359534"/>
              <a:gd name="connsiteX6" fmla="*/ 5970320 w 5970320"/>
              <a:gd name="connsiteY6" fmla="*/ 4342421 h 4359534"/>
              <a:gd name="connsiteX7" fmla="*/ 1737518 w 5970320"/>
              <a:gd name="connsiteY7" fmla="*/ 4359354 h 4359534"/>
              <a:gd name="connsiteX8" fmla="*/ 932653 w 5970320"/>
              <a:gd name="connsiteY8" fmla="*/ 3232759 h 4359534"/>
              <a:gd name="connsiteX9" fmla="*/ 484987 w 5970320"/>
              <a:gd name="connsiteY9" fmla="*/ 2744003 h 4359534"/>
              <a:gd name="connsiteX10" fmla="*/ 1849 w 5970320"/>
              <a:gd name="connsiteY10" fmla="*/ 2305128 h 4359534"/>
              <a:gd name="connsiteX0" fmla="*/ 187 w 5968658"/>
              <a:gd name="connsiteY0" fmla="*/ 2305128 h 4359534"/>
              <a:gd name="connsiteX1" fmla="*/ 448530 w 5968658"/>
              <a:gd name="connsiteY1" fmla="*/ 1818469 h 4359534"/>
              <a:gd name="connsiteX2" fmla="*/ 930991 w 5968658"/>
              <a:gd name="connsiteY2" fmla="*/ 1285425 h 4359534"/>
              <a:gd name="connsiteX3" fmla="*/ 925171 w 5968658"/>
              <a:gd name="connsiteY3" fmla="*/ 481620 h 4359534"/>
              <a:gd name="connsiteX4" fmla="*/ 1391902 w 5968658"/>
              <a:gd name="connsiteY4" fmla="*/ 0 h 4359534"/>
              <a:gd name="connsiteX5" fmla="*/ 5968658 w 5968658"/>
              <a:gd name="connsiteY5" fmla="*/ 2195 h 4359534"/>
              <a:gd name="connsiteX6" fmla="*/ 5968658 w 5968658"/>
              <a:gd name="connsiteY6" fmla="*/ 4342421 h 4359534"/>
              <a:gd name="connsiteX7" fmla="*/ 1735856 w 5968658"/>
              <a:gd name="connsiteY7" fmla="*/ 4359354 h 4359534"/>
              <a:gd name="connsiteX8" fmla="*/ 930991 w 5968658"/>
              <a:gd name="connsiteY8" fmla="*/ 3232759 h 4359534"/>
              <a:gd name="connsiteX9" fmla="*/ 483325 w 5968658"/>
              <a:gd name="connsiteY9" fmla="*/ 2744003 h 4359534"/>
              <a:gd name="connsiteX10" fmla="*/ 187 w 5968658"/>
              <a:gd name="connsiteY10" fmla="*/ 2305128 h 4359534"/>
              <a:gd name="connsiteX0" fmla="*/ 187 w 5968658"/>
              <a:gd name="connsiteY0" fmla="*/ 2305128 h 4359534"/>
              <a:gd name="connsiteX1" fmla="*/ 448530 w 5968658"/>
              <a:gd name="connsiteY1" fmla="*/ 1818469 h 4359534"/>
              <a:gd name="connsiteX2" fmla="*/ 930991 w 5968658"/>
              <a:gd name="connsiteY2" fmla="*/ 1285425 h 4359534"/>
              <a:gd name="connsiteX3" fmla="*/ 925171 w 5968658"/>
              <a:gd name="connsiteY3" fmla="*/ 481620 h 4359534"/>
              <a:gd name="connsiteX4" fmla="*/ 1391902 w 5968658"/>
              <a:gd name="connsiteY4" fmla="*/ 0 h 4359534"/>
              <a:gd name="connsiteX5" fmla="*/ 5968658 w 5968658"/>
              <a:gd name="connsiteY5" fmla="*/ 2195 h 4359534"/>
              <a:gd name="connsiteX6" fmla="*/ 5968658 w 5968658"/>
              <a:gd name="connsiteY6" fmla="*/ 4342421 h 4359534"/>
              <a:gd name="connsiteX7" fmla="*/ 1735856 w 5968658"/>
              <a:gd name="connsiteY7" fmla="*/ 4359354 h 4359534"/>
              <a:gd name="connsiteX8" fmla="*/ 930991 w 5968658"/>
              <a:gd name="connsiteY8" fmla="*/ 3232759 h 4359534"/>
              <a:gd name="connsiteX9" fmla="*/ 483325 w 5968658"/>
              <a:gd name="connsiteY9" fmla="*/ 2744003 h 4359534"/>
              <a:gd name="connsiteX10" fmla="*/ 187 w 5968658"/>
              <a:gd name="connsiteY10" fmla="*/ 2305128 h 4359534"/>
              <a:gd name="connsiteX0" fmla="*/ 187 w 5968658"/>
              <a:gd name="connsiteY0" fmla="*/ 2305128 h 4359354"/>
              <a:gd name="connsiteX1" fmla="*/ 448530 w 5968658"/>
              <a:gd name="connsiteY1" fmla="*/ 1818469 h 4359354"/>
              <a:gd name="connsiteX2" fmla="*/ 930991 w 5968658"/>
              <a:gd name="connsiteY2" fmla="*/ 1285425 h 4359354"/>
              <a:gd name="connsiteX3" fmla="*/ 925171 w 5968658"/>
              <a:gd name="connsiteY3" fmla="*/ 481620 h 4359354"/>
              <a:gd name="connsiteX4" fmla="*/ 1391902 w 5968658"/>
              <a:gd name="connsiteY4" fmla="*/ 0 h 4359354"/>
              <a:gd name="connsiteX5" fmla="*/ 5968658 w 5968658"/>
              <a:gd name="connsiteY5" fmla="*/ 2195 h 4359354"/>
              <a:gd name="connsiteX6" fmla="*/ 5968658 w 5968658"/>
              <a:gd name="connsiteY6" fmla="*/ 4342421 h 4359354"/>
              <a:gd name="connsiteX7" fmla="*/ 1735856 w 5968658"/>
              <a:gd name="connsiteY7" fmla="*/ 4359354 h 4359354"/>
              <a:gd name="connsiteX8" fmla="*/ 921736 w 5968658"/>
              <a:gd name="connsiteY8" fmla="*/ 3815674 h 4359354"/>
              <a:gd name="connsiteX9" fmla="*/ 930991 w 5968658"/>
              <a:gd name="connsiteY9" fmla="*/ 3232759 h 4359354"/>
              <a:gd name="connsiteX10" fmla="*/ 483325 w 5968658"/>
              <a:gd name="connsiteY10" fmla="*/ 2744003 h 4359354"/>
              <a:gd name="connsiteX11" fmla="*/ 187 w 5968658"/>
              <a:gd name="connsiteY11" fmla="*/ 2305128 h 4359354"/>
              <a:gd name="connsiteX0" fmla="*/ 187 w 5968658"/>
              <a:gd name="connsiteY0" fmla="*/ 2305128 h 4359354"/>
              <a:gd name="connsiteX1" fmla="*/ 448530 w 5968658"/>
              <a:gd name="connsiteY1" fmla="*/ 1818469 h 4359354"/>
              <a:gd name="connsiteX2" fmla="*/ 930991 w 5968658"/>
              <a:gd name="connsiteY2" fmla="*/ 1285425 h 4359354"/>
              <a:gd name="connsiteX3" fmla="*/ 925171 w 5968658"/>
              <a:gd name="connsiteY3" fmla="*/ 481620 h 4359354"/>
              <a:gd name="connsiteX4" fmla="*/ 1391902 w 5968658"/>
              <a:gd name="connsiteY4" fmla="*/ 0 h 4359354"/>
              <a:gd name="connsiteX5" fmla="*/ 5968658 w 5968658"/>
              <a:gd name="connsiteY5" fmla="*/ 2195 h 4359354"/>
              <a:gd name="connsiteX6" fmla="*/ 5968658 w 5968658"/>
              <a:gd name="connsiteY6" fmla="*/ 4342421 h 4359354"/>
              <a:gd name="connsiteX7" fmla="*/ 1735856 w 5968658"/>
              <a:gd name="connsiteY7" fmla="*/ 4359354 h 4359354"/>
              <a:gd name="connsiteX8" fmla="*/ 921736 w 5968658"/>
              <a:gd name="connsiteY8" fmla="*/ 3815674 h 4359354"/>
              <a:gd name="connsiteX9" fmla="*/ 930991 w 5968658"/>
              <a:gd name="connsiteY9" fmla="*/ 3232759 h 4359354"/>
              <a:gd name="connsiteX10" fmla="*/ 483325 w 5968658"/>
              <a:gd name="connsiteY10" fmla="*/ 2744003 h 4359354"/>
              <a:gd name="connsiteX11" fmla="*/ 187 w 5968658"/>
              <a:gd name="connsiteY11" fmla="*/ 2305128 h 4359354"/>
              <a:gd name="connsiteX0" fmla="*/ 187 w 5968658"/>
              <a:gd name="connsiteY0" fmla="*/ 2305128 h 4359354"/>
              <a:gd name="connsiteX1" fmla="*/ 448530 w 5968658"/>
              <a:gd name="connsiteY1" fmla="*/ 1818469 h 4359354"/>
              <a:gd name="connsiteX2" fmla="*/ 930991 w 5968658"/>
              <a:gd name="connsiteY2" fmla="*/ 1285425 h 4359354"/>
              <a:gd name="connsiteX3" fmla="*/ 925171 w 5968658"/>
              <a:gd name="connsiteY3" fmla="*/ 481620 h 4359354"/>
              <a:gd name="connsiteX4" fmla="*/ 1391902 w 5968658"/>
              <a:gd name="connsiteY4" fmla="*/ 0 h 4359354"/>
              <a:gd name="connsiteX5" fmla="*/ 5968658 w 5968658"/>
              <a:gd name="connsiteY5" fmla="*/ 2195 h 4359354"/>
              <a:gd name="connsiteX6" fmla="*/ 5968658 w 5968658"/>
              <a:gd name="connsiteY6" fmla="*/ 4342421 h 4359354"/>
              <a:gd name="connsiteX7" fmla="*/ 1735856 w 5968658"/>
              <a:gd name="connsiteY7" fmla="*/ 4359354 h 4359354"/>
              <a:gd name="connsiteX8" fmla="*/ 921736 w 5968658"/>
              <a:gd name="connsiteY8" fmla="*/ 3815674 h 4359354"/>
              <a:gd name="connsiteX9" fmla="*/ 930991 w 5968658"/>
              <a:gd name="connsiteY9" fmla="*/ 3232759 h 4359354"/>
              <a:gd name="connsiteX10" fmla="*/ 483325 w 5968658"/>
              <a:gd name="connsiteY10" fmla="*/ 2744003 h 4359354"/>
              <a:gd name="connsiteX11" fmla="*/ 187 w 5968658"/>
              <a:gd name="connsiteY11" fmla="*/ 2305128 h 4359354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735856 w 5968658"/>
              <a:gd name="connsiteY7" fmla="*/ 4321080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30991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42421"/>
              <a:gd name="connsiteX1" fmla="*/ 448530 w 5968658"/>
              <a:gd name="connsiteY1" fmla="*/ 1818469 h 4342421"/>
              <a:gd name="connsiteX2" fmla="*/ 930991 w 5968658"/>
              <a:gd name="connsiteY2" fmla="*/ 1285425 h 4342421"/>
              <a:gd name="connsiteX3" fmla="*/ 925171 w 5968658"/>
              <a:gd name="connsiteY3" fmla="*/ 481620 h 4342421"/>
              <a:gd name="connsiteX4" fmla="*/ 1391902 w 5968658"/>
              <a:gd name="connsiteY4" fmla="*/ 0 h 4342421"/>
              <a:gd name="connsiteX5" fmla="*/ 5968658 w 5968658"/>
              <a:gd name="connsiteY5" fmla="*/ 2195 h 4342421"/>
              <a:gd name="connsiteX6" fmla="*/ 5968658 w 5968658"/>
              <a:gd name="connsiteY6" fmla="*/ 4342421 h 4342421"/>
              <a:gd name="connsiteX7" fmla="*/ 1422705 w 5968658"/>
              <a:gd name="connsiteY7" fmla="*/ 4328039 h 4342421"/>
              <a:gd name="connsiteX8" fmla="*/ 921736 w 5968658"/>
              <a:gd name="connsiteY8" fmla="*/ 3815674 h 4342421"/>
              <a:gd name="connsiteX9" fmla="*/ 924032 w 5968658"/>
              <a:gd name="connsiteY9" fmla="*/ 3232759 h 4342421"/>
              <a:gd name="connsiteX10" fmla="*/ 483325 w 5968658"/>
              <a:gd name="connsiteY10" fmla="*/ 2744003 h 4342421"/>
              <a:gd name="connsiteX11" fmla="*/ 187 w 5968658"/>
              <a:gd name="connsiteY11" fmla="*/ 2305128 h 4342421"/>
              <a:gd name="connsiteX0" fmla="*/ 187 w 5968658"/>
              <a:gd name="connsiteY0" fmla="*/ 2305128 h 4328039"/>
              <a:gd name="connsiteX1" fmla="*/ 448530 w 5968658"/>
              <a:gd name="connsiteY1" fmla="*/ 1818469 h 4328039"/>
              <a:gd name="connsiteX2" fmla="*/ 930991 w 5968658"/>
              <a:gd name="connsiteY2" fmla="*/ 1285425 h 4328039"/>
              <a:gd name="connsiteX3" fmla="*/ 925171 w 5968658"/>
              <a:gd name="connsiteY3" fmla="*/ 481620 h 4328039"/>
              <a:gd name="connsiteX4" fmla="*/ 1391902 w 5968658"/>
              <a:gd name="connsiteY4" fmla="*/ 0 h 4328039"/>
              <a:gd name="connsiteX5" fmla="*/ 5968658 w 5968658"/>
              <a:gd name="connsiteY5" fmla="*/ 2195 h 4328039"/>
              <a:gd name="connsiteX6" fmla="*/ 5958220 w 5968658"/>
              <a:gd name="connsiteY6" fmla="*/ 4321544 h 4328039"/>
              <a:gd name="connsiteX7" fmla="*/ 1422705 w 5968658"/>
              <a:gd name="connsiteY7" fmla="*/ 4328039 h 4328039"/>
              <a:gd name="connsiteX8" fmla="*/ 921736 w 5968658"/>
              <a:gd name="connsiteY8" fmla="*/ 3815674 h 4328039"/>
              <a:gd name="connsiteX9" fmla="*/ 924032 w 5968658"/>
              <a:gd name="connsiteY9" fmla="*/ 3232759 h 4328039"/>
              <a:gd name="connsiteX10" fmla="*/ 483325 w 5968658"/>
              <a:gd name="connsiteY10" fmla="*/ 2744003 h 4328039"/>
              <a:gd name="connsiteX11" fmla="*/ 187 w 5968658"/>
              <a:gd name="connsiteY11" fmla="*/ 2305128 h 4328039"/>
              <a:gd name="connsiteX0" fmla="*/ 187 w 5968658"/>
              <a:gd name="connsiteY0" fmla="*/ 2305128 h 4328039"/>
              <a:gd name="connsiteX1" fmla="*/ 448530 w 5968658"/>
              <a:gd name="connsiteY1" fmla="*/ 1818469 h 4328039"/>
              <a:gd name="connsiteX2" fmla="*/ 930991 w 5968658"/>
              <a:gd name="connsiteY2" fmla="*/ 1285425 h 4328039"/>
              <a:gd name="connsiteX3" fmla="*/ 925171 w 5968658"/>
              <a:gd name="connsiteY3" fmla="*/ 481620 h 4328039"/>
              <a:gd name="connsiteX4" fmla="*/ 1391902 w 5968658"/>
              <a:gd name="connsiteY4" fmla="*/ 0 h 4328039"/>
              <a:gd name="connsiteX5" fmla="*/ 5968658 w 5968658"/>
              <a:gd name="connsiteY5" fmla="*/ 2195 h 4328039"/>
              <a:gd name="connsiteX6" fmla="*/ 5940822 w 5968658"/>
              <a:gd name="connsiteY6" fmla="*/ 4321544 h 4328039"/>
              <a:gd name="connsiteX7" fmla="*/ 1422705 w 5968658"/>
              <a:gd name="connsiteY7" fmla="*/ 4328039 h 4328039"/>
              <a:gd name="connsiteX8" fmla="*/ 921736 w 5968658"/>
              <a:gd name="connsiteY8" fmla="*/ 3815674 h 4328039"/>
              <a:gd name="connsiteX9" fmla="*/ 924032 w 5968658"/>
              <a:gd name="connsiteY9" fmla="*/ 3232759 h 4328039"/>
              <a:gd name="connsiteX10" fmla="*/ 483325 w 5968658"/>
              <a:gd name="connsiteY10" fmla="*/ 2744003 h 4328039"/>
              <a:gd name="connsiteX11" fmla="*/ 187 w 5968658"/>
              <a:gd name="connsiteY11" fmla="*/ 2305128 h 4328039"/>
              <a:gd name="connsiteX0" fmla="*/ 187 w 5941385"/>
              <a:gd name="connsiteY0" fmla="*/ 2306412 h 4329323"/>
              <a:gd name="connsiteX1" fmla="*/ 448530 w 5941385"/>
              <a:gd name="connsiteY1" fmla="*/ 1819753 h 4329323"/>
              <a:gd name="connsiteX2" fmla="*/ 930991 w 5941385"/>
              <a:gd name="connsiteY2" fmla="*/ 1286709 h 4329323"/>
              <a:gd name="connsiteX3" fmla="*/ 925171 w 5941385"/>
              <a:gd name="connsiteY3" fmla="*/ 482904 h 4329323"/>
              <a:gd name="connsiteX4" fmla="*/ 1391902 w 5941385"/>
              <a:gd name="connsiteY4" fmla="*/ 1284 h 4329323"/>
              <a:gd name="connsiteX5" fmla="*/ 5933863 w 5941385"/>
              <a:gd name="connsiteY5" fmla="*/ 0 h 4329323"/>
              <a:gd name="connsiteX6" fmla="*/ 5940822 w 5941385"/>
              <a:gd name="connsiteY6" fmla="*/ 4322828 h 4329323"/>
              <a:gd name="connsiteX7" fmla="*/ 1422705 w 5941385"/>
              <a:gd name="connsiteY7" fmla="*/ 4329323 h 4329323"/>
              <a:gd name="connsiteX8" fmla="*/ 921736 w 5941385"/>
              <a:gd name="connsiteY8" fmla="*/ 3816958 h 4329323"/>
              <a:gd name="connsiteX9" fmla="*/ 924032 w 5941385"/>
              <a:gd name="connsiteY9" fmla="*/ 3234043 h 4329323"/>
              <a:gd name="connsiteX10" fmla="*/ 483325 w 5941385"/>
              <a:gd name="connsiteY10" fmla="*/ 2745287 h 4329323"/>
              <a:gd name="connsiteX11" fmla="*/ 187 w 5941385"/>
              <a:gd name="connsiteY11" fmla="*/ 2306412 h 432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941385" h="4329323">
                <a:moveTo>
                  <a:pt x="187" y="2306412"/>
                </a:moveTo>
                <a:cubicBezTo>
                  <a:pt x="-7154" y="2049820"/>
                  <a:pt x="202931" y="1815732"/>
                  <a:pt x="448530" y="1819753"/>
                </a:cubicBezTo>
                <a:cubicBezTo>
                  <a:pt x="812431" y="1816817"/>
                  <a:pt x="931579" y="1516476"/>
                  <a:pt x="930991" y="1286709"/>
                </a:cubicBezTo>
                <a:cubicBezTo>
                  <a:pt x="924288" y="916116"/>
                  <a:pt x="921291" y="746782"/>
                  <a:pt x="925171" y="482904"/>
                </a:cubicBezTo>
                <a:cubicBezTo>
                  <a:pt x="929356" y="363598"/>
                  <a:pt x="972785" y="2422"/>
                  <a:pt x="1391902" y="1284"/>
                </a:cubicBezTo>
                <a:lnTo>
                  <a:pt x="5933863" y="0"/>
                </a:lnTo>
                <a:cubicBezTo>
                  <a:pt x="5930384" y="1439783"/>
                  <a:pt x="5944301" y="2883045"/>
                  <a:pt x="5940822" y="4322828"/>
                </a:cubicBezTo>
                <a:lnTo>
                  <a:pt x="1422705" y="4329323"/>
                </a:lnTo>
                <a:cubicBezTo>
                  <a:pt x="1068675" y="4321560"/>
                  <a:pt x="927140" y="4106208"/>
                  <a:pt x="921736" y="3816958"/>
                </a:cubicBezTo>
                <a:cubicBezTo>
                  <a:pt x="923291" y="3604256"/>
                  <a:pt x="920552" y="3464847"/>
                  <a:pt x="924032" y="3234043"/>
                </a:cubicBezTo>
                <a:cubicBezTo>
                  <a:pt x="926943" y="3097037"/>
                  <a:pt x="847227" y="2743316"/>
                  <a:pt x="483325" y="2745287"/>
                </a:cubicBezTo>
                <a:cubicBezTo>
                  <a:pt x="255122" y="2740299"/>
                  <a:pt x="-1553" y="2575490"/>
                  <a:pt x="187" y="2306412"/>
                </a:cubicBezTo>
                <a:close/>
              </a:path>
            </a:pathLst>
          </a:custGeom>
        </p:spPr>
        <p:txBody>
          <a:bodyPr vert="horz"/>
          <a:lstStyle>
            <a:lvl1pPr marL="0" indent="0" algn="ctr">
              <a:buNone/>
              <a:defRPr b="0" i="0" baseline="0">
                <a:latin typeface="HelveticaNeueLT Std Thin"/>
                <a:cs typeface="HelveticaNeueLT Std Thin"/>
              </a:defRPr>
            </a:lvl1pPr>
          </a:lstStyle>
          <a:p>
            <a:endParaRPr lang="nl-NL" dirty="0"/>
          </a:p>
          <a:p>
            <a:r>
              <a:rPr lang="nl-NL" dirty="0"/>
              <a:t>plaats afbeelding</a:t>
            </a:r>
          </a:p>
        </p:txBody>
      </p:sp>
    </p:spTree>
    <p:extLst>
      <p:ext uri="{BB962C8B-B14F-4D97-AF65-F5344CB8AC3E}">
        <p14:creationId xmlns:p14="http://schemas.microsoft.com/office/powerpoint/2010/main" val="15146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gegev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4162788" y="6358168"/>
            <a:ext cx="1432898" cy="15388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buNone/>
              <a:defRPr sz="1000" b="0" i="0" baseline="0">
                <a:latin typeface="HelveticaNeueLT Std Lt"/>
                <a:cs typeface="HelveticaNeueLT Std Lt"/>
              </a:defRPr>
            </a:lvl1pPr>
          </a:lstStyle>
          <a:p>
            <a:pPr lvl="0"/>
            <a:r>
              <a:rPr lang="nl-BE" dirty="0"/>
              <a:t>Voornaam &amp; naam</a:t>
            </a:r>
            <a:endParaRPr lang="nl-NL" dirty="0"/>
          </a:p>
        </p:txBody>
      </p:sp>
      <p:sp>
        <p:nvSpPr>
          <p:cNvPr id="19" name="Tijdelijke aanduiding voor tekst 15"/>
          <p:cNvSpPr>
            <a:spLocks noGrp="1"/>
          </p:cNvSpPr>
          <p:nvPr>
            <p:ph type="body" sz="quarter" idx="11" hasCustomPrompt="1"/>
          </p:nvPr>
        </p:nvSpPr>
        <p:spPr>
          <a:xfrm>
            <a:off x="6850767" y="6358168"/>
            <a:ext cx="1432898" cy="15388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buNone/>
              <a:defRPr sz="1000" b="0" i="0" baseline="0">
                <a:latin typeface="HelveticaNeueLT Std Lt"/>
                <a:cs typeface="HelveticaNeueLT Std Lt"/>
              </a:defRPr>
            </a:lvl1pPr>
          </a:lstStyle>
          <a:p>
            <a:pPr lvl="0"/>
            <a:r>
              <a:rPr lang="nl-BE" dirty="0"/>
              <a:t>Beschrijving onderwerp</a:t>
            </a:r>
            <a:endParaRPr lang="nl-NL" dirty="0"/>
          </a:p>
        </p:txBody>
      </p:sp>
      <p:sp>
        <p:nvSpPr>
          <p:cNvPr id="20" name="Tijdelijke aanduiding voor tekst 15"/>
          <p:cNvSpPr>
            <a:spLocks noGrp="1"/>
          </p:cNvSpPr>
          <p:nvPr>
            <p:ph type="body" sz="quarter" idx="12" hasCustomPrompt="1"/>
          </p:nvPr>
        </p:nvSpPr>
        <p:spPr>
          <a:xfrm>
            <a:off x="1396896" y="6358168"/>
            <a:ext cx="1432898" cy="153888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>
            <a:lvl1pPr marL="0" indent="0" algn="l">
              <a:buNone/>
              <a:defRPr sz="1000" b="0" i="0" baseline="0">
                <a:latin typeface="HelveticaNeueLT Std Lt"/>
                <a:cs typeface="HelveticaNeueLT Std Lt"/>
              </a:defRPr>
            </a:lvl1pPr>
          </a:lstStyle>
          <a:p>
            <a:pPr lvl="0"/>
            <a:r>
              <a:rPr lang="nl-BE" dirty="0"/>
              <a:t>dd mmmm jjjj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1659996" y="3851276"/>
            <a:ext cx="6239404" cy="12287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b="0" i="0" baseline="0">
                <a:solidFill>
                  <a:schemeClr val="tx1"/>
                </a:solidFill>
                <a:latin typeface="HelveticaNeueLT Std Thin"/>
                <a:cs typeface="HelveticaNeueLT Std Thin"/>
              </a:defRPr>
            </a:lvl1pPr>
          </a:lstStyle>
          <a:p>
            <a:pPr lvl="0"/>
            <a:r>
              <a:rPr lang="nl-NL" dirty="0"/>
              <a:t>presentatie naam</a:t>
            </a:r>
          </a:p>
        </p:txBody>
      </p:sp>
    </p:spTree>
    <p:extLst>
      <p:ext uri="{BB962C8B-B14F-4D97-AF65-F5344CB8AC3E}">
        <p14:creationId xmlns:p14="http://schemas.microsoft.com/office/powerpoint/2010/main" val="341227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700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594658"/>
            <a:ext cx="7424617" cy="3388806"/>
          </a:xfrm>
          <a:prstGeom prst="rect">
            <a:avLst/>
          </a:prstGeom>
        </p:spPr>
        <p:txBody>
          <a:bodyPr vert="horz"/>
          <a:lstStyle>
            <a:lvl1pPr marL="342900" indent="-342900">
              <a:buSzPct val="100000"/>
              <a:buFontTx/>
              <a:buBlip>
                <a:blip r:embed="rId2"/>
              </a:buBlip>
              <a:defRPr sz="26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1pPr>
            <a:lvl2pPr marL="742950" indent="-285750">
              <a:buSzPct val="100000"/>
              <a:buFontTx/>
              <a:buBlip>
                <a:blip r:embed="rId2"/>
              </a:buBlip>
              <a:defRPr sz="24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2pPr>
            <a:lvl3pPr marL="1143000" indent="-228600">
              <a:buSzPct val="100000"/>
              <a:buFontTx/>
              <a:buBlip>
                <a:blip r:embed="rId2"/>
              </a:buBlip>
              <a:defRPr sz="22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3pPr>
            <a:lvl4pPr marL="1600200" indent="-228600">
              <a:buSzPct val="100000"/>
              <a:buFontTx/>
              <a:buBlip>
                <a:blip r:embed="rId2"/>
              </a:buBlip>
              <a:defRPr sz="20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8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  <a:p>
            <a:pPr lvl="1"/>
            <a:r>
              <a:rPr lang="nl-BE" dirty="0"/>
              <a:t>Tweede niveau</a:t>
            </a:r>
          </a:p>
          <a:p>
            <a:pPr lvl="2"/>
            <a:r>
              <a:rPr lang="nl-BE" dirty="0"/>
              <a:t>Derde niveau</a:t>
            </a:r>
          </a:p>
          <a:p>
            <a:pPr lvl="3"/>
            <a:r>
              <a:rPr lang="nl-BE" dirty="0"/>
              <a:t>Vierde niveau</a:t>
            </a:r>
          </a:p>
          <a:p>
            <a:pPr lvl="4"/>
            <a:r>
              <a:rPr lang="nl-BE" dirty="0"/>
              <a:t>Vijfde niveau</a:t>
            </a:r>
            <a:endParaRPr lang="nl-NL" dirty="0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0472" y="6597352"/>
            <a:ext cx="139700" cy="114300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6556359"/>
            <a:ext cx="4114800" cy="184666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nl-NL" dirty="0"/>
              <a:t> dia beschrijving</a:t>
            </a:r>
          </a:p>
        </p:txBody>
      </p:sp>
    </p:spTree>
    <p:extLst>
      <p:ext uri="{BB962C8B-B14F-4D97-AF65-F5344CB8AC3E}">
        <p14:creationId xmlns:p14="http://schemas.microsoft.com/office/powerpoint/2010/main" val="4218347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54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262063" y="1126920"/>
            <a:ext cx="7424736" cy="400110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HelveticaNeueLT Std Med"/>
                <a:cs typeface="HelveticaNeueLT Std Med"/>
              </a:defRPr>
            </a:lvl1pPr>
          </a:lstStyle>
          <a:p>
            <a:pPr lvl="0"/>
            <a:r>
              <a:rPr lang="nl-NL" dirty="0"/>
              <a:t>Extra beschrijving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0472" y="6597352"/>
            <a:ext cx="139700" cy="114300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6556359"/>
            <a:ext cx="4114800" cy="184666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nl-NL" dirty="0"/>
              <a:t> dia beschrijving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1262182" y="2594658"/>
            <a:ext cx="7424617" cy="3388806"/>
          </a:xfrm>
          <a:prstGeom prst="rect">
            <a:avLst/>
          </a:prstGeom>
        </p:spPr>
        <p:txBody>
          <a:bodyPr vert="horz"/>
          <a:lstStyle>
            <a:lvl1pPr marL="0" indent="0">
              <a:buSzPct val="100000"/>
              <a:buFontTx/>
              <a:buNone/>
              <a:defRPr sz="20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2pPr>
            <a:lvl3pPr marL="11430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3pPr>
            <a:lvl4pPr marL="16002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4pPr>
            <a:lvl5pPr marL="20574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79176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739824"/>
          </a:xfrm>
          <a:prstGeom prst="rect">
            <a:avLst/>
          </a:prstGeom>
        </p:spPr>
        <p:txBody>
          <a:bodyPr/>
          <a:lstStyle/>
          <a:p>
            <a:r>
              <a:rPr lang="nl-BE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62182" y="2449416"/>
            <a:ext cx="7424618" cy="3676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0472" y="6597352"/>
            <a:ext cx="139700" cy="114300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6556359"/>
            <a:ext cx="4114800" cy="184666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nl-NL" dirty="0"/>
              <a:t> dia beschrijving</a:t>
            </a:r>
          </a:p>
        </p:txBody>
      </p:sp>
    </p:spTree>
    <p:extLst>
      <p:ext uri="{BB962C8B-B14F-4D97-AF65-F5344CB8AC3E}">
        <p14:creationId xmlns:p14="http://schemas.microsoft.com/office/powerpoint/2010/main" val="13916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1262183" y="1527030"/>
            <a:ext cx="3741866" cy="6544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BE" dirty="0"/>
              <a:t>categorie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1262063" y="1126920"/>
            <a:ext cx="3741985" cy="400110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2000" b="0" i="0">
                <a:solidFill>
                  <a:schemeClr val="accent1"/>
                </a:solidFill>
                <a:latin typeface="HelveticaNeueLT Std Med"/>
                <a:cs typeface="HelveticaNeueLT Std Med"/>
              </a:defRPr>
            </a:lvl1pPr>
          </a:lstStyle>
          <a:p>
            <a:pPr lvl="0"/>
            <a:r>
              <a:rPr lang="nl-NL" dirty="0"/>
              <a:t>referenties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20472" y="6597352"/>
            <a:ext cx="139700" cy="114300"/>
          </a:xfrm>
          <a:prstGeom prst="rect">
            <a:avLst/>
          </a:prstGeo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6556359"/>
            <a:ext cx="4114800" cy="184666"/>
          </a:xfrm>
          <a:prstGeom prst="rect">
            <a:avLst/>
          </a:prstGeom>
        </p:spPr>
        <p:txBody>
          <a:bodyPr vert="horz" lIns="0" tIns="0" rIns="0" bIns="0" anchor="t">
            <a:sp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nl-NL" dirty="0"/>
              <a:t> dia beschrijving</a:t>
            </a:r>
          </a:p>
        </p:txBody>
      </p:sp>
      <p:sp>
        <p:nvSpPr>
          <p:cNvPr id="6" name="Tijdelijke aanduiding voor tekst 2"/>
          <p:cNvSpPr>
            <a:spLocks noGrp="1"/>
          </p:cNvSpPr>
          <p:nvPr>
            <p:ph type="body" sz="quarter" idx="12"/>
          </p:nvPr>
        </p:nvSpPr>
        <p:spPr>
          <a:xfrm>
            <a:off x="1262183" y="2594658"/>
            <a:ext cx="3741866" cy="3388806"/>
          </a:xfrm>
          <a:prstGeom prst="rect">
            <a:avLst/>
          </a:prstGeom>
        </p:spPr>
        <p:txBody>
          <a:bodyPr vert="horz"/>
          <a:lstStyle>
            <a:lvl1pPr marL="0" indent="0">
              <a:buSzPct val="100000"/>
              <a:buFontTx/>
              <a:buNone/>
              <a:defRPr sz="2000"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2pPr>
            <a:lvl3pPr marL="11430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3pPr>
            <a:lvl4pPr marL="16002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4pPr>
            <a:lvl5pPr marL="2057400" indent="-228600">
              <a:buSzPct val="100000"/>
              <a:buFontTx/>
              <a:buBlip>
                <a:blip r:embed="rId3"/>
              </a:buBlip>
              <a:defRPr b="0" i="0">
                <a:solidFill>
                  <a:schemeClr val="tx1"/>
                </a:solidFill>
                <a:latin typeface="HelveticaNeueLT Std Thin"/>
                <a:cs typeface="HelveticaNeueLT Std Thin"/>
              </a:defRPr>
            </a:lvl5pPr>
          </a:lstStyle>
          <a:p>
            <a:pPr lvl="0"/>
            <a:r>
              <a:rPr lang="nl-BE" dirty="0"/>
              <a:t>Klik om de tekststijl van het model te bewerken</a:t>
            </a:r>
          </a:p>
        </p:txBody>
      </p:sp>
      <p:sp>
        <p:nvSpPr>
          <p:cNvPr id="34" name="Tijdelijke aanduiding voor afbeelding 28"/>
          <p:cNvSpPr>
            <a:spLocks noGrp="1"/>
          </p:cNvSpPr>
          <p:nvPr>
            <p:ph type="pic" sz="quarter" idx="13" hasCustomPrompt="1"/>
          </p:nvPr>
        </p:nvSpPr>
        <p:spPr>
          <a:xfrm>
            <a:off x="5512078" y="1127019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35" name="Tijdelijke aanduiding voor afbeelding 28"/>
          <p:cNvSpPr>
            <a:spLocks noGrp="1"/>
          </p:cNvSpPr>
          <p:nvPr>
            <p:ph type="pic" sz="quarter" idx="14" hasCustomPrompt="1"/>
          </p:nvPr>
        </p:nvSpPr>
        <p:spPr>
          <a:xfrm>
            <a:off x="7165425" y="1127019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37" name="Tijdelijke aanduiding voor afbeelding 28"/>
          <p:cNvSpPr>
            <a:spLocks noGrp="1"/>
          </p:cNvSpPr>
          <p:nvPr>
            <p:ph type="pic" sz="quarter" idx="15" hasCustomPrompt="1"/>
          </p:nvPr>
        </p:nvSpPr>
        <p:spPr>
          <a:xfrm>
            <a:off x="5512078" y="5604904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38" name="Tijdelijke aanduiding voor afbeelding 28"/>
          <p:cNvSpPr>
            <a:spLocks noGrp="1"/>
          </p:cNvSpPr>
          <p:nvPr>
            <p:ph type="pic" sz="quarter" idx="16" hasCustomPrompt="1"/>
          </p:nvPr>
        </p:nvSpPr>
        <p:spPr>
          <a:xfrm>
            <a:off x="7165425" y="5604904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39" name="Tijdelijke aanduiding voor afbeelding 28"/>
          <p:cNvSpPr>
            <a:spLocks noGrp="1"/>
          </p:cNvSpPr>
          <p:nvPr>
            <p:ph type="pic" sz="quarter" idx="17" hasCustomPrompt="1"/>
          </p:nvPr>
        </p:nvSpPr>
        <p:spPr>
          <a:xfrm>
            <a:off x="5512078" y="2022596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0" name="Tijdelijke aanduiding voor afbeelding 28"/>
          <p:cNvSpPr>
            <a:spLocks noGrp="1"/>
          </p:cNvSpPr>
          <p:nvPr>
            <p:ph type="pic" sz="quarter" idx="18" hasCustomPrompt="1"/>
          </p:nvPr>
        </p:nvSpPr>
        <p:spPr>
          <a:xfrm>
            <a:off x="7165425" y="2022596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1" name="Tijdelijke aanduiding voor afbeelding 28"/>
          <p:cNvSpPr>
            <a:spLocks noGrp="1"/>
          </p:cNvSpPr>
          <p:nvPr>
            <p:ph type="pic" sz="quarter" idx="19" hasCustomPrompt="1"/>
          </p:nvPr>
        </p:nvSpPr>
        <p:spPr>
          <a:xfrm>
            <a:off x="5512078" y="2918173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2" name="Tijdelijke aanduiding voor afbeelding 28"/>
          <p:cNvSpPr>
            <a:spLocks noGrp="1"/>
          </p:cNvSpPr>
          <p:nvPr>
            <p:ph type="pic" sz="quarter" idx="20" hasCustomPrompt="1"/>
          </p:nvPr>
        </p:nvSpPr>
        <p:spPr>
          <a:xfrm>
            <a:off x="7165425" y="2918173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3" name="Tijdelijke aanduiding voor afbeelding 28"/>
          <p:cNvSpPr>
            <a:spLocks noGrp="1"/>
          </p:cNvSpPr>
          <p:nvPr>
            <p:ph type="pic" sz="quarter" idx="21" hasCustomPrompt="1"/>
          </p:nvPr>
        </p:nvSpPr>
        <p:spPr>
          <a:xfrm>
            <a:off x="5512078" y="3813750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4" name="Tijdelijke aanduiding voor afbeelding 28"/>
          <p:cNvSpPr>
            <a:spLocks noGrp="1"/>
          </p:cNvSpPr>
          <p:nvPr>
            <p:ph type="pic" sz="quarter" idx="22" hasCustomPrompt="1"/>
          </p:nvPr>
        </p:nvSpPr>
        <p:spPr>
          <a:xfrm>
            <a:off x="7165425" y="3813750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5" name="Tijdelijke aanduiding voor afbeelding 28"/>
          <p:cNvSpPr>
            <a:spLocks noGrp="1"/>
          </p:cNvSpPr>
          <p:nvPr>
            <p:ph type="pic" sz="quarter" idx="23" hasCustomPrompt="1"/>
          </p:nvPr>
        </p:nvSpPr>
        <p:spPr>
          <a:xfrm>
            <a:off x="5512078" y="4709327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  <p:sp>
        <p:nvSpPr>
          <p:cNvPr id="46" name="Tijdelijke aanduiding voor afbeelding 28"/>
          <p:cNvSpPr>
            <a:spLocks noGrp="1"/>
          </p:cNvSpPr>
          <p:nvPr>
            <p:ph type="pic" sz="quarter" idx="24" hasCustomPrompt="1"/>
          </p:nvPr>
        </p:nvSpPr>
        <p:spPr>
          <a:xfrm>
            <a:off x="7165425" y="4709327"/>
            <a:ext cx="1521375" cy="788393"/>
          </a:xfrm>
          <a:custGeom>
            <a:avLst/>
            <a:gdLst>
              <a:gd name="connsiteX0" fmla="*/ 0 w 1512888"/>
              <a:gd name="connsiteY0" fmla="*/ 0 h 788988"/>
              <a:gd name="connsiteX1" fmla="*/ 1512888 w 1512888"/>
              <a:gd name="connsiteY1" fmla="*/ 0 h 788988"/>
              <a:gd name="connsiteX2" fmla="*/ 1512888 w 1512888"/>
              <a:gd name="connsiteY2" fmla="*/ 788988 h 788988"/>
              <a:gd name="connsiteX3" fmla="*/ 0 w 1512888"/>
              <a:gd name="connsiteY3" fmla="*/ 788988 h 788988"/>
              <a:gd name="connsiteX4" fmla="*/ 0 w 1512888"/>
              <a:gd name="connsiteY4" fmla="*/ 0 h 788988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0 w 1512888"/>
              <a:gd name="connsiteY4" fmla="*/ 791975 h 791975"/>
              <a:gd name="connsiteX5" fmla="*/ 0 w 1512888"/>
              <a:gd name="connsiteY5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512888 w 1512888"/>
              <a:gd name="connsiteY2" fmla="*/ 2987 h 791975"/>
              <a:gd name="connsiteX3" fmla="*/ 1512888 w 1512888"/>
              <a:gd name="connsiteY3" fmla="*/ 791975 h 791975"/>
              <a:gd name="connsiteX4" fmla="*/ 139545 w 1512888"/>
              <a:gd name="connsiteY4" fmla="*/ 788391 h 791975"/>
              <a:gd name="connsiteX5" fmla="*/ 0 w 1512888"/>
              <a:gd name="connsiteY5" fmla="*/ 791975 h 791975"/>
              <a:gd name="connsiteX6" fmla="*/ 0 w 1512888"/>
              <a:gd name="connsiteY6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9545 w 1512888"/>
              <a:gd name="connsiteY5" fmla="*/ 788391 h 791975"/>
              <a:gd name="connsiteX6" fmla="*/ 0 w 1512888"/>
              <a:gd name="connsiteY6" fmla="*/ 791975 h 791975"/>
              <a:gd name="connsiteX7" fmla="*/ 0 w 1512888"/>
              <a:gd name="connsiteY7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2888 w 1512888"/>
              <a:gd name="connsiteY4" fmla="*/ 791975 h 791975"/>
              <a:gd name="connsiteX5" fmla="*/ 1360064 w 1512888"/>
              <a:gd name="connsiteY5" fmla="*/ 788391 h 791975"/>
              <a:gd name="connsiteX6" fmla="*/ 139545 w 1512888"/>
              <a:gd name="connsiteY6" fmla="*/ 788391 h 791975"/>
              <a:gd name="connsiteX7" fmla="*/ 0 w 1512888"/>
              <a:gd name="connsiteY7" fmla="*/ 791975 h 791975"/>
              <a:gd name="connsiteX8" fmla="*/ 0 w 1512888"/>
              <a:gd name="connsiteY8" fmla="*/ 2987 h 791975"/>
              <a:gd name="connsiteX0" fmla="*/ 0 w 1512888"/>
              <a:gd name="connsiteY0" fmla="*/ 2987 h 791975"/>
              <a:gd name="connsiteX1" fmla="*/ 132947 w 1512888"/>
              <a:gd name="connsiteY1" fmla="*/ 0 h 791975"/>
              <a:gd name="connsiteX2" fmla="*/ 1356766 w 1512888"/>
              <a:gd name="connsiteY2" fmla="*/ 1 h 791975"/>
              <a:gd name="connsiteX3" fmla="*/ 1512888 w 1512888"/>
              <a:gd name="connsiteY3" fmla="*/ 2987 h 791975"/>
              <a:gd name="connsiteX4" fmla="*/ 1511804 w 1512888"/>
              <a:gd name="connsiteY4" fmla="*/ 663040 h 791975"/>
              <a:gd name="connsiteX5" fmla="*/ 1512888 w 1512888"/>
              <a:gd name="connsiteY5" fmla="*/ 791975 h 791975"/>
              <a:gd name="connsiteX6" fmla="*/ 1360064 w 1512888"/>
              <a:gd name="connsiteY6" fmla="*/ 788391 h 791975"/>
              <a:gd name="connsiteX7" fmla="*/ 139545 w 1512888"/>
              <a:gd name="connsiteY7" fmla="*/ 788391 h 791975"/>
              <a:gd name="connsiteX8" fmla="*/ 0 w 1512888"/>
              <a:gd name="connsiteY8" fmla="*/ 791975 h 791975"/>
              <a:gd name="connsiteX9" fmla="*/ 0 w 1512888"/>
              <a:gd name="connsiteY9" fmla="*/ 2987 h 791975"/>
              <a:gd name="connsiteX0" fmla="*/ 0 w 1524136"/>
              <a:gd name="connsiteY0" fmla="*/ 2987 h 791975"/>
              <a:gd name="connsiteX1" fmla="*/ 132947 w 1524136"/>
              <a:gd name="connsiteY1" fmla="*/ 0 h 791975"/>
              <a:gd name="connsiteX2" fmla="*/ 1356766 w 1524136"/>
              <a:gd name="connsiteY2" fmla="*/ 1 h 791975"/>
              <a:gd name="connsiteX3" fmla="*/ 1512888 w 1524136"/>
              <a:gd name="connsiteY3" fmla="*/ 2987 h 791975"/>
              <a:gd name="connsiteX4" fmla="*/ 1511804 w 1524136"/>
              <a:gd name="connsiteY4" fmla="*/ 135248 h 791975"/>
              <a:gd name="connsiteX5" fmla="*/ 1511804 w 1524136"/>
              <a:gd name="connsiteY5" fmla="*/ 663040 h 791975"/>
              <a:gd name="connsiteX6" fmla="*/ 1512888 w 1524136"/>
              <a:gd name="connsiteY6" fmla="*/ 791975 h 791975"/>
              <a:gd name="connsiteX7" fmla="*/ 1360064 w 1524136"/>
              <a:gd name="connsiteY7" fmla="*/ 788391 h 791975"/>
              <a:gd name="connsiteX8" fmla="*/ 139545 w 1524136"/>
              <a:gd name="connsiteY8" fmla="*/ 788391 h 791975"/>
              <a:gd name="connsiteX9" fmla="*/ 0 w 1524136"/>
              <a:gd name="connsiteY9" fmla="*/ 791975 h 791975"/>
              <a:gd name="connsiteX10" fmla="*/ 0 w 1524136"/>
              <a:gd name="connsiteY10" fmla="*/ 2987 h 791975"/>
              <a:gd name="connsiteX0" fmla="*/ 2299 w 1526435"/>
              <a:gd name="connsiteY0" fmla="*/ 2987 h 791975"/>
              <a:gd name="connsiteX1" fmla="*/ 135246 w 1526435"/>
              <a:gd name="connsiteY1" fmla="*/ 0 h 791975"/>
              <a:gd name="connsiteX2" fmla="*/ 1359065 w 1526435"/>
              <a:gd name="connsiteY2" fmla="*/ 1 h 791975"/>
              <a:gd name="connsiteX3" fmla="*/ 1515187 w 1526435"/>
              <a:gd name="connsiteY3" fmla="*/ 2987 h 791975"/>
              <a:gd name="connsiteX4" fmla="*/ 1514103 w 1526435"/>
              <a:gd name="connsiteY4" fmla="*/ 135248 h 791975"/>
              <a:gd name="connsiteX5" fmla="*/ 1514103 w 1526435"/>
              <a:gd name="connsiteY5" fmla="*/ 663040 h 791975"/>
              <a:gd name="connsiteX6" fmla="*/ 1515187 w 1526435"/>
              <a:gd name="connsiteY6" fmla="*/ 791975 h 791975"/>
              <a:gd name="connsiteX7" fmla="*/ 1362363 w 1526435"/>
              <a:gd name="connsiteY7" fmla="*/ 788391 h 791975"/>
              <a:gd name="connsiteX8" fmla="*/ 141844 w 1526435"/>
              <a:gd name="connsiteY8" fmla="*/ 788391 h 791975"/>
              <a:gd name="connsiteX9" fmla="*/ 2299 w 1526435"/>
              <a:gd name="connsiteY9" fmla="*/ 791975 h 791975"/>
              <a:gd name="connsiteX10" fmla="*/ 0 w 1526435"/>
              <a:gd name="connsiteY10" fmla="*/ 148443 h 791975"/>
              <a:gd name="connsiteX11" fmla="*/ 2299 w 1526435"/>
              <a:gd name="connsiteY11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791975"/>
              <a:gd name="connsiteX1" fmla="*/ 145261 w 1536450"/>
              <a:gd name="connsiteY1" fmla="*/ 0 h 791975"/>
              <a:gd name="connsiteX2" fmla="*/ 1369080 w 1536450"/>
              <a:gd name="connsiteY2" fmla="*/ 1 h 791975"/>
              <a:gd name="connsiteX3" fmla="*/ 1525202 w 1536450"/>
              <a:gd name="connsiteY3" fmla="*/ 2987 h 791975"/>
              <a:gd name="connsiteX4" fmla="*/ 1524118 w 1536450"/>
              <a:gd name="connsiteY4" fmla="*/ 135248 h 791975"/>
              <a:gd name="connsiteX5" fmla="*/ 1524118 w 1536450"/>
              <a:gd name="connsiteY5" fmla="*/ 663040 h 791975"/>
              <a:gd name="connsiteX6" fmla="*/ 1525202 w 1536450"/>
              <a:gd name="connsiteY6" fmla="*/ 791975 h 791975"/>
              <a:gd name="connsiteX7" fmla="*/ 1372378 w 1536450"/>
              <a:gd name="connsiteY7" fmla="*/ 788391 h 791975"/>
              <a:gd name="connsiteX8" fmla="*/ 151859 w 1536450"/>
              <a:gd name="connsiteY8" fmla="*/ 788391 h 791975"/>
              <a:gd name="connsiteX9" fmla="*/ 12314 w 1536450"/>
              <a:gd name="connsiteY9" fmla="*/ 791975 h 791975"/>
              <a:gd name="connsiteX10" fmla="*/ 6717 w 1536450"/>
              <a:gd name="connsiteY10" fmla="*/ 636650 h 791975"/>
              <a:gd name="connsiteX11" fmla="*/ 10015 w 1536450"/>
              <a:gd name="connsiteY11" fmla="*/ 148443 h 791975"/>
              <a:gd name="connsiteX12" fmla="*/ 12314 w 1536450"/>
              <a:gd name="connsiteY12" fmla="*/ 2987 h 791975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2472"/>
              <a:gd name="connsiteX1" fmla="*/ 145261 w 1536450"/>
              <a:gd name="connsiteY1" fmla="*/ 0 h 802472"/>
              <a:gd name="connsiteX2" fmla="*/ 1369080 w 1536450"/>
              <a:gd name="connsiteY2" fmla="*/ 1 h 802472"/>
              <a:gd name="connsiteX3" fmla="*/ 1525202 w 1536450"/>
              <a:gd name="connsiteY3" fmla="*/ 2987 h 802472"/>
              <a:gd name="connsiteX4" fmla="*/ 1524118 w 1536450"/>
              <a:gd name="connsiteY4" fmla="*/ 135248 h 802472"/>
              <a:gd name="connsiteX5" fmla="*/ 1524118 w 1536450"/>
              <a:gd name="connsiteY5" fmla="*/ 663040 h 802472"/>
              <a:gd name="connsiteX6" fmla="*/ 1525202 w 1536450"/>
              <a:gd name="connsiteY6" fmla="*/ 791975 h 802472"/>
              <a:gd name="connsiteX7" fmla="*/ 1372378 w 1536450"/>
              <a:gd name="connsiteY7" fmla="*/ 788391 h 802472"/>
              <a:gd name="connsiteX8" fmla="*/ 151859 w 1536450"/>
              <a:gd name="connsiteY8" fmla="*/ 788391 h 802472"/>
              <a:gd name="connsiteX9" fmla="*/ 12314 w 1536450"/>
              <a:gd name="connsiteY9" fmla="*/ 791975 h 802472"/>
              <a:gd name="connsiteX10" fmla="*/ 6717 w 1536450"/>
              <a:gd name="connsiteY10" fmla="*/ 636650 h 802472"/>
              <a:gd name="connsiteX11" fmla="*/ 10015 w 1536450"/>
              <a:gd name="connsiteY11" fmla="*/ 148443 h 802472"/>
              <a:gd name="connsiteX12" fmla="*/ 12314 w 1536450"/>
              <a:gd name="connsiteY12" fmla="*/ 2987 h 802472"/>
              <a:gd name="connsiteX0" fmla="*/ 12314 w 1536450"/>
              <a:gd name="connsiteY0" fmla="*/ 2987 h 803153"/>
              <a:gd name="connsiteX1" fmla="*/ 145261 w 1536450"/>
              <a:gd name="connsiteY1" fmla="*/ 0 h 803153"/>
              <a:gd name="connsiteX2" fmla="*/ 1369080 w 1536450"/>
              <a:gd name="connsiteY2" fmla="*/ 1 h 803153"/>
              <a:gd name="connsiteX3" fmla="*/ 1525202 w 1536450"/>
              <a:gd name="connsiteY3" fmla="*/ 2987 h 803153"/>
              <a:gd name="connsiteX4" fmla="*/ 1524118 w 1536450"/>
              <a:gd name="connsiteY4" fmla="*/ 135248 h 803153"/>
              <a:gd name="connsiteX5" fmla="*/ 1524118 w 1536450"/>
              <a:gd name="connsiteY5" fmla="*/ 663040 h 803153"/>
              <a:gd name="connsiteX6" fmla="*/ 1525202 w 1536450"/>
              <a:gd name="connsiteY6" fmla="*/ 791975 h 803153"/>
              <a:gd name="connsiteX7" fmla="*/ 1372378 w 1536450"/>
              <a:gd name="connsiteY7" fmla="*/ 788391 h 803153"/>
              <a:gd name="connsiteX8" fmla="*/ 151859 w 1536450"/>
              <a:gd name="connsiteY8" fmla="*/ 788391 h 803153"/>
              <a:gd name="connsiteX9" fmla="*/ 12314 w 1536450"/>
              <a:gd name="connsiteY9" fmla="*/ 791975 h 803153"/>
              <a:gd name="connsiteX10" fmla="*/ 6717 w 1536450"/>
              <a:gd name="connsiteY10" fmla="*/ 636650 h 803153"/>
              <a:gd name="connsiteX11" fmla="*/ 10015 w 1536450"/>
              <a:gd name="connsiteY11" fmla="*/ 148443 h 803153"/>
              <a:gd name="connsiteX12" fmla="*/ 12314 w 1536450"/>
              <a:gd name="connsiteY12" fmla="*/ 2987 h 803153"/>
              <a:gd name="connsiteX0" fmla="*/ 52087 w 1576223"/>
              <a:gd name="connsiteY0" fmla="*/ 2987 h 856073"/>
              <a:gd name="connsiteX1" fmla="*/ 185034 w 1576223"/>
              <a:gd name="connsiteY1" fmla="*/ 0 h 856073"/>
              <a:gd name="connsiteX2" fmla="*/ 1408853 w 1576223"/>
              <a:gd name="connsiteY2" fmla="*/ 1 h 856073"/>
              <a:gd name="connsiteX3" fmla="*/ 1564975 w 1576223"/>
              <a:gd name="connsiteY3" fmla="*/ 2987 h 856073"/>
              <a:gd name="connsiteX4" fmla="*/ 1563891 w 1576223"/>
              <a:gd name="connsiteY4" fmla="*/ 135248 h 856073"/>
              <a:gd name="connsiteX5" fmla="*/ 1563891 w 1576223"/>
              <a:gd name="connsiteY5" fmla="*/ 663040 h 856073"/>
              <a:gd name="connsiteX6" fmla="*/ 1564975 w 1576223"/>
              <a:gd name="connsiteY6" fmla="*/ 791975 h 856073"/>
              <a:gd name="connsiteX7" fmla="*/ 1412151 w 1576223"/>
              <a:gd name="connsiteY7" fmla="*/ 788391 h 856073"/>
              <a:gd name="connsiteX8" fmla="*/ 191632 w 1576223"/>
              <a:gd name="connsiteY8" fmla="*/ 788391 h 856073"/>
              <a:gd name="connsiteX9" fmla="*/ 5905 w 1576223"/>
              <a:gd name="connsiteY9" fmla="*/ 851352 h 856073"/>
              <a:gd name="connsiteX10" fmla="*/ 46490 w 1576223"/>
              <a:gd name="connsiteY10" fmla="*/ 636650 h 856073"/>
              <a:gd name="connsiteX11" fmla="*/ 49788 w 1576223"/>
              <a:gd name="connsiteY11" fmla="*/ 148443 h 856073"/>
              <a:gd name="connsiteX12" fmla="*/ 52087 w 1576223"/>
              <a:gd name="connsiteY12" fmla="*/ 2987 h 856073"/>
              <a:gd name="connsiteX0" fmla="*/ 10277 w 1534413"/>
              <a:gd name="connsiteY0" fmla="*/ 2987 h 791975"/>
              <a:gd name="connsiteX1" fmla="*/ 143224 w 1534413"/>
              <a:gd name="connsiteY1" fmla="*/ 0 h 791975"/>
              <a:gd name="connsiteX2" fmla="*/ 1367043 w 1534413"/>
              <a:gd name="connsiteY2" fmla="*/ 1 h 791975"/>
              <a:gd name="connsiteX3" fmla="*/ 1523165 w 1534413"/>
              <a:gd name="connsiteY3" fmla="*/ 2987 h 791975"/>
              <a:gd name="connsiteX4" fmla="*/ 1522081 w 1534413"/>
              <a:gd name="connsiteY4" fmla="*/ 135248 h 791975"/>
              <a:gd name="connsiteX5" fmla="*/ 1522081 w 1534413"/>
              <a:gd name="connsiteY5" fmla="*/ 663040 h 791975"/>
              <a:gd name="connsiteX6" fmla="*/ 1523165 w 1534413"/>
              <a:gd name="connsiteY6" fmla="*/ 791975 h 791975"/>
              <a:gd name="connsiteX7" fmla="*/ 1370341 w 1534413"/>
              <a:gd name="connsiteY7" fmla="*/ 788391 h 791975"/>
              <a:gd name="connsiteX8" fmla="*/ 149822 w 1534413"/>
              <a:gd name="connsiteY8" fmla="*/ 788391 h 791975"/>
              <a:gd name="connsiteX9" fmla="*/ 4680 w 1534413"/>
              <a:gd name="connsiteY9" fmla="*/ 636650 h 791975"/>
              <a:gd name="connsiteX10" fmla="*/ 7978 w 1534413"/>
              <a:gd name="connsiteY10" fmla="*/ 148443 h 791975"/>
              <a:gd name="connsiteX11" fmla="*/ 10277 w 1534413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7138 w 1541274"/>
              <a:gd name="connsiteY0" fmla="*/ 2987 h 791975"/>
              <a:gd name="connsiteX1" fmla="*/ 150085 w 1541274"/>
              <a:gd name="connsiteY1" fmla="*/ 0 h 791975"/>
              <a:gd name="connsiteX2" fmla="*/ 1373904 w 1541274"/>
              <a:gd name="connsiteY2" fmla="*/ 1 h 791975"/>
              <a:gd name="connsiteX3" fmla="*/ 1530026 w 1541274"/>
              <a:gd name="connsiteY3" fmla="*/ 2987 h 791975"/>
              <a:gd name="connsiteX4" fmla="*/ 1528942 w 1541274"/>
              <a:gd name="connsiteY4" fmla="*/ 135248 h 791975"/>
              <a:gd name="connsiteX5" fmla="*/ 1528942 w 1541274"/>
              <a:gd name="connsiteY5" fmla="*/ 663040 h 791975"/>
              <a:gd name="connsiteX6" fmla="*/ 1530026 w 1541274"/>
              <a:gd name="connsiteY6" fmla="*/ 791975 h 791975"/>
              <a:gd name="connsiteX7" fmla="*/ 1377202 w 1541274"/>
              <a:gd name="connsiteY7" fmla="*/ 788391 h 791975"/>
              <a:gd name="connsiteX8" fmla="*/ 156683 w 1541274"/>
              <a:gd name="connsiteY8" fmla="*/ 788391 h 791975"/>
              <a:gd name="connsiteX9" fmla="*/ 11541 w 1541274"/>
              <a:gd name="connsiteY9" fmla="*/ 636650 h 791975"/>
              <a:gd name="connsiteX10" fmla="*/ 14839 w 1541274"/>
              <a:gd name="connsiteY10" fmla="*/ 148443 h 791975"/>
              <a:gd name="connsiteX11" fmla="*/ 17138 w 1541274"/>
              <a:gd name="connsiteY11" fmla="*/ 2987 h 791975"/>
              <a:gd name="connsiteX0" fmla="*/ 15754 w 1539890"/>
              <a:gd name="connsiteY0" fmla="*/ 2987 h 791975"/>
              <a:gd name="connsiteX1" fmla="*/ 148701 w 1539890"/>
              <a:gd name="connsiteY1" fmla="*/ 0 h 791975"/>
              <a:gd name="connsiteX2" fmla="*/ 1372520 w 1539890"/>
              <a:gd name="connsiteY2" fmla="*/ 1 h 791975"/>
              <a:gd name="connsiteX3" fmla="*/ 1528642 w 1539890"/>
              <a:gd name="connsiteY3" fmla="*/ 2987 h 791975"/>
              <a:gd name="connsiteX4" fmla="*/ 1527558 w 1539890"/>
              <a:gd name="connsiteY4" fmla="*/ 135248 h 791975"/>
              <a:gd name="connsiteX5" fmla="*/ 1527558 w 1539890"/>
              <a:gd name="connsiteY5" fmla="*/ 663040 h 791975"/>
              <a:gd name="connsiteX6" fmla="*/ 1528642 w 1539890"/>
              <a:gd name="connsiteY6" fmla="*/ 791975 h 791975"/>
              <a:gd name="connsiteX7" fmla="*/ 1375818 w 1539890"/>
              <a:gd name="connsiteY7" fmla="*/ 788391 h 791975"/>
              <a:gd name="connsiteX8" fmla="*/ 155299 w 1539890"/>
              <a:gd name="connsiteY8" fmla="*/ 788391 h 791975"/>
              <a:gd name="connsiteX9" fmla="*/ 10157 w 1539890"/>
              <a:gd name="connsiteY9" fmla="*/ 636650 h 791975"/>
              <a:gd name="connsiteX10" fmla="*/ 13455 w 1539890"/>
              <a:gd name="connsiteY10" fmla="*/ 148443 h 791975"/>
              <a:gd name="connsiteX11" fmla="*/ 15754 w 1539890"/>
              <a:gd name="connsiteY11" fmla="*/ 2987 h 791975"/>
              <a:gd name="connsiteX0" fmla="*/ 14375 w 1538511"/>
              <a:gd name="connsiteY0" fmla="*/ 2987 h 791975"/>
              <a:gd name="connsiteX1" fmla="*/ 147322 w 1538511"/>
              <a:gd name="connsiteY1" fmla="*/ 0 h 791975"/>
              <a:gd name="connsiteX2" fmla="*/ 1371141 w 1538511"/>
              <a:gd name="connsiteY2" fmla="*/ 1 h 791975"/>
              <a:gd name="connsiteX3" fmla="*/ 1527263 w 1538511"/>
              <a:gd name="connsiteY3" fmla="*/ 2987 h 791975"/>
              <a:gd name="connsiteX4" fmla="*/ 1526179 w 1538511"/>
              <a:gd name="connsiteY4" fmla="*/ 135248 h 791975"/>
              <a:gd name="connsiteX5" fmla="*/ 1526179 w 1538511"/>
              <a:gd name="connsiteY5" fmla="*/ 663040 h 791975"/>
              <a:gd name="connsiteX6" fmla="*/ 1527263 w 1538511"/>
              <a:gd name="connsiteY6" fmla="*/ 791975 h 791975"/>
              <a:gd name="connsiteX7" fmla="*/ 1374439 w 1538511"/>
              <a:gd name="connsiteY7" fmla="*/ 788391 h 791975"/>
              <a:gd name="connsiteX8" fmla="*/ 153920 w 1538511"/>
              <a:gd name="connsiteY8" fmla="*/ 788391 h 791975"/>
              <a:gd name="connsiteX9" fmla="*/ 8778 w 1538511"/>
              <a:gd name="connsiteY9" fmla="*/ 636650 h 791975"/>
              <a:gd name="connsiteX10" fmla="*/ 12076 w 1538511"/>
              <a:gd name="connsiteY10" fmla="*/ 148443 h 791975"/>
              <a:gd name="connsiteX11" fmla="*/ 14375 w 1538511"/>
              <a:gd name="connsiteY11" fmla="*/ 2987 h 791975"/>
              <a:gd name="connsiteX0" fmla="*/ 13330 w 1537466"/>
              <a:gd name="connsiteY0" fmla="*/ 2987 h 791975"/>
              <a:gd name="connsiteX1" fmla="*/ 146277 w 1537466"/>
              <a:gd name="connsiteY1" fmla="*/ 0 h 791975"/>
              <a:gd name="connsiteX2" fmla="*/ 1370096 w 1537466"/>
              <a:gd name="connsiteY2" fmla="*/ 1 h 791975"/>
              <a:gd name="connsiteX3" fmla="*/ 1526218 w 1537466"/>
              <a:gd name="connsiteY3" fmla="*/ 2987 h 791975"/>
              <a:gd name="connsiteX4" fmla="*/ 1525134 w 1537466"/>
              <a:gd name="connsiteY4" fmla="*/ 135248 h 791975"/>
              <a:gd name="connsiteX5" fmla="*/ 1525134 w 1537466"/>
              <a:gd name="connsiteY5" fmla="*/ 663040 h 791975"/>
              <a:gd name="connsiteX6" fmla="*/ 1526218 w 1537466"/>
              <a:gd name="connsiteY6" fmla="*/ 791975 h 791975"/>
              <a:gd name="connsiteX7" fmla="*/ 1373394 w 1537466"/>
              <a:gd name="connsiteY7" fmla="*/ 788391 h 791975"/>
              <a:gd name="connsiteX8" fmla="*/ 152875 w 1537466"/>
              <a:gd name="connsiteY8" fmla="*/ 788391 h 791975"/>
              <a:gd name="connsiteX9" fmla="*/ 7733 w 1537466"/>
              <a:gd name="connsiteY9" fmla="*/ 636650 h 791975"/>
              <a:gd name="connsiteX10" fmla="*/ 11031 w 1537466"/>
              <a:gd name="connsiteY10" fmla="*/ 148443 h 791975"/>
              <a:gd name="connsiteX11" fmla="*/ 13330 w 1537466"/>
              <a:gd name="connsiteY11" fmla="*/ 2987 h 791975"/>
              <a:gd name="connsiteX0" fmla="*/ 9676 w 1533812"/>
              <a:gd name="connsiteY0" fmla="*/ 2987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11" fmla="*/ 9676 w 1533812"/>
              <a:gd name="connsiteY11" fmla="*/ 2987 h 791975"/>
              <a:gd name="connsiteX0" fmla="*/ 8869 w 1535304"/>
              <a:gd name="connsiteY0" fmla="*/ 148443 h 791975"/>
              <a:gd name="connsiteX1" fmla="*/ 144115 w 1535304"/>
              <a:gd name="connsiteY1" fmla="*/ 0 h 791975"/>
              <a:gd name="connsiteX2" fmla="*/ 1367934 w 1535304"/>
              <a:gd name="connsiteY2" fmla="*/ 1 h 791975"/>
              <a:gd name="connsiteX3" fmla="*/ 1524056 w 1535304"/>
              <a:gd name="connsiteY3" fmla="*/ 2987 h 791975"/>
              <a:gd name="connsiteX4" fmla="*/ 1522972 w 1535304"/>
              <a:gd name="connsiteY4" fmla="*/ 135248 h 791975"/>
              <a:gd name="connsiteX5" fmla="*/ 1522972 w 1535304"/>
              <a:gd name="connsiteY5" fmla="*/ 663040 h 791975"/>
              <a:gd name="connsiteX6" fmla="*/ 1524056 w 1535304"/>
              <a:gd name="connsiteY6" fmla="*/ 791975 h 791975"/>
              <a:gd name="connsiteX7" fmla="*/ 1371232 w 1535304"/>
              <a:gd name="connsiteY7" fmla="*/ 788391 h 791975"/>
              <a:gd name="connsiteX8" fmla="*/ 150713 w 1535304"/>
              <a:gd name="connsiteY8" fmla="*/ 788391 h 791975"/>
              <a:gd name="connsiteX9" fmla="*/ 5571 w 1535304"/>
              <a:gd name="connsiteY9" fmla="*/ 636650 h 791975"/>
              <a:gd name="connsiteX10" fmla="*/ 8869 w 1535304"/>
              <a:gd name="connsiteY10" fmla="*/ 148443 h 791975"/>
              <a:gd name="connsiteX0" fmla="*/ 7377 w 1533812"/>
              <a:gd name="connsiteY0" fmla="*/ 148793 h 792325"/>
              <a:gd name="connsiteX1" fmla="*/ 142623 w 1533812"/>
              <a:gd name="connsiteY1" fmla="*/ 350 h 792325"/>
              <a:gd name="connsiteX2" fmla="*/ 1366442 w 1533812"/>
              <a:gd name="connsiteY2" fmla="*/ 351 h 792325"/>
              <a:gd name="connsiteX3" fmla="*/ 1522564 w 1533812"/>
              <a:gd name="connsiteY3" fmla="*/ 3337 h 792325"/>
              <a:gd name="connsiteX4" fmla="*/ 1521480 w 1533812"/>
              <a:gd name="connsiteY4" fmla="*/ 135598 h 792325"/>
              <a:gd name="connsiteX5" fmla="*/ 1521480 w 1533812"/>
              <a:gd name="connsiteY5" fmla="*/ 663390 h 792325"/>
              <a:gd name="connsiteX6" fmla="*/ 1522564 w 1533812"/>
              <a:gd name="connsiteY6" fmla="*/ 792325 h 792325"/>
              <a:gd name="connsiteX7" fmla="*/ 1369740 w 1533812"/>
              <a:gd name="connsiteY7" fmla="*/ 788741 h 792325"/>
              <a:gd name="connsiteX8" fmla="*/ 149221 w 1533812"/>
              <a:gd name="connsiteY8" fmla="*/ 788741 h 792325"/>
              <a:gd name="connsiteX9" fmla="*/ 4079 w 1533812"/>
              <a:gd name="connsiteY9" fmla="*/ 637000 h 792325"/>
              <a:gd name="connsiteX10" fmla="*/ 7377 w 1533812"/>
              <a:gd name="connsiteY10" fmla="*/ 148793 h 792325"/>
              <a:gd name="connsiteX0" fmla="*/ 7377 w 1533812"/>
              <a:gd name="connsiteY0" fmla="*/ 148443 h 791975"/>
              <a:gd name="connsiteX1" fmla="*/ 142623 w 1533812"/>
              <a:gd name="connsiteY1" fmla="*/ 0 h 791975"/>
              <a:gd name="connsiteX2" fmla="*/ 1366442 w 1533812"/>
              <a:gd name="connsiteY2" fmla="*/ 1 h 791975"/>
              <a:gd name="connsiteX3" fmla="*/ 1522564 w 1533812"/>
              <a:gd name="connsiteY3" fmla="*/ 2987 h 791975"/>
              <a:gd name="connsiteX4" fmla="*/ 1521480 w 1533812"/>
              <a:gd name="connsiteY4" fmla="*/ 135248 h 791975"/>
              <a:gd name="connsiteX5" fmla="*/ 1521480 w 1533812"/>
              <a:gd name="connsiteY5" fmla="*/ 663040 h 791975"/>
              <a:gd name="connsiteX6" fmla="*/ 1522564 w 1533812"/>
              <a:gd name="connsiteY6" fmla="*/ 791975 h 791975"/>
              <a:gd name="connsiteX7" fmla="*/ 1369740 w 1533812"/>
              <a:gd name="connsiteY7" fmla="*/ 788391 h 791975"/>
              <a:gd name="connsiteX8" fmla="*/ 149221 w 1533812"/>
              <a:gd name="connsiteY8" fmla="*/ 788391 h 791975"/>
              <a:gd name="connsiteX9" fmla="*/ 4079 w 1533812"/>
              <a:gd name="connsiteY9" fmla="*/ 636650 h 791975"/>
              <a:gd name="connsiteX10" fmla="*/ 7377 w 1533812"/>
              <a:gd name="connsiteY10" fmla="*/ 148443 h 791975"/>
              <a:gd name="connsiteX0" fmla="*/ 14069 w 1540504"/>
              <a:gd name="connsiteY0" fmla="*/ 148443 h 791975"/>
              <a:gd name="connsiteX1" fmla="*/ 149315 w 1540504"/>
              <a:gd name="connsiteY1" fmla="*/ 0 h 791975"/>
              <a:gd name="connsiteX2" fmla="*/ 1373134 w 1540504"/>
              <a:gd name="connsiteY2" fmla="*/ 1 h 791975"/>
              <a:gd name="connsiteX3" fmla="*/ 1529256 w 1540504"/>
              <a:gd name="connsiteY3" fmla="*/ 2987 h 791975"/>
              <a:gd name="connsiteX4" fmla="*/ 1528172 w 1540504"/>
              <a:gd name="connsiteY4" fmla="*/ 135248 h 791975"/>
              <a:gd name="connsiteX5" fmla="*/ 1528172 w 1540504"/>
              <a:gd name="connsiteY5" fmla="*/ 663040 h 791975"/>
              <a:gd name="connsiteX6" fmla="*/ 1529256 w 1540504"/>
              <a:gd name="connsiteY6" fmla="*/ 791975 h 791975"/>
              <a:gd name="connsiteX7" fmla="*/ 1376432 w 1540504"/>
              <a:gd name="connsiteY7" fmla="*/ 788391 h 791975"/>
              <a:gd name="connsiteX8" fmla="*/ 155913 w 1540504"/>
              <a:gd name="connsiteY8" fmla="*/ 788391 h 791975"/>
              <a:gd name="connsiteX9" fmla="*/ 10771 w 1540504"/>
              <a:gd name="connsiteY9" fmla="*/ 636650 h 791975"/>
              <a:gd name="connsiteX10" fmla="*/ 14069 w 1540504"/>
              <a:gd name="connsiteY10" fmla="*/ 148443 h 791975"/>
              <a:gd name="connsiteX0" fmla="*/ 14325 w 1540760"/>
              <a:gd name="connsiteY0" fmla="*/ 148443 h 791975"/>
              <a:gd name="connsiteX1" fmla="*/ 149571 w 1540760"/>
              <a:gd name="connsiteY1" fmla="*/ 0 h 791975"/>
              <a:gd name="connsiteX2" fmla="*/ 1373390 w 1540760"/>
              <a:gd name="connsiteY2" fmla="*/ 1 h 791975"/>
              <a:gd name="connsiteX3" fmla="*/ 1529512 w 1540760"/>
              <a:gd name="connsiteY3" fmla="*/ 2987 h 791975"/>
              <a:gd name="connsiteX4" fmla="*/ 1528428 w 1540760"/>
              <a:gd name="connsiteY4" fmla="*/ 135248 h 791975"/>
              <a:gd name="connsiteX5" fmla="*/ 1528428 w 1540760"/>
              <a:gd name="connsiteY5" fmla="*/ 663040 h 791975"/>
              <a:gd name="connsiteX6" fmla="*/ 1529512 w 1540760"/>
              <a:gd name="connsiteY6" fmla="*/ 791975 h 791975"/>
              <a:gd name="connsiteX7" fmla="*/ 1376688 w 1540760"/>
              <a:gd name="connsiteY7" fmla="*/ 788391 h 791975"/>
              <a:gd name="connsiteX8" fmla="*/ 156169 w 1540760"/>
              <a:gd name="connsiteY8" fmla="*/ 788391 h 791975"/>
              <a:gd name="connsiteX9" fmla="*/ 11027 w 1540760"/>
              <a:gd name="connsiteY9" fmla="*/ 636650 h 791975"/>
              <a:gd name="connsiteX10" fmla="*/ 14325 w 1540760"/>
              <a:gd name="connsiteY10" fmla="*/ 148443 h 791975"/>
              <a:gd name="connsiteX0" fmla="*/ 7218 w 1533653"/>
              <a:gd name="connsiteY0" fmla="*/ 148443 h 791975"/>
              <a:gd name="connsiteX1" fmla="*/ 142464 w 1533653"/>
              <a:gd name="connsiteY1" fmla="*/ 0 h 791975"/>
              <a:gd name="connsiteX2" fmla="*/ 1366283 w 1533653"/>
              <a:gd name="connsiteY2" fmla="*/ 1 h 791975"/>
              <a:gd name="connsiteX3" fmla="*/ 1522405 w 1533653"/>
              <a:gd name="connsiteY3" fmla="*/ 2987 h 791975"/>
              <a:gd name="connsiteX4" fmla="*/ 1521321 w 1533653"/>
              <a:gd name="connsiteY4" fmla="*/ 135248 h 791975"/>
              <a:gd name="connsiteX5" fmla="*/ 1521321 w 1533653"/>
              <a:gd name="connsiteY5" fmla="*/ 663040 h 791975"/>
              <a:gd name="connsiteX6" fmla="*/ 1522405 w 1533653"/>
              <a:gd name="connsiteY6" fmla="*/ 791975 h 791975"/>
              <a:gd name="connsiteX7" fmla="*/ 1369581 w 1533653"/>
              <a:gd name="connsiteY7" fmla="*/ 788391 h 791975"/>
              <a:gd name="connsiteX8" fmla="*/ 149062 w 1533653"/>
              <a:gd name="connsiteY8" fmla="*/ 788391 h 791975"/>
              <a:gd name="connsiteX9" fmla="*/ 3920 w 1533653"/>
              <a:gd name="connsiteY9" fmla="*/ 636650 h 791975"/>
              <a:gd name="connsiteX10" fmla="*/ 7218 w 1533653"/>
              <a:gd name="connsiteY10" fmla="*/ 148443 h 791975"/>
              <a:gd name="connsiteX0" fmla="*/ 7218 w 1522405"/>
              <a:gd name="connsiteY0" fmla="*/ 148443 h 791975"/>
              <a:gd name="connsiteX1" fmla="*/ 142464 w 1522405"/>
              <a:gd name="connsiteY1" fmla="*/ 0 h 791975"/>
              <a:gd name="connsiteX2" fmla="*/ 1366283 w 1522405"/>
              <a:gd name="connsiteY2" fmla="*/ 1 h 791975"/>
              <a:gd name="connsiteX3" fmla="*/ 1521321 w 1522405"/>
              <a:gd name="connsiteY3" fmla="*/ 135248 h 791975"/>
              <a:gd name="connsiteX4" fmla="*/ 1521321 w 1522405"/>
              <a:gd name="connsiteY4" fmla="*/ 663040 h 791975"/>
              <a:gd name="connsiteX5" fmla="*/ 1522405 w 1522405"/>
              <a:gd name="connsiteY5" fmla="*/ 791975 h 791975"/>
              <a:gd name="connsiteX6" fmla="*/ 1369581 w 1522405"/>
              <a:gd name="connsiteY6" fmla="*/ 788391 h 791975"/>
              <a:gd name="connsiteX7" fmla="*/ 149062 w 1522405"/>
              <a:gd name="connsiteY7" fmla="*/ 788391 h 791975"/>
              <a:gd name="connsiteX8" fmla="*/ 3920 w 1522405"/>
              <a:gd name="connsiteY8" fmla="*/ 636650 h 791975"/>
              <a:gd name="connsiteX9" fmla="*/ 7218 w 1522405"/>
              <a:gd name="connsiteY9" fmla="*/ 148443 h 791975"/>
              <a:gd name="connsiteX0" fmla="*/ 7218 w 1532765"/>
              <a:gd name="connsiteY0" fmla="*/ 148443 h 791975"/>
              <a:gd name="connsiteX1" fmla="*/ 142464 w 1532765"/>
              <a:gd name="connsiteY1" fmla="*/ 0 h 791975"/>
              <a:gd name="connsiteX2" fmla="*/ 1366283 w 1532765"/>
              <a:gd name="connsiteY2" fmla="*/ 1 h 791975"/>
              <a:gd name="connsiteX3" fmla="*/ 1521321 w 1532765"/>
              <a:gd name="connsiteY3" fmla="*/ 135248 h 791975"/>
              <a:gd name="connsiteX4" fmla="*/ 1521321 w 1532765"/>
              <a:gd name="connsiteY4" fmla="*/ 663040 h 791975"/>
              <a:gd name="connsiteX5" fmla="*/ 1522405 w 1532765"/>
              <a:gd name="connsiteY5" fmla="*/ 791975 h 791975"/>
              <a:gd name="connsiteX6" fmla="*/ 1369581 w 1532765"/>
              <a:gd name="connsiteY6" fmla="*/ 788391 h 791975"/>
              <a:gd name="connsiteX7" fmla="*/ 149062 w 1532765"/>
              <a:gd name="connsiteY7" fmla="*/ 788391 h 791975"/>
              <a:gd name="connsiteX8" fmla="*/ 3920 w 1532765"/>
              <a:gd name="connsiteY8" fmla="*/ 636650 h 791975"/>
              <a:gd name="connsiteX9" fmla="*/ 7218 w 1532765"/>
              <a:gd name="connsiteY9" fmla="*/ 148443 h 791975"/>
              <a:gd name="connsiteX0" fmla="*/ 7218 w 1528895"/>
              <a:gd name="connsiteY0" fmla="*/ 148443 h 791975"/>
              <a:gd name="connsiteX1" fmla="*/ 142464 w 1528895"/>
              <a:gd name="connsiteY1" fmla="*/ 0 h 791975"/>
              <a:gd name="connsiteX2" fmla="*/ 1366283 w 1528895"/>
              <a:gd name="connsiteY2" fmla="*/ 1 h 791975"/>
              <a:gd name="connsiteX3" fmla="*/ 1521321 w 1528895"/>
              <a:gd name="connsiteY3" fmla="*/ 135248 h 791975"/>
              <a:gd name="connsiteX4" fmla="*/ 1521321 w 1528895"/>
              <a:gd name="connsiteY4" fmla="*/ 663040 h 791975"/>
              <a:gd name="connsiteX5" fmla="*/ 1522405 w 1528895"/>
              <a:gd name="connsiteY5" fmla="*/ 791975 h 791975"/>
              <a:gd name="connsiteX6" fmla="*/ 1369581 w 1528895"/>
              <a:gd name="connsiteY6" fmla="*/ 788391 h 791975"/>
              <a:gd name="connsiteX7" fmla="*/ 149062 w 1528895"/>
              <a:gd name="connsiteY7" fmla="*/ 788391 h 791975"/>
              <a:gd name="connsiteX8" fmla="*/ 3920 w 1528895"/>
              <a:gd name="connsiteY8" fmla="*/ 636650 h 791975"/>
              <a:gd name="connsiteX9" fmla="*/ 7218 w 1528895"/>
              <a:gd name="connsiteY9" fmla="*/ 148443 h 791975"/>
              <a:gd name="connsiteX0" fmla="*/ 7218 w 1527951"/>
              <a:gd name="connsiteY0" fmla="*/ 148445 h 791977"/>
              <a:gd name="connsiteX1" fmla="*/ 142464 w 1527951"/>
              <a:gd name="connsiteY1" fmla="*/ 2 h 791977"/>
              <a:gd name="connsiteX2" fmla="*/ 1366283 w 1527951"/>
              <a:gd name="connsiteY2" fmla="*/ 3 h 791977"/>
              <a:gd name="connsiteX3" fmla="*/ 1521321 w 1527951"/>
              <a:gd name="connsiteY3" fmla="*/ 135250 h 791977"/>
              <a:gd name="connsiteX4" fmla="*/ 1521321 w 1527951"/>
              <a:gd name="connsiteY4" fmla="*/ 663042 h 791977"/>
              <a:gd name="connsiteX5" fmla="*/ 1522405 w 1527951"/>
              <a:gd name="connsiteY5" fmla="*/ 791977 h 791977"/>
              <a:gd name="connsiteX6" fmla="*/ 1369581 w 1527951"/>
              <a:gd name="connsiteY6" fmla="*/ 788393 h 791977"/>
              <a:gd name="connsiteX7" fmla="*/ 149062 w 1527951"/>
              <a:gd name="connsiteY7" fmla="*/ 788393 h 791977"/>
              <a:gd name="connsiteX8" fmla="*/ 3920 w 1527951"/>
              <a:gd name="connsiteY8" fmla="*/ 636652 h 791977"/>
              <a:gd name="connsiteX9" fmla="*/ 7218 w 1527951"/>
              <a:gd name="connsiteY9" fmla="*/ 148445 h 791977"/>
              <a:gd name="connsiteX0" fmla="*/ 7218 w 1525435"/>
              <a:gd name="connsiteY0" fmla="*/ 148445 h 791977"/>
              <a:gd name="connsiteX1" fmla="*/ 142464 w 1525435"/>
              <a:gd name="connsiteY1" fmla="*/ 2 h 791977"/>
              <a:gd name="connsiteX2" fmla="*/ 1366283 w 1525435"/>
              <a:gd name="connsiteY2" fmla="*/ 3 h 791977"/>
              <a:gd name="connsiteX3" fmla="*/ 1521321 w 1525435"/>
              <a:gd name="connsiteY3" fmla="*/ 135250 h 791977"/>
              <a:gd name="connsiteX4" fmla="*/ 1521321 w 1525435"/>
              <a:gd name="connsiteY4" fmla="*/ 663042 h 791977"/>
              <a:gd name="connsiteX5" fmla="*/ 1522405 w 1525435"/>
              <a:gd name="connsiteY5" fmla="*/ 791977 h 791977"/>
              <a:gd name="connsiteX6" fmla="*/ 1369581 w 1525435"/>
              <a:gd name="connsiteY6" fmla="*/ 788393 h 791977"/>
              <a:gd name="connsiteX7" fmla="*/ 149062 w 1525435"/>
              <a:gd name="connsiteY7" fmla="*/ 788393 h 791977"/>
              <a:gd name="connsiteX8" fmla="*/ 3920 w 1525435"/>
              <a:gd name="connsiteY8" fmla="*/ 636652 h 791977"/>
              <a:gd name="connsiteX9" fmla="*/ 7218 w 1525435"/>
              <a:gd name="connsiteY9" fmla="*/ 148445 h 791977"/>
              <a:gd name="connsiteX0" fmla="*/ 7218 w 1525435"/>
              <a:gd name="connsiteY0" fmla="*/ 148445 h 788539"/>
              <a:gd name="connsiteX1" fmla="*/ 142464 w 1525435"/>
              <a:gd name="connsiteY1" fmla="*/ 2 h 788539"/>
              <a:gd name="connsiteX2" fmla="*/ 1366283 w 1525435"/>
              <a:gd name="connsiteY2" fmla="*/ 3 h 788539"/>
              <a:gd name="connsiteX3" fmla="*/ 1521321 w 1525435"/>
              <a:gd name="connsiteY3" fmla="*/ 135250 h 788539"/>
              <a:gd name="connsiteX4" fmla="*/ 1521321 w 1525435"/>
              <a:gd name="connsiteY4" fmla="*/ 663042 h 788539"/>
              <a:gd name="connsiteX5" fmla="*/ 1369581 w 1525435"/>
              <a:gd name="connsiteY5" fmla="*/ 788393 h 788539"/>
              <a:gd name="connsiteX6" fmla="*/ 149062 w 1525435"/>
              <a:gd name="connsiteY6" fmla="*/ 788393 h 788539"/>
              <a:gd name="connsiteX7" fmla="*/ 3920 w 1525435"/>
              <a:gd name="connsiteY7" fmla="*/ 636652 h 788539"/>
              <a:gd name="connsiteX8" fmla="*/ 7218 w 1525435"/>
              <a:gd name="connsiteY8" fmla="*/ 148445 h 788539"/>
              <a:gd name="connsiteX0" fmla="*/ 7218 w 1532830"/>
              <a:gd name="connsiteY0" fmla="*/ 148445 h 788539"/>
              <a:gd name="connsiteX1" fmla="*/ 142464 w 1532830"/>
              <a:gd name="connsiteY1" fmla="*/ 2 h 788539"/>
              <a:gd name="connsiteX2" fmla="*/ 1366283 w 1532830"/>
              <a:gd name="connsiteY2" fmla="*/ 3 h 788539"/>
              <a:gd name="connsiteX3" fmla="*/ 1521321 w 1532830"/>
              <a:gd name="connsiteY3" fmla="*/ 135250 h 788539"/>
              <a:gd name="connsiteX4" fmla="*/ 1521321 w 1532830"/>
              <a:gd name="connsiteY4" fmla="*/ 663042 h 788539"/>
              <a:gd name="connsiteX5" fmla="*/ 1369581 w 1532830"/>
              <a:gd name="connsiteY5" fmla="*/ 788393 h 788539"/>
              <a:gd name="connsiteX6" fmla="*/ 149062 w 1532830"/>
              <a:gd name="connsiteY6" fmla="*/ 788393 h 788539"/>
              <a:gd name="connsiteX7" fmla="*/ 3920 w 1532830"/>
              <a:gd name="connsiteY7" fmla="*/ 636652 h 788539"/>
              <a:gd name="connsiteX8" fmla="*/ 7218 w 1532830"/>
              <a:gd name="connsiteY8" fmla="*/ 148445 h 788539"/>
              <a:gd name="connsiteX0" fmla="*/ 7218 w 1534252"/>
              <a:gd name="connsiteY0" fmla="*/ 148445 h 788539"/>
              <a:gd name="connsiteX1" fmla="*/ 142464 w 1534252"/>
              <a:gd name="connsiteY1" fmla="*/ 2 h 788539"/>
              <a:gd name="connsiteX2" fmla="*/ 1366283 w 1534252"/>
              <a:gd name="connsiteY2" fmla="*/ 3 h 788539"/>
              <a:gd name="connsiteX3" fmla="*/ 1521321 w 1534252"/>
              <a:gd name="connsiteY3" fmla="*/ 135250 h 788539"/>
              <a:gd name="connsiteX4" fmla="*/ 1521321 w 1534252"/>
              <a:gd name="connsiteY4" fmla="*/ 663042 h 788539"/>
              <a:gd name="connsiteX5" fmla="*/ 1369581 w 1534252"/>
              <a:gd name="connsiteY5" fmla="*/ 788393 h 788539"/>
              <a:gd name="connsiteX6" fmla="*/ 149062 w 1534252"/>
              <a:gd name="connsiteY6" fmla="*/ 788393 h 788539"/>
              <a:gd name="connsiteX7" fmla="*/ 3920 w 1534252"/>
              <a:gd name="connsiteY7" fmla="*/ 636652 h 788539"/>
              <a:gd name="connsiteX8" fmla="*/ 7218 w 1534252"/>
              <a:gd name="connsiteY8" fmla="*/ 148445 h 788539"/>
              <a:gd name="connsiteX0" fmla="*/ 7218 w 1535217"/>
              <a:gd name="connsiteY0" fmla="*/ 148445 h 788539"/>
              <a:gd name="connsiteX1" fmla="*/ 142464 w 1535217"/>
              <a:gd name="connsiteY1" fmla="*/ 2 h 788539"/>
              <a:gd name="connsiteX2" fmla="*/ 1366283 w 1535217"/>
              <a:gd name="connsiteY2" fmla="*/ 3 h 788539"/>
              <a:gd name="connsiteX3" fmla="*/ 1521321 w 1535217"/>
              <a:gd name="connsiteY3" fmla="*/ 135250 h 788539"/>
              <a:gd name="connsiteX4" fmla="*/ 1521321 w 1535217"/>
              <a:gd name="connsiteY4" fmla="*/ 663042 h 788539"/>
              <a:gd name="connsiteX5" fmla="*/ 1369581 w 1535217"/>
              <a:gd name="connsiteY5" fmla="*/ 788393 h 788539"/>
              <a:gd name="connsiteX6" fmla="*/ 149062 w 1535217"/>
              <a:gd name="connsiteY6" fmla="*/ 788393 h 788539"/>
              <a:gd name="connsiteX7" fmla="*/ 3920 w 1535217"/>
              <a:gd name="connsiteY7" fmla="*/ 636652 h 788539"/>
              <a:gd name="connsiteX8" fmla="*/ 7218 w 1535217"/>
              <a:gd name="connsiteY8" fmla="*/ 148445 h 788539"/>
              <a:gd name="connsiteX0" fmla="*/ 7218 w 1525241"/>
              <a:gd name="connsiteY0" fmla="*/ 148445 h 788539"/>
              <a:gd name="connsiteX1" fmla="*/ 142464 w 1525241"/>
              <a:gd name="connsiteY1" fmla="*/ 2 h 788539"/>
              <a:gd name="connsiteX2" fmla="*/ 1366283 w 1525241"/>
              <a:gd name="connsiteY2" fmla="*/ 3 h 788539"/>
              <a:gd name="connsiteX3" fmla="*/ 1521321 w 1525241"/>
              <a:gd name="connsiteY3" fmla="*/ 135250 h 788539"/>
              <a:gd name="connsiteX4" fmla="*/ 1521321 w 1525241"/>
              <a:gd name="connsiteY4" fmla="*/ 663042 h 788539"/>
              <a:gd name="connsiteX5" fmla="*/ 1369581 w 1525241"/>
              <a:gd name="connsiteY5" fmla="*/ 788393 h 788539"/>
              <a:gd name="connsiteX6" fmla="*/ 149062 w 1525241"/>
              <a:gd name="connsiteY6" fmla="*/ 788393 h 788539"/>
              <a:gd name="connsiteX7" fmla="*/ 3920 w 1525241"/>
              <a:gd name="connsiteY7" fmla="*/ 636652 h 788539"/>
              <a:gd name="connsiteX8" fmla="*/ 7218 w 1525241"/>
              <a:gd name="connsiteY8" fmla="*/ 148445 h 788539"/>
              <a:gd name="connsiteX0" fmla="*/ 4437 w 1522460"/>
              <a:gd name="connsiteY0" fmla="*/ 148445 h 790558"/>
              <a:gd name="connsiteX1" fmla="*/ 139683 w 1522460"/>
              <a:gd name="connsiteY1" fmla="*/ 2 h 790558"/>
              <a:gd name="connsiteX2" fmla="*/ 1363502 w 1522460"/>
              <a:gd name="connsiteY2" fmla="*/ 3 h 790558"/>
              <a:gd name="connsiteX3" fmla="*/ 1518540 w 1522460"/>
              <a:gd name="connsiteY3" fmla="*/ 135250 h 790558"/>
              <a:gd name="connsiteX4" fmla="*/ 1518540 w 1522460"/>
              <a:gd name="connsiteY4" fmla="*/ 663042 h 790558"/>
              <a:gd name="connsiteX5" fmla="*/ 1366800 w 1522460"/>
              <a:gd name="connsiteY5" fmla="*/ 788393 h 790558"/>
              <a:gd name="connsiteX6" fmla="*/ 146281 w 1522460"/>
              <a:gd name="connsiteY6" fmla="*/ 788393 h 790558"/>
              <a:gd name="connsiteX7" fmla="*/ 1139 w 1522460"/>
              <a:gd name="connsiteY7" fmla="*/ 636652 h 790558"/>
              <a:gd name="connsiteX8" fmla="*/ 4437 w 1522460"/>
              <a:gd name="connsiteY8" fmla="*/ 148445 h 790558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633"/>
              <a:gd name="connsiteX1" fmla="*/ 138598 w 1521375"/>
              <a:gd name="connsiteY1" fmla="*/ 2 h 788633"/>
              <a:gd name="connsiteX2" fmla="*/ 1362417 w 1521375"/>
              <a:gd name="connsiteY2" fmla="*/ 3 h 788633"/>
              <a:gd name="connsiteX3" fmla="*/ 1517455 w 1521375"/>
              <a:gd name="connsiteY3" fmla="*/ 135250 h 788633"/>
              <a:gd name="connsiteX4" fmla="*/ 1517455 w 1521375"/>
              <a:gd name="connsiteY4" fmla="*/ 663042 h 788633"/>
              <a:gd name="connsiteX5" fmla="*/ 1365715 w 1521375"/>
              <a:gd name="connsiteY5" fmla="*/ 788393 h 788633"/>
              <a:gd name="connsiteX6" fmla="*/ 145196 w 1521375"/>
              <a:gd name="connsiteY6" fmla="*/ 788393 h 788633"/>
              <a:gd name="connsiteX7" fmla="*/ 54 w 1521375"/>
              <a:gd name="connsiteY7" fmla="*/ 636652 h 788633"/>
              <a:gd name="connsiteX8" fmla="*/ 3352 w 1521375"/>
              <a:gd name="connsiteY8" fmla="*/ 148445 h 788633"/>
              <a:gd name="connsiteX0" fmla="*/ 3352 w 1521375"/>
              <a:gd name="connsiteY0" fmla="*/ 148445 h 788591"/>
              <a:gd name="connsiteX1" fmla="*/ 138598 w 1521375"/>
              <a:gd name="connsiteY1" fmla="*/ 2 h 788591"/>
              <a:gd name="connsiteX2" fmla="*/ 1362417 w 1521375"/>
              <a:gd name="connsiteY2" fmla="*/ 3 h 788591"/>
              <a:gd name="connsiteX3" fmla="*/ 1517455 w 1521375"/>
              <a:gd name="connsiteY3" fmla="*/ 135250 h 788591"/>
              <a:gd name="connsiteX4" fmla="*/ 1517455 w 1521375"/>
              <a:gd name="connsiteY4" fmla="*/ 663042 h 788591"/>
              <a:gd name="connsiteX5" fmla="*/ 1365715 w 1521375"/>
              <a:gd name="connsiteY5" fmla="*/ 788393 h 788591"/>
              <a:gd name="connsiteX6" fmla="*/ 145196 w 1521375"/>
              <a:gd name="connsiteY6" fmla="*/ 788393 h 788591"/>
              <a:gd name="connsiteX7" fmla="*/ 54 w 1521375"/>
              <a:gd name="connsiteY7" fmla="*/ 636652 h 788591"/>
              <a:gd name="connsiteX8" fmla="*/ 3352 w 1521375"/>
              <a:gd name="connsiteY8" fmla="*/ 148445 h 788591"/>
              <a:gd name="connsiteX0" fmla="*/ 3352 w 1521375"/>
              <a:gd name="connsiteY0" fmla="*/ 148445 h 788393"/>
              <a:gd name="connsiteX1" fmla="*/ 138598 w 1521375"/>
              <a:gd name="connsiteY1" fmla="*/ 2 h 788393"/>
              <a:gd name="connsiteX2" fmla="*/ 1362417 w 1521375"/>
              <a:gd name="connsiteY2" fmla="*/ 3 h 788393"/>
              <a:gd name="connsiteX3" fmla="*/ 1517455 w 1521375"/>
              <a:gd name="connsiteY3" fmla="*/ 135250 h 788393"/>
              <a:gd name="connsiteX4" fmla="*/ 1517455 w 1521375"/>
              <a:gd name="connsiteY4" fmla="*/ 663042 h 788393"/>
              <a:gd name="connsiteX5" fmla="*/ 1365715 w 1521375"/>
              <a:gd name="connsiteY5" fmla="*/ 788393 h 788393"/>
              <a:gd name="connsiteX6" fmla="*/ 145196 w 1521375"/>
              <a:gd name="connsiteY6" fmla="*/ 788393 h 788393"/>
              <a:gd name="connsiteX7" fmla="*/ 54 w 1521375"/>
              <a:gd name="connsiteY7" fmla="*/ 636652 h 788393"/>
              <a:gd name="connsiteX8" fmla="*/ 3352 w 1521375"/>
              <a:gd name="connsiteY8" fmla="*/ 148445 h 78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21375" h="788393">
                <a:moveTo>
                  <a:pt x="3352" y="148445"/>
                </a:moveTo>
                <a:cubicBezTo>
                  <a:pt x="3352" y="58830"/>
                  <a:pt x="44035" y="4950"/>
                  <a:pt x="138598" y="2"/>
                </a:cubicBezTo>
                <a:lnTo>
                  <a:pt x="1362417" y="3"/>
                </a:lnTo>
                <a:cubicBezTo>
                  <a:pt x="1473473" y="-547"/>
                  <a:pt x="1508108" y="57730"/>
                  <a:pt x="1517455" y="135250"/>
                </a:cubicBezTo>
                <a:cubicBezTo>
                  <a:pt x="1526802" y="212770"/>
                  <a:pt x="1516356" y="600367"/>
                  <a:pt x="1517455" y="663042"/>
                </a:cubicBezTo>
                <a:cubicBezTo>
                  <a:pt x="1518554" y="725717"/>
                  <a:pt x="1485568" y="787293"/>
                  <a:pt x="1365715" y="788393"/>
                </a:cubicBezTo>
                <a:lnTo>
                  <a:pt x="145196" y="788393"/>
                </a:lnTo>
                <a:cubicBezTo>
                  <a:pt x="26443" y="782895"/>
                  <a:pt x="604" y="723519"/>
                  <a:pt x="54" y="636652"/>
                </a:cubicBezTo>
                <a:cubicBezTo>
                  <a:pt x="-496" y="549785"/>
                  <a:pt x="3352" y="238060"/>
                  <a:pt x="3352" y="148445"/>
                </a:cubicBezTo>
                <a:close/>
              </a:path>
            </a:pathLst>
          </a:custGeom>
          <a:solidFill>
            <a:schemeClr val="bg2"/>
          </a:solidFill>
        </p:spPr>
        <p:txBody>
          <a:bodyPr vert="horz"/>
          <a:lstStyle>
            <a:lvl1pPr marL="0" indent="0">
              <a:buNone/>
              <a:defRPr/>
            </a:lvl1pPr>
          </a:lstStyle>
          <a:p>
            <a:r>
              <a:rPr lang="nl-NL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31502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e diavor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 userDrawn="1"/>
        </p:nvSpPr>
        <p:spPr>
          <a:xfrm>
            <a:off x="827584" y="3568948"/>
            <a:ext cx="2664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0" i="0" spc="0" dirty="0" err="1">
                <a:latin typeface="HelveticaNeueLT Std"/>
                <a:cs typeface="HelveticaNeueLT Std"/>
              </a:rPr>
              <a:t>epower</a:t>
            </a:r>
            <a:r>
              <a:rPr lang="nl-NL" sz="1600" b="0" i="0" spc="0" dirty="0" err="1">
                <a:solidFill>
                  <a:schemeClr val="accent6"/>
                </a:solidFill>
                <a:latin typeface="HelveticaNeueLT Std"/>
                <a:cs typeface="HelveticaNeueLT Std"/>
              </a:rPr>
              <a:t>hr</a:t>
            </a:r>
            <a:r>
              <a:rPr lang="nl-NL" sz="1600" b="0" i="0" spc="0" dirty="0">
                <a:latin typeface="HelveticaNeueLT Std Thin"/>
                <a:cs typeface="HelveticaNeueLT Std Thin"/>
              </a:rPr>
              <a:t>  bvba</a:t>
            </a:r>
          </a:p>
          <a:p>
            <a:r>
              <a:rPr lang="nl-NL" sz="1600" b="0" i="0" spc="0" dirty="0" err="1">
                <a:latin typeface="HelveticaNeueLT Std Thin"/>
                <a:cs typeface="HelveticaNeueLT Std Thin"/>
              </a:rPr>
              <a:t>ternesselei</a:t>
            </a:r>
            <a:r>
              <a:rPr lang="nl-NL" sz="1600" b="0" i="0" spc="0" dirty="0">
                <a:latin typeface="HelveticaNeueLT Std Thin"/>
                <a:cs typeface="HelveticaNeueLT Std Thin"/>
              </a:rPr>
              <a:t> 330</a:t>
            </a:r>
          </a:p>
          <a:p>
            <a:r>
              <a:rPr lang="nl-NL" sz="1600" b="0" i="0" spc="0" dirty="0">
                <a:latin typeface="HelveticaNeueLT Std Thin"/>
                <a:cs typeface="HelveticaNeueLT Std Thin"/>
              </a:rPr>
              <a:t>2160 </a:t>
            </a:r>
            <a:r>
              <a:rPr lang="nl-NL" sz="1600" b="0" i="0" spc="0" dirty="0" err="1">
                <a:latin typeface="HelveticaNeueLT Std Thin"/>
                <a:cs typeface="HelveticaNeueLT Std Thin"/>
              </a:rPr>
              <a:t>wommelgem</a:t>
            </a:r>
            <a:endParaRPr lang="nl-NL" sz="1600" b="0" i="0" spc="0" dirty="0">
              <a:latin typeface="HelveticaNeueLT Std Thin"/>
              <a:cs typeface="HelveticaNeueLT Std Thin"/>
            </a:endParaRPr>
          </a:p>
          <a:p>
            <a:r>
              <a:rPr lang="nl-NL" sz="1600" b="0" i="0" spc="0" dirty="0">
                <a:latin typeface="HelveticaNeueLT Std Thin"/>
                <a:cs typeface="HelveticaNeueLT Std Thin"/>
              </a:rPr>
              <a:t>Belgium</a:t>
            </a:r>
          </a:p>
          <a:p>
            <a:endParaRPr lang="nl-NL" sz="1600" b="0" i="0" spc="0" dirty="0">
              <a:latin typeface="HelveticaNeueLT Std Thin"/>
              <a:cs typeface="HelveticaNeueLT Std Thin"/>
            </a:endParaRPr>
          </a:p>
          <a:p>
            <a:r>
              <a:rPr lang="nl-NL" sz="1600" b="0" i="0" spc="0" dirty="0">
                <a:latin typeface="HelveticaNeueLT Std Thin"/>
                <a:cs typeface="HelveticaNeueLT Std Thin"/>
              </a:rPr>
              <a:t>+32 3 293 66 38</a:t>
            </a:r>
          </a:p>
          <a:p>
            <a:r>
              <a:rPr lang="nl-NL" sz="1600" b="0" i="0" spc="0" dirty="0" err="1">
                <a:latin typeface="HelveticaNeueLT Std Thin"/>
                <a:cs typeface="HelveticaNeueLT Std Thin"/>
              </a:rPr>
              <a:t>info@epower.be</a:t>
            </a:r>
            <a:endParaRPr lang="nl-NL" sz="1600" b="0" i="0" spc="0" dirty="0">
              <a:latin typeface="HelveticaNeueLT Std Thin"/>
              <a:cs typeface="HelveticaNeueLT Std Thin"/>
            </a:endParaRPr>
          </a:p>
          <a:p>
            <a:endParaRPr lang="nl-NL" sz="1600" b="0" i="0" spc="0" dirty="0">
              <a:latin typeface="HelveticaNeueLT Std Thin"/>
              <a:cs typeface="HelveticaNeueLT Std Thin"/>
            </a:endParaRPr>
          </a:p>
          <a:p>
            <a:r>
              <a:rPr lang="nl-NL" sz="1600" b="0" i="0" spc="0" dirty="0" err="1">
                <a:latin typeface="HelveticaNeueLT Std Thin"/>
                <a:cs typeface="HelveticaNeueLT Std Thin"/>
              </a:rPr>
              <a:t>www.epower</a:t>
            </a:r>
            <a:r>
              <a:rPr lang="nl-NL" sz="1600" b="0" i="0" spc="0" dirty="0" err="1">
                <a:solidFill>
                  <a:schemeClr val="accent6"/>
                </a:solidFill>
                <a:latin typeface="HelveticaNeueLT Std"/>
                <a:cs typeface="HelveticaNeueLT Std"/>
              </a:rPr>
              <a:t>hr</a:t>
            </a:r>
            <a:r>
              <a:rPr lang="nl-NL" sz="1600" b="0" i="0" spc="0" dirty="0" err="1">
                <a:latin typeface="HelveticaNeueLT Std Thin"/>
                <a:cs typeface="HelveticaNeueLT Std Thin"/>
              </a:rPr>
              <a:t>.be</a:t>
            </a:r>
            <a:endParaRPr lang="nl-NL" sz="1600" b="0" i="0" spc="0" dirty="0">
              <a:latin typeface="HelveticaNeueLT Std Thin"/>
              <a:cs typeface="HelveticaNeueLT Std Thin"/>
            </a:endParaRP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5184" y="3687812"/>
            <a:ext cx="152400" cy="1524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884" y="4889200"/>
            <a:ext cx="139700" cy="1397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7884" y="5179350"/>
            <a:ext cx="152400" cy="1143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5184" y="5661248"/>
            <a:ext cx="152400" cy="1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ephr_min-baseline_Q.ai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73" y="256984"/>
            <a:ext cx="2511076" cy="17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3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457200" rtl="0" eaLnBrk="1" latinLnBrk="0" hangingPunct="1">
        <a:spcBef>
          <a:spcPct val="0"/>
        </a:spcBef>
        <a:buNone/>
        <a:defRPr lang="en-GB" sz="4800" b="0" i="0" u="none" strike="noStrike" kern="1200" baseline="3000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189208"/>
            <a:ext cx="1143000" cy="51562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42325" y="395073"/>
            <a:ext cx="4464496" cy="3216358"/>
          </a:xfrm>
          <a:prstGeom prst="rect">
            <a:avLst/>
          </a:prstGeom>
        </p:spPr>
      </p:pic>
      <p:sp>
        <p:nvSpPr>
          <p:cNvPr id="17" name="Rechthoek 16"/>
          <p:cNvSpPr/>
          <p:nvPr userDrawn="1"/>
        </p:nvSpPr>
        <p:spPr>
          <a:xfrm>
            <a:off x="1386842" y="6129002"/>
            <a:ext cx="390410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BE" sz="1200" b="0" i="0" dirty="0">
                <a:solidFill>
                  <a:srgbClr val="424342"/>
                </a:solidFill>
                <a:latin typeface="Helvetica Neue UltraLight"/>
                <a:cs typeface="Helvetica Neue UltraLight"/>
              </a:rPr>
              <a:t>datum</a:t>
            </a:r>
            <a:endParaRPr lang="nl-NL" sz="1200" b="0" i="0" dirty="0">
              <a:solidFill>
                <a:srgbClr val="424342"/>
              </a:solidFill>
              <a:latin typeface="Helvetica Neue UltraLight"/>
              <a:cs typeface="Helvetica Neue UltraLight"/>
            </a:endParaRPr>
          </a:p>
        </p:txBody>
      </p:sp>
      <p:pic>
        <p:nvPicPr>
          <p:cNvPr id="18" name="Afbeelding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56535" y="6170221"/>
            <a:ext cx="114300" cy="114300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351" y="6089650"/>
            <a:ext cx="469900" cy="266700"/>
          </a:xfrm>
          <a:prstGeom prst="rect">
            <a:avLst/>
          </a:prstGeom>
        </p:spPr>
      </p:pic>
      <p:sp>
        <p:nvSpPr>
          <p:cNvPr id="20" name="Rechthoek 19"/>
          <p:cNvSpPr/>
          <p:nvPr userDrawn="1"/>
        </p:nvSpPr>
        <p:spPr>
          <a:xfrm>
            <a:off x="4150167" y="6129002"/>
            <a:ext cx="66971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BE" sz="1200" b="0" i="0" dirty="0">
                <a:solidFill>
                  <a:srgbClr val="424342"/>
                </a:solidFill>
                <a:latin typeface="Helvetica Neue UltraLight"/>
                <a:cs typeface="Helvetica Neue UltraLight"/>
              </a:rPr>
              <a:t>presentatie</a:t>
            </a:r>
            <a:endParaRPr lang="nl-NL" sz="1200" b="0" i="0" dirty="0">
              <a:solidFill>
                <a:srgbClr val="424342"/>
              </a:solidFill>
              <a:latin typeface="Helvetica Neue UltraLight"/>
              <a:cs typeface="Helvetica Neue UltraLight"/>
            </a:endParaRPr>
          </a:p>
        </p:txBody>
      </p: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541994" y="6089650"/>
            <a:ext cx="342900" cy="215900"/>
          </a:xfrm>
          <a:prstGeom prst="rect">
            <a:avLst/>
          </a:prstGeom>
        </p:spPr>
      </p:pic>
      <p:sp>
        <p:nvSpPr>
          <p:cNvPr id="23" name="Rechthoek 22"/>
          <p:cNvSpPr/>
          <p:nvPr userDrawn="1"/>
        </p:nvSpPr>
        <p:spPr>
          <a:xfrm>
            <a:off x="6830355" y="6129002"/>
            <a:ext cx="66109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nl-BE" sz="1200" b="0" i="0" dirty="0">
                <a:solidFill>
                  <a:srgbClr val="424342"/>
                </a:solidFill>
                <a:latin typeface="Helvetica Neue UltraLight"/>
                <a:cs typeface="Helvetica Neue UltraLight"/>
              </a:rPr>
              <a:t>onderwerp</a:t>
            </a:r>
          </a:p>
        </p:txBody>
      </p:sp>
    </p:spTree>
    <p:extLst>
      <p:ext uri="{BB962C8B-B14F-4D97-AF65-F5344CB8AC3E}">
        <p14:creationId xmlns:p14="http://schemas.microsoft.com/office/powerpoint/2010/main" val="192584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ctr" defTabSz="457200" rtl="0" eaLnBrk="1" latinLnBrk="0" hangingPunct="1">
        <a:spcBef>
          <a:spcPct val="0"/>
        </a:spcBef>
        <a:buNone/>
        <a:defRPr lang="en-GB" sz="3200" b="1" i="1" u="none" strike="noStrike" kern="1200" baseline="0" smtClean="0">
          <a:solidFill>
            <a:schemeClr val="tx1"/>
          </a:solidFill>
          <a:latin typeface="Helvetica Neue Light"/>
          <a:ea typeface="+mj-ea"/>
          <a:cs typeface="Helvetica Neue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325608"/>
            <a:ext cx="1143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4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4" r:id="rId3"/>
    <p:sldLayoutId id="2147483667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tx1"/>
          </a:solidFill>
          <a:latin typeface="HelveticaNeueLT Std Thin"/>
          <a:ea typeface="+mj-ea"/>
          <a:cs typeface="HelveticaNeueLT Std Thi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NeueLT Std Lt"/>
          <a:ea typeface="+mn-ea"/>
          <a:cs typeface="HelveticaNeueLT Std L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80822" y="2732920"/>
            <a:ext cx="4881358" cy="41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25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empower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>
                <a:latin typeface="HelveticaNeueLT Std Hvy"/>
                <a:cs typeface="HelveticaNeueLT Std Hvy"/>
              </a:rPr>
              <a:t>smart </a:t>
            </a:r>
            <a:r>
              <a:rPr lang="nl-NL" dirty="0" err="1">
                <a:latin typeface="HelveticaNeueLT Std Hvy"/>
                <a:cs typeface="HelveticaNeueLT Std Hvy"/>
              </a:rPr>
              <a:t>epower</a:t>
            </a:r>
            <a:r>
              <a:rPr lang="nl-NL" dirty="0" err="1">
                <a:solidFill>
                  <a:schemeClr val="accent6"/>
                </a:solidFill>
                <a:latin typeface="HelveticaNeueLT Std Hvy"/>
                <a:cs typeface="HelveticaNeueLT Std Hvy"/>
              </a:rPr>
              <a:t>hr</a:t>
            </a:r>
            <a:r>
              <a:rPr lang="nl-NL" dirty="0">
                <a:latin typeface="HelveticaNeueLT Std Hvy"/>
                <a:cs typeface="HelveticaNeueLT Std Hvy"/>
              </a:rPr>
              <a:t> tools</a:t>
            </a:r>
            <a:r>
              <a:rPr lang="nl-NL" dirty="0">
                <a:latin typeface="Helvetica Neue Thin"/>
                <a:cs typeface="Helvetica Neue Thin"/>
              </a:rPr>
              <a:t>!</a:t>
            </a:r>
          </a:p>
        </p:txBody>
      </p:sp>
      <p:pic>
        <p:nvPicPr>
          <p:cNvPr id="8" name="Tijdelijke aanduiding voor illustratie 7" descr="shutterstock_168162920.jpg"/>
          <p:cNvPicPr>
            <a:picLocks noGrp="1" noChangeAspect="1"/>
          </p:cNvPicPr>
          <p:nvPr>
            <p:ph type="clipArt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7" name="Tijdelijke aanduiding voor afbeelding 6" descr="shutterstock_119766379.jpg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16548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5134F19-48A4-47A9-A523-C83AB8829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8118"/>
            <a:ext cx="9144000" cy="280176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CA5A0B-0AD5-49F8-850D-36A9EF29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181" y="415985"/>
            <a:ext cx="7424617" cy="654441"/>
          </a:xfrm>
        </p:spPr>
        <p:txBody>
          <a:bodyPr/>
          <a:lstStyle/>
          <a:p>
            <a:r>
              <a:rPr lang="nl-BE" dirty="0"/>
              <a:t>Ondertekenen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34783ED-0977-4F54-A0D9-50CA0909AD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3C897A5-DF3A-4CCD-AC23-8882CE892D59}"/>
              </a:ext>
            </a:extLst>
          </p:cNvPr>
          <p:cNvSpPr txBox="1"/>
          <p:nvPr/>
        </p:nvSpPr>
        <p:spPr>
          <a:xfrm>
            <a:off x="4608870" y="274371"/>
            <a:ext cx="3834580" cy="1200329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Bepaalde verplichte velden werden nog niet ingevuld.</a:t>
            </a:r>
          </a:p>
          <a:p>
            <a:pPr algn="ctr"/>
            <a:r>
              <a:rPr lang="nl-BE" dirty="0"/>
              <a:t>Welke dit zijn, vind je terug bij het uitroepingsteken</a:t>
            </a:r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393938E1-C2C9-4BA1-8EB7-EAB213EEF109}"/>
              </a:ext>
            </a:extLst>
          </p:cNvPr>
          <p:cNvSpPr/>
          <p:nvPr/>
        </p:nvSpPr>
        <p:spPr>
          <a:xfrm>
            <a:off x="6548284" y="1502282"/>
            <a:ext cx="162231" cy="654441"/>
          </a:xfrm>
          <a:prstGeom prst="downArrow">
            <a:avLst/>
          </a:prstGeom>
          <a:solidFill>
            <a:srgbClr val="F185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0" name="Tijdelijke aanduiding voor tekst 4">
            <a:extLst>
              <a:ext uri="{FF2B5EF4-FFF2-40B4-BE49-F238E27FC236}">
                <a16:creationId xmlns:a16="http://schemas.microsoft.com/office/drawing/2014/main" id="{85BE66B1-0379-47F1-922D-F9702A5E0F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8713" y="5126895"/>
            <a:ext cx="7424737" cy="1132451"/>
          </a:xfrm>
          <a:ln w="57150">
            <a:solidFill>
              <a:srgbClr val="7030A0"/>
            </a:solidFill>
          </a:ln>
        </p:spPr>
        <p:txBody>
          <a:bodyPr/>
          <a:lstStyle/>
          <a:p>
            <a:r>
              <a:rPr lang="nl-BE" dirty="0"/>
              <a:t>Voeg print screen toe van het </a:t>
            </a:r>
            <a:r>
              <a:rPr lang="nl-BE" dirty="0" err="1"/>
              <a:t>ondertekeningsluik</a:t>
            </a:r>
            <a:r>
              <a:rPr lang="nl-BE" dirty="0"/>
              <a:t> wanneer er nog verplichte acties uit te voeren zijn en men dus nog geen knoppen om te ondertekenen krijgt.</a:t>
            </a:r>
          </a:p>
        </p:txBody>
      </p:sp>
    </p:spTree>
    <p:extLst>
      <p:ext uri="{BB962C8B-B14F-4D97-AF65-F5344CB8AC3E}">
        <p14:creationId xmlns:p14="http://schemas.microsoft.com/office/powerpoint/2010/main" val="10779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CA5A0B-0AD5-49F8-850D-36A9EF29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181" y="415985"/>
            <a:ext cx="7424617" cy="654441"/>
          </a:xfrm>
        </p:spPr>
        <p:txBody>
          <a:bodyPr/>
          <a:lstStyle/>
          <a:p>
            <a:r>
              <a:rPr lang="nl-BE" dirty="0"/>
              <a:t>Ondertekenen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34783ED-0977-4F54-A0D9-50CA0909AD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E321F92-2544-4BAE-8879-7F4C79B997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62182" y="2594658"/>
            <a:ext cx="7424617" cy="1318581"/>
          </a:xfrm>
          <a:ln w="57150">
            <a:solidFill>
              <a:srgbClr val="7030A0"/>
            </a:solidFill>
          </a:ln>
        </p:spPr>
        <p:txBody>
          <a:bodyPr/>
          <a:lstStyle/>
          <a:p>
            <a:endParaRPr lang="nl-BE" dirty="0"/>
          </a:p>
          <a:p>
            <a:r>
              <a:rPr lang="nl-BE" dirty="0"/>
              <a:t>Geef print screen van het </a:t>
            </a:r>
            <a:r>
              <a:rPr lang="nl-BE" dirty="0" err="1"/>
              <a:t>ondertekeningsluik</a:t>
            </a:r>
            <a:r>
              <a:rPr lang="nl-BE" dirty="0"/>
              <a:t> met de knoppen om te ondertekenen/niet goed te keuren</a:t>
            </a:r>
          </a:p>
        </p:txBody>
      </p:sp>
    </p:spTree>
    <p:extLst>
      <p:ext uri="{BB962C8B-B14F-4D97-AF65-F5344CB8AC3E}">
        <p14:creationId xmlns:p14="http://schemas.microsoft.com/office/powerpoint/2010/main" val="895462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290814"/>
            <a:ext cx="7424617" cy="662971"/>
          </a:xfrm>
        </p:spPr>
        <p:txBody>
          <a:bodyPr/>
          <a:lstStyle/>
          <a:p>
            <a:r>
              <a:rPr lang="nl-NL" dirty="0"/>
              <a:t>Praktisch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385F1DDE-5520-4D55-8D07-829074A404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2182" y="1163655"/>
            <a:ext cx="7653218" cy="3882342"/>
          </a:xfrm>
        </p:spPr>
        <p:txBody>
          <a:bodyPr/>
          <a:lstStyle/>
          <a:p>
            <a:r>
              <a:rPr lang="nl-NL" sz="2400" dirty="0">
                <a:solidFill>
                  <a:srgbClr val="424342"/>
                </a:solidFill>
                <a:latin typeface="HelveticaNeueLT Std Hvy"/>
              </a:rPr>
              <a:t>Hoe inloggen</a:t>
            </a:r>
          </a:p>
          <a:p>
            <a:pPr lvl="1"/>
            <a:endParaRPr lang="nl-NL" sz="1800" dirty="0">
              <a:solidFill>
                <a:srgbClr val="424342"/>
              </a:solidFill>
              <a:latin typeface="HelveticaNeueLT Std Hvy"/>
            </a:endParaRPr>
          </a:p>
          <a:p>
            <a:r>
              <a:rPr lang="nl-NL" sz="2400" dirty="0">
                <a:solidFill>
                  <a:srgbClr val="424342"/>
                </a:solidFill>
                <a:latin typeface="HelveticaNeueLT Std Hvy"/>
              </a:rPr>
              <a:t>Waar kan je terecht </a:t>
            </a:r>
            <a:r>
              <a:rPr lang="nl-NL" sz="2400">
                <a:solidFill>
                  <a:srgbClr val="424342"/>
                </a:solidFill>
                <a:latin typeface="HelveticaNeueLT Std Hvy"/>
              </a:rPr>
              <a:t>met vragen</a:t>
            </a:r>
            <a:endParaRPr lang="nl-NL" sz="2400" dirty="0">
              <a:solidFill>
                <a:srgbClr val="424342"/>
              </a:solidFill>
              <a:latin typeface="HelveticaNeueLT Std Hvy"/>
            </a:endParaRPr>
          </a:p>
        </p:txBody>
      </p:sp>
    </p:spTree>
    <p:extLst>
      <p:ext uri="{BB962C8B-B14F-4D97-AF65-F5344CB8AC3E}">
        <p14:creationId xmlns:p14="http://schemas.microsoft.com/office/powerpoint/2010/main" val="135096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290814"/>
            <a:ext cx="7424617" cy="662971"/>
          </a:xfrm>
        </p:spPr>
        <p:txBody>
          <a:bodyPr/>
          <a:lstStyle/>
          <a:p>
            <a:r>
              <a:rPr lang="nl-NL" dirty="0"/>
              <a:t>Tips voor beoordelen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87186A5-C6DF-4A5F-84F8-D8E2018497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704" y="1061884"/>
            <a:ext cx="8254812" cy="4203825"/>
          </a:xfrm>
        </p:spPr>
        <p:txBody>
          <a:bodyPr/>
          <a:lstStyle/>
          <a:p>
            <a:r>
              <a:rPr lang="nl-BE" sz="1800" dirty="0">
                <a:solidFill>
                  <a:srgbClr val="424342"/>
                </a:solidFill>
                <a:latin typeface="HelveticaNeueLT Std Hvy"/>
              </a:rPr>
              <a:t>Halo-effect</a:t>
            </a:r>
          </a:p>
          <a:p>
            <a:pPr lvl="1"/>
            <a:r>
              <a:rPr lang="nl-BE" sz="1800" dirty="0">
                <a:solidFill>
                  <a:srgbClr val="424342"/>
                </a:solidFill>
                <a:latin typeface="HelveticaNeueLT Std Hvy"/>
              </a:rPr>
              <a:t>De medewerker scoort goed op een bepaalde taak/vaardigheid, wat de suggestie creëert dat hij/zij ook wel goed zal zijn in de andere zaken.</a:t>
            </a:r>
          </a:p>
          <a:p>
            <a:r>
              <a:rPr lang="nl-BE" sz="2000" dirty="0">
                <a:solidFill>
                  <a:srgbClr val="424342"/>
                </a:solidFill>
                <a:latin typeface="HelveticaNeueLT Std Hvy"/>
              </a:rPr>
              <a:t>Horn-effect</a:t>
            </a:r>
          </a:p>
          <a:p>
            <a:pPr lvl="1"/>
            <a:r>
              <a:rPr lang="nl-BE" sz="1800" dirty="0">
                <a:solidFill>
                  <a:srgbClr val="424342"/>
                </a:solidFill>
                <a:latin typeface="HelveticaNeueLT Std Hvy"/>
              </a:rPr>
              <a:t>De medewerker scoort slecht op een bepaalde taak/vaardigheid, wat de suggestie creëert dat hij/zij dan ook wel slecht zal scoren op andere zaken.</a:t>
            </a:r>
          </a:p>
          <a:p>
            <a:r>
              <a:rPr lang="nl-BE" sz="2000" dirty="0">
                <a:solidFill>
                  <a:srgbClr val="424342"/>
                </a:solidFill>
                <a:latin typeface="HelveticaNeueLT Std Hvy"/>
              </a:rPr>
              <a:t>Centrale tendens</a:t>
            </a:r>
          </a:p>
          <a:p>
            <a:pPr lvl="1"/>
            <a:r>
              <a:rPr lang="nl-BE" sz="1800" dirty="0">
                <a:solidFill>
                  <a:srgbClr val="424342"/>
                </a:solidFill>
                <a:latin typeface="HelveticaNeueLT Std Hvy"/>
              </a:rPr>
              <a:t>De neiging om telkens in het midden te scoren. Zo krijgt de medewerker echter geen duidelijke feedback. Tracht de hele schaal te gebruiken.</a:t>
            </a:r>
          </a:p>
          <a:p>
            <a:r>
              <a:rPr lang="nl-BE" sz="2000" dirty="0" err="1">
                <a:solidFill>
                  <a:srgbClr val="424342"/>
                </a:solidFill>
                <a:latin typeface="HelveticaNeueLT Std Hvy"/>
              </a:rPr>
              <a:t>Primary</a:t>
            </a:r>
            <a:r>
              <a:rPr lang="nl-BE" sz="2000" dirty="0">
                <a:solidFill>
                  <a:srgbClr val="424342"/>
                </a:solidFill>
                <a:latin typeface="HelveticaNeueLT Std Hvy"/>
              </a:rPr>
              <a:t> effect</a:t>
            </a:r>
          </a:p>
          <a:p>
            <a:pPr lvl="1"/>
            <a:r>
              <a:rPr lang="nl-BE" sz="1800" dirty="0">
                <a:solidFill>
                  <a:srgbClr val="424342"/>
                </a:solidFill>
                <a:latin typeface="HelveticaNeueLT Std Hvy"/>
              </a:rPr>
              <a:t>De eerste goede/slechte prestatie blijft hangen en blijft de reputatie van de medewerker beïnvloeden.</a:t>
            </a:r>
          </a:p>
          <a:p>
            <a:r>
              <a:rPr lang="nl-BE" sz="2000" dirty="0" err="1">
                <a:solidFill>
                  <a:srgbClr val="424342"/>
                </a:solidFill>
                <a:latin typeface="HelveticaNeueLT Std Hvy"/>
              </a:rPr>
              <a:t>Recency</a:t>
            </a:r>
            <a:r>
              <a:rPr lang="nl-BE" sz="2000" dirty="0">
                <a:solidFill>
                  <a:srgbClr val="424342"/>
                </a:solidFill>
                <a:latin typeface="HelveticaNeueLT Std Hvy"/>
              </a:rPr>
              <a:t> effect</a:t>
            </a:r>
          </a:p>
          <a:p>
            <a:pPr lvl="1"/>
            <a:r>
              <a:rPr lang="nl-BE" sz="1800" dirty="0">
                <a:solidFill>
                  <a:srgbClr val="424342"/>
                </a:solidFill>
                <a:latin typeface="HelveticaNeueLT Std Hvy"/>
              </a:rPr>
              <a:t>Er wordt enkel gekeken naar de meest recente gebeurtenissen en evalueert enkel de laatste periode </a:t>
            </a:r>
            <a:r>
              <a:rPr lang="nl-BE" sz="1800" dirty="0" err="1">
                <a:solidFill>
                  <a:srgbClr val="424342"/>
                </a:solidFill>
                <a:latin typeface="HelveticaNeueLT Std Hvy"/>
              </a:rPr>
              <a:t>ipv</a:t>
            </a:r>
            <a:r>
              <a:rPr lang="nl-BE" sz="1800" dirty="0">
                <a:solidFill>
                  <a:srgbClr val="424342"/>
                </a:solidFill>
                <a:latin typeface="HelveticaNeueLT Std Hvy"/>
              </a:rPr>
              <a:t> het hele jaar.</a:t>
            </a:r>
          </a:p>
          <a:p>
            <a:pPr lvl="1"/>
            <a:r>
              <a:rPr lang="nl-BE" sz="1800" dirty="0">
                <a:solidFill>
                  <a:srgbClr val="424342"/>
                </a:solidFill>
                <a:latin typeface="HelveticaNeueLT Std Hvy"/>
              </a:rPr>
              <a:t>Let hierbij ook op dat sommige medewerkers zich meer inzetten wanneer het waarderingsgesprek nadert.</a:t>
            </a:r>
          </a:p>
        </p:txBody>
      </p:sp>
    </p:spTree>
    <p:extLst>
      <p:ext uri="{BB962C8B-B14F-4D97-AF65-F5344CB8AC3E}">
        <p14:creationId xmlns:p14="http://schemas.microsoft.com/office/powerpoint/2010/main" val="343893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290814"/>
            <a:ext cx="7424617" cy="662971"/>
          </a:xfrm>
        </p:spPr>
        <p:txBody>
          <a:bodyPr/>
          <a:lstStyle/>
          <a:p>
            <a:r>
              <a:rPr lang="nl-NL" dirty="0"/>
              <a:t>Tips voor feedback geven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385F1DDE-5520-4D55-8D07-829074A404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2182" y="1163655"/>
            <a:ext cx="7653218" cy="3882342"/>
          </a:xfrm>
        </p:spPr>
        <p:txBody>
          <a:bodyPr/>
          <a:lstStyle/>
          <a:p>
            <a:r>
              <a:rPr lang="nl-NL" sz="2200" dirty="0">
                <a:solidFill>
                  <a:srgbClr val="424342"/>
                </a:solidFill>
                <a:latin typeface="HelveticaNeueLT Std Hvy"/>
              </a:rPr>
              <a:t>Verken de situatie door open vragen te stellen. (Wie, wat, wanneer, waarom).</a:t>
            </a:r>
          </a:p>
          <a:p>
            <a:r>
              <a:rPr lang="nl-NL" sz="2200" dirty="0">
                <a:solidFill>
                  <a:srgbClr val="424342"/>
                </a:solidFill>
                <a:latin typeface="HelveticaNeueLT Std Hvy"/>
              </a:rPr>
              <a:t>Stel verdiepingsvragen om voldoende inzicht te krijgen in de beleving van de medewerker.</a:t>
            </a:r>
          </a:p>
          <a:p>
            <a:r>
              <a:rPr lang="nl-NL" sz="2200" dirty="0">
                <a:solidFill>
                  <a:srgbClr val="424342"/>
                </a:solidFill>
                <a:latin typeface="HelveticaNeueLT Std Hvy"/>
              </a:rPr>
              <a:t>Hou de medewerker een spiegel voor.</a:t>
            </a:r>
          </a:p>
          <a:p>
            <a:r>
              <a:rPr lang="nl-NL" sz="2200" dirty="0">
                <a:solidFill>
                  <a:srgbClr val="424342"/>
                </a:solidFill>
                <a:latin typeface="HelveticaNeueLT Std Hvy"/>
              </a:rPr>
              <a:t>Als je zelf feedback geeft:</a:t>
            </a:r>
          </a:p>
          <a:p>
            <a:pPr lvl="1"/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Geef eerst de feiten weer. (feiten ≠ perceptie)</a:t>
            </a:r>
          </a:p>
          <a:p>
            <a:pPr lvl="1"/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Geef aan hoe jij dit ervaren hebt.</a:t>
            </a:r>
          </a:p>
          <a:p>
            <a:pPr lvl="1"/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Geef aan wat jouw noden zijn.</a:t>
            </a:r>
          </a:p>
          <a:p>
            <a:pPr lvl="1"/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Spreek vanuit de ik-vorm</a:t>
            </a:r>
          </a:p>
          <a:p>
            <a:r>
              <a:rPr lang="nl-NL" sz="2200" dirty="0">
                <a:solidFill>
                  <a:srgbClr val="424342"/>
                </a:solidFill>
                <a:latin typeface="HelveticaNeueLT Std Hvy"/>
              </a:rPr>
              <a:t>Wees concreet bij het geven van feedback</a:t>
            </a:r>
          </a:p>
          <a:p>
            <a:r>
              <a:rPr lang="nl-NL" sz="2200" dirty="0">
                <a:solidFill>
                  <a:srgbClr val="424342"/>
                </a:solidFill>
                <a:latin typeface="HelveticaNeueLT Std Hvy"/>
              </a:rPr>
              <a:t>Laat voldoende ruimte voor jouw medewerker om te spreken.</a:t>
            </a:r>
          </a:p>
          <a:p>
            <a:r>
              <a:rPr lang="nl-NL" sz="2200" dirty="0">
                <a:solidFill>
                  <a:srgbClr val="424342"/>
                </a:solidFill>
                <a:latin typeface="HelveticaNeueLT Std Hvy"/>
              </a:rPr>
              <a:t>Stel je empathisch op.</a:t>
            </a:r>
          </a:p>
        </p:txBody>
      </p:sp>
    </p:spTree>
    <p:extLst>
      <p:ext uri="{BB962C8B-B14F-4D97-AF65-F5344CB8AC3E}">
        <p14:creationId xmlns:p14="http://schemas.microsoft.com/office/powerpoint/2010/main" val="245039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290814"/>
            <a:ext cx="7424617" cy="662971"/>
          </a:xfrm>
        </p:spPr>
        <p:txBody>
          <a:bodyPr/>
          <a:lstStyle/>
          <a:p>
            <a:r>
              <a:rPr lang="nl-NL" dirty="0"/>
              <a:t>Tips voor afspraken maken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385F1DDE-5520-4D55-8D07-829074A404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2182" y="1163655"/>
            <a:ext cx="7653218" cy="3882342"/>
          </a:xfrm>
        </p:spPr>
        <p:txBody>
          <a:bodyPr/>
          <a:lstStyle/>
          <a:p>
            <a:r>
              <a:rPr lang="nl-NL" sz="2400" dirty="0">
                <a:solidFill>
                  <a:srgbClr val="424342"/>
                </a:solidFill>
                <a:latin typeface="HelveticaNeueLT Std Hvy"/>
              </a:rPr>
              <a:t>SMART principe</a:t>
            </a:r>
            <a:endParaRPr lang="nl-NL" sz="2200" dirty="0">
              <a:solidFill>
                <a:srgbClr val="424342"/>
              </a:solidFill>
              <a:latin typeface="HelveticaNeueLT Std Hvy"/>
            </a:endParaRPr>
          </a:p>
          <a:p>
            <a:pPr lvl="1"/>
            <a:r>
              <a:rPr lang="nl-NL" sz="2200" dirty="0">
                <a:solidFill>
                  <a:srgbClr val="424342"/>
                </a:solidFill>
                <a:latin typeface="HelveticaNeueLT Std Hvy"/>
              </a:rPr>
              <a:t>Een afspraak maak je concreet door aan een aantal criteria te voldoen</a:t>
            </a:r>
          </a:p>
          <a:p>
            <a:pPr lvl="2"/>
            <a:r>
              <a:rPr lang="nl-NL" sz="2000" b="1" dirty="0">
                <a:solidFill>
                  <a:srgbClr val="424342"/>
                </a:solidFill>
                <a:latin typeface="HelveticaNeueLT Std Hvy"/>
              </a:rPr>
              <a:t>S</a:t>
            </a:r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pecifiek: eenduidig, niet voor interpretatie vatbaar</a:t>
            </a:r>
          </a:p>
          <a:p>
            <a:pPr lvl="2"/>
            <a:r>
              <a:rPr lang="nl-NL" sz="2000" b="1" dirty="0">
                <a:solidFill>
                  <a:srgbClr val="424342"/>
                </a:solidFill>
                <a:latin typeface="HelveticaNeueLT Std Hvy"/>
              </a:rPr>
              <a:t>M</a:t>
            </a:r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eetbaar: </a:t>
            </a:r>
            <a:r>
              <a:rPr lang="nl-NL" sz="2000" dirty="0" err="1">
                <a:solidFill>
                  <a:srgbClr val="424342"/>
                </a:solidFill>
                <a:latin typeface="HelveticaNeueLT Std Hvy"/>
              </a:rPr>
              <a:t>observeerbaar</a:t>
            </a:r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, gebruik cijfers</a:t>
            </a:r>
          </a:p>
          <a:p>
            <a:pPr lvl="2"/>
            <a:r>
              <a:rPr lang="nl-NL" sz="2000" b="1" dirty="0">
                <a:solidFill>
                  <a:srgbClr val="424342"/>
                </a:solidFill>
                <a:latin typeface="HelveticaNeueLT Std Hvy"/>
              </a:rPr>
              <a:t>A</a:t>
            </a:r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anvaardbaar: alle partijen moeten er mee akkoord gaan</a:t>
            </a:r>
          </a:p>
          <a:p>
            <a:pPr lvl="2"/>
            <a:r>
              <a:rPr lang="nl-NL" sz="2000" b="1" dirty="0">
                <a:solidFill>
                  <a:srgbClr val="424342"/>
                </a:solidFill>
                <a:latin typeface="HelveticaNeueLT Std Hvy"/>
              </a:rPr>
              <a:t>R</a:t>
            </a:r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ealistisch: haalbaar wat betreft de middelen en regels van de organisatie en de vaardigheden van de medewerker</a:t>
            </a:r>
          </a:p>
          <a:p>
            <a:pPr lvl="2"/>
            <a:r>
              <a:rPr lang="nl-NL" sz="2000" b="1" dirty="0">
                <a:solidFill>
                  <a:srgbClr val="424342"/>
                </a:solidFill>
                <a:latin typeface="HelveticaNeueLT Std Hvy"/>
              </a:rPr>
              <a:t>T</a:t>
            </a:r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ijdsgebonden: duidelijke deadline</a:t>
            </a:r>
          </a:p>
        </p:txBody>
      </p:sp>
    </p:spTree>
    <p:extLst>
      <p:ext uri="{BB962C8B-B14F-4D97-AF65-F5344CB8AC3E}">
        <p14:creationId xmlns:p14="http://schemas.microsoft.com/office/powerpoint/2010/main" val="26751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2F24CD7-5AD5-48C8-9574-3A9CCD0C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91" y="3119856"/>
            <a:ext cx="7424617" cy="3477589"/>
          </a:xfrm>
        </p:spPr>
        <p:txBody>
          <a:bodyPr>
            <a:normAutofit/>
          </a:bodyPr>
          <a:lstStyle/>
          <a:p>
            <a:pPr algn="ctr"/>
            <a:r>
              <a:rPr lang="nl-BE" sz="4000" b="1" dirty="0">
                <a:solidFill>
                  <a:schemeClr val="bg1"/>
                </a:solidFill>
              </a:rPr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213847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/>
          <a:lstStyle/>
          <a:p>
            <a:r>
              <a:rPr lang="nl-NL" dirty="0"/>
              <a:t>Doel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>
              <a:lnSpc>
                <a:spcPts val="2380"/>
              </a:lnSpc>
            </a:pPr>
            <a:endParaRPr lang="nl-NL" dirty="0">
              <a:latin typeface="HelveticaNeueLT Std Hvy"/>
              <a:cs typeface="HelveticaNeueLT Std Hvy"/>
            </a:endParaRPr>
          </a:p>
        </p:txBody>
      </p:sp>
    </p:spTree>
    <p:extLst>
      <p:ext uri="{BB962C8B-B14F-4D97-AF65-F5344CB8AC3E}">
        <p14:creationId xmlns:p14="http://schemas.microsoft.com/office/powerpoint/2010/main" val="1896112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1527030"/>
            <a:ext cx="7424617" cy="662971"/>
          </a:xfrm>
        </p:spPr>
        <p:txBody>
          <a:bodyPr/>
          <a:lstStyle/>
          <a:p>
            <a:r>
              <a:rPr lang="nl-NL" dirty="0"/>
              <a:t>Voordelen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1262182" y="2353358"/>
            <a:ext cx="7653218" cy="3882342"/>
          </a:xfrm>
        </p:spPr>
        <p:txBody>
          <a:bodyPr/>
          <a:lstStyle/>
          <a:p>
            <a:pPr>
              <a:lnSpc>
                <a:spcPts val="2380"/>
              </a:lnSpc>
            </a:pPr>
            <a:endParaRPr lang="nl-NL" dirty="0">
              <a:latin typeface="HelveticaNeueLT Std Hvy"/>
              <a:cs typeface="HelveticaNeueLT Std Hvy"/>
            </a:endParaRPr>
          </a:p>
        </p:txBody>
      </p:sp>
    </p:spTree>
    <p:extLst>
      <p:ext uri="{BB962C8B-B14F-4D97-AF65-F5344CB8AC3E}">
        <p14:creationId xmlns:p14="http://schemas.microsoft.com/office/powerpoint/2010/main" val="3361190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99835" y="366824"/>
            <a:ext cx="7424617" cy="662971"/>
          </a:xfrm>
        </p:spPr>
        <p:txBody>
          <a:bodyPr/>
          <a:lstStyle/>
          <a:p>
            <a:r>
              <a:rPr lang="nl-NL" dirty="0"/>
              <a:t>Voorbeeld Proces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971DC04-8D13-4209-A343-3C1D543E4CEE}"/>
              </a:ext>
            </a:extLst>
          </p:cNvPr>
          <p:cNvSpPr txBox="1"/>
          <p:nvPr/>
        </p:nvSpPr>
        <p:spPr>
          <a:xfrm>
            <a:off x="904567" y="2084438"/>
            <a:ext cx="1730478" cy="1477328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BE" dirty="0"/>
          </a:p>
          <a:p>
            <a:pPr algn="ctr"/>
            <a:r>
              <a:rPr lang="nl-BE" dirty="0"/>
              <a:t>Leidinggevende bereidt gesprek voor</a:t>
            </a:r>
          </a:p>
          <a:p>
            <a:pPr algn="ctr"/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ED68A24-412C-4CE4-A609-55A906E7C114}"/>
              </a:ext>
            </a:extLst>
          </p:cNvPr>
          <p:cNvSpPr txBox="1"/>
          <p:nvPr/>
        </p:nvSpPr>
        <p:spPr>
          <a:xfrm>
            <a:off x="904567" y="4154811"/>
            <a:ext cx="1730478" cy="1477328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BE" dirty="0"/>
          </a:p>
          <a:p>
            <a:pPr algn="ctr"/>
            <a:r>
              <a:rPr lang="nl-BE" dirty="0"/>
              <a:t>Medewerker bereidt gesprek voor</a:t>
            </a:r>
          </a:p>
          <a:p>
            <a:pPr algn="ctr"/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7B7BB24-9EE6-4EAC-A01C-37BBA8E41ED5}"/>
              </a:ext>
            </a:extLst>
          </p:cNvPr>
          <p:cNvSpPr txBox="1"/>
          <p:nvPr/>
        </p:nvSpPr>
        <p:spPr>
          <a:xfrm>
            <a:off x="2993923" y="3093800"/>
            <a:ext cx="1730478" cy="1477328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BE" dirty="0"/>
          </a:p>
          <a:p>
            <a:pPr algn="ctr"/>
            <a:r>
              <a:rPr lang="nl-BE" dirty="0"/>
              <a:t>Gesprek leidinggevende – medewerker</a:t>
            </a:r>
          </a:p>
          <a:p>
            <a:pPr algn="ctr"/>
            <a:endParaRPr lang="nl-BE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D27D587-1FDA-4DCA-8C77-A6ABBDBBBA00}"/>
              </a:ext>
            </a:extLst>
          </p:cNvPr>
          <p:cNvSpPr txBox="1"/>
          <p:nvPr/>
        </p:nvSpPr>
        <p:spPr>
          <a:xfrm>
            <a:off x="5004620" y="3093800"/>
            <a:ext cx="1730478" cy="1477328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Leidinggevende past voorbereiding aan en ondertekent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F11CAFC-734A-48A2-953A-26FAF2E05C59}"/>
              </a:ext>
            </a:extLst>
          </p:cNvPr>
          <p:cNvSpPr txBox="1"/>
          <p:nvPr/>
        </p:nvSpPr>
        <p:spPr>
          <a:xfrm>
            <a:off x="7093974" y="3087980"/>
            <a:ext cx="1730478" cy="1477328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Versie leidinggevende wordt </a:t>
            </a:r>
            <a:r>
              <a:rPr lang="nl-BE" dirty="0" err="1"/>
              <a:t>zichbaar</a:t>
            </a:r>
            <a:r>
              <a:rPr lang="nl-BE" dirty="0"/>
              <a:t> voor medewerker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DDDB97D-45EB-4D6E-A963-F5A4E85DD31C}"/>
              </a:ext>
            </a:extLst>
          </p:cNvPr>
          <p:cNvSpPr txBox="1"/>
          <p:nvPr/>
        </p:nvSpPr>
        <p:spPr>
          <a:xfrm>
            <a:off x="7093974" y="4879378"/>
            <a:ext cx="1730478" cy="1477328"/>
          </a:xfrm>
          <a:prstGeom prst="rect">
            <a:avLst/>
          </a:prstGeom>
          <a:noFill/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nl-BE" dirty="0"/>
          </a:p>
          <a:p>
            <a:pPr algn="ctr"/>
            <a:r>
              <a:rPr lang="nl-BE" dirty="0"/>
              <a:t>Medewerker ondertekent of keurt niet goed</a:t>
            </a:r>
          </a:p>
          <a:p>
            <a:pPr algn="ctr"/>
            <a:endParaRPr lang="nl-BE" dirty="0"/>
          </a:p>
        </p:txBody>
      </p:sp>
      <p:sp>
        <p:nvSpPr>
          <p:cNvPr id="12" name="Pijl: rechts 11">
            <a:extLst>
              <a:ext uri="{FF2B5EF4-FFF2-40B4-BE49-F238E27FC236}">
                <a16:creationId xmlns:a16="http://schemas.microsoft.com/office/drawing/2014/main" id="{D54FF625-1068-4138-BB44-F5D3C2F6CDB2}"/>
              </a:ext>
            </a:extLst>
          </p:cNvPr>
          <p:cNvSpPr/>
          <p:nvPr/>
        </p:nvSpPr>
        <p:spPr>
          <a:xfrm rot="598200">
            <a:off x="2723535" y="3093800"/>
            <a:ext cx="191729" cy="249168"/>
          </a:xfrm>
          <a:prstGeom prst="rightArrow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3" name="Pijl: rechts 12">
            <a:extLst>
              <a:ext uri="{FF2B5EF4-FFF2-40B4-BE49-F238E27FC236}">
                <a16:creationId xmlns:a16="http://schemas.microsoft.com/office/drawing/2014/main" id="{F79C51F1-E188-46EF-88B6-BE28B9A1FDA2}"/>
              </a:ext>
            </a:extLst>
          </p:cNvPr>
          <p:cNvSpPr/>
          <p:nvPr/>
        </p:nvSpPr>
        <p:spPr>
          <a:xfrm rot="20428862">
            <a:off x="2739531" y="4291269"/>
            <a:ext cx="191729" cy="249168"/>
          </a:xfrm>
          <a:prstGeom prst="rightArrow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4" name="Pijl: rechts 13">
            <a:extLst>
              <a:ext uri="{FF2B5EF4-FFF2-40B4-BE49-F238E27FC236}">
                <a16:creationId xmlns:a16="http://schemas.microsoft.com/office/drawing/2014/main" id="{19A3DC64-9821-409F-9605-6096713B5797}"/>
              </a:ext>
            </a:extLst>
          </p:cNvPr>
          <p:cNvSpPr/>
          <p:nvPr/>
        </p:nvSpPr>
        <p:spPr>
          <a:xfrm>
            <a:off x="4774020" y="3702060"/>
            <a:ext cx="191729" cy="249168"/>
          </a:xfrm>
          <a:prstGeom prst="rightArrow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5" name="Pijl: rechts 14">
            <a:extLst>
              <a:ext uri="{FF2B5EF4-FFF2-40B4-BE49-F238E27FC236}">
                <a16:creationId xmlns:a16="http://schemas.microsoft.com/office/drawing/2014/main" id="{495ACE14-CAA9-41DF-8A9D-971329CE823F}"/>
              </a:ext>
            </a:extLst>
          </p:cNvPr>
          <p:cNvSpPr/>
          <p:nvPr/>
        </p:nvSpPr>
        <p:spPr>
          <a:xfrm>
            <a:off x="6823588" y="3702060"/>
            <a:ext cx="191729" cy="249168"/>
          </a:xfrm>
          <a:prstGeom prst="rightArrow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13DD6E04-58D0-44C8-A6B1-4DCEF2C3C980}"/>
              </a:ext>
            </a:extLst>
          </p:cNvPr>
          <p:cNvSpPr/>
          <p:nvPr/>
        </p:nvSpPr>
        <p:spPr>
          <a:xfrm rot="5400000">
            <a:off x="7863348" y="4580960"/>
            <a:ext cx="191729" cy="249168"/>
          </a:xfrm>
          <a:prstGeom prst="rightArrow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930526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290814"/>
            <a:ext cx="7424617" cy="662971"/>
          </a:xfrm>
        </p:spPr>
        <p:txBody>
          <a:bodyPr/>
          <a:lstStyle/>
          <a:p>
            <a:r>
              <a:rPr lang="nl-NL" dirty="0"/>
              <a:t>Uitgangspunten</a:t>
            </a:r>
            <a:endParaRPr lang="nl-NL" dirty="0">
              <a:latin typeface="HelveticaNeueLT Std Hvy"/>
              <a:ea typeface="+mn-ea"/>
              <a:cs typeface="HelveticaNeueLT Std Hvy"/>
            </a:endParaRPr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385F1DDE-5520-4D55-8D07-829074A404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2182" y="1163655"/>
            <a:ext cx="7653218" cy="3882342"/>
          </a:xfrm>
        </p:spPr>
        <p:txBody>
          <a:bodyPr/>
          <a:lstStyle/>
          <a:p>
            <a:r>
              <a:rPr lang="nl-NL" sz="2400" dirty="0">
                <a:solidFill>
                  <a:srgbClr val="424342"/>
                </a:solidFill>
                <a:latin typeface="HelveticaNeueLT Std Hvy"/>
              </a:rPr>
              <a:t>Periodiciteit</a:t>
            </a:r>
          </a:p>
          <a:p>
            <a:pPr lvl="1"/>
            <a:r>
              <a:rPr lang="nl-NL" sz="2200" dirty="0">
                <a:solidFill>
                  <a:srgbClr val="424342"/>
                </a:solidFill>
                <a:latin typeface="HelveticaNeueLT Std Hvy"/>
              </a:rPr>
              <a:t> </a:t>
            </a:r>
          </a:p>
          <a:p>
            <a:r>
              <a:rPr lang="nl-NL" sz="2400" dirty="0">
                <a:solidFill>
                  <a:srgbClr val="424342"/>
                </a:solidFill>
                <a:latin typeface="HelveticaNeueLT Std Hvy"/>
              </a:rPr>
              <a:t>Inhoud</a:t>
            </a:r>
          </a:p>
          <a:p>
            <a:pPr lvl="1"/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 </a:t>
            </a:r>
          </a:p>
          <a:p>
            <a:r>
              <a:rPr lang="nl-NL" sz="2200" dirty="0">
                <a:solidFill>
                  <a:srgbClr val="424342"/>
                </a:solidFill>
                <a:latin typeface="HelveticaNeueLT Std Hvy"/>
              </a:rPr>
              <a:t>Zichtbaarheid voor leidinggevende/medewerker</a:t>
            </a:r>
          </a:p>
          <a:p>
            <a:pPr lvl="1"/>
            <a:r>
              <a:rPr lang="nl-NL" sz="2000" dirty="0">
                <a:solidFill>
                  <a:srgbClr val="424342"/>
                </a:solidFill>
                <a:latin typeface="HelveticaNeueLT Std Hvy"/>
              </a:rPr>
              <a:t> </a:t>
            </a:r>
          </a:p>
          <a:p>
            <a:pPr lvl="1"/>
            <a:endParaRPr lang="nl-NL" sz="2200" dirty="0">
              <a:solidFill>
                <a:srgbClr val="424342"/>
              </a:solidFill>
              <a:latin typeface="HelveticaNeueLT Std Hvy"/>
            </a:endParaRPr>
          </a:p>
        </p:txBody>
      </p:sp>
    </p:spTree>
    <p:extLst>
      <p:ext uri="{BB962C8B-B14F-4D97-AF65-F5344CB8AC3E}">
        <p14:creationId xmlns:p14="http://schemas.microsoft.com/office/powerpoint/2010/main" val="263413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366823"/>
            <a:ext cx="7424617" cy="662971"/>
          </a:xfrm>
        </p:spPr>
        <p:txBody>
          <a:bodyPr/>
          <a:lstStyle/>
          <a:p>
            <a:r>
              <a:rPr lang="nl-NL" dirty="0"/>
              <a:t>Overzicht van de leidinggevende</a:t>
            </a:r>
            <a:endParaRPr lang="nl-NL" dirty="0">
              <a:latin typeface="HelveticaNeueLT Std Hvy"/>
              <a:cs typeface="HelveticaNeueLT Std Hvy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CEF3193-DF72-400A-A326-F0FE82DC0B3E}"/>
              </a:ext>
            </a:extLst>
          </p:cNvPr>
          <p:cNvSpPr txBox="1"/>
          <p:nvPr/>
        </p:nvSpPr>
        <p:spPr>
          <a:xfrm>
            <a:off x="1494503" y="1029794"/>
            <a:ext cx="5063613" cy="64633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Print screen toevoegen van het </a:t>
            </a:r>
            <a:r>
              <a:rPr lang="nl-BE" dirty="0" err="1"/>
              <a:t>overzichtscherm</a:t>
            </a:r>
            <a:r>
              <a:rPr lang="nl-BE" dirty="0"/>
              <a:t> van een leidinggevende.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3B72D71-ABC9-4D7C-8701-C176B5F84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32" y="1749300"/>
            <a:ext cx="8514736" cy="452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34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258D869-22C9-4484-A982-92968900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70" y="2396740"/>
            <a:ext cx="8802260" cy="35321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366823"/>
            <a:ext cx="7424617" cy="662971"/>
          </a:xfrm>
        </p:spPr>
        <p:txBody>
          <a:bodyPr/>
          <a:lstStyle/>
          <a:p>
            <a:r>
              <a:rPr lang="nl-NL" dirty="0">
                <a:latin typeface="HelveticaNeueLT Std Hvy"/>
                <a:cs typeface="HelveticaNeueLT Std Hvy"/>
              </a:rPr>
              <a:t>Opbouw</a:t>
            </a:r>
          </a:p>
        </p:txBody>
      </p:sp>
      <p:sp>
        <p:nvSpPr>
          <p:cNvPr id="7" name="Pijl: omlaag 6">
            <a:extLst>
              <a:ext uri="{FF2B5EF4-FFF2-40B4-BE49-F238E27FC236}">
                <a16:creationId xmlns:a16="http://schemas.microsoft.com/office/drawing/2014/main" id="{363DF36D-7B98-4C10-89B3-D4E28119AC5F}"/>
              </a:ext>
            </a:extLst>
          </p:cNvPr>
          <p:cNvSpPr/>
          <p:nvPr/>
        </p:nvSpPr>
        <p:spPr>
          <a:xfrm>
            <a:off x="8488890" y="1932428"/>
            <a:ext cx="115461" cy="646331"/>
          </a:xfrm>
          <a:prstGeom prst="downArrow">
            <a:avLst/>
          </a:prstGeom>
          <a:solidFill>
            <a:srgbClr val="F185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9EB66CA-AAFC-46D3-BDA8-D6BDC0C27EBB}"/>
              </a:ext>
            </a:extLst>
          </p:cNvPr>
          <p:cNvSpPr txBox="1"/>
          <p:nvPr/>
        </p:nvSpPr>
        <p:spPr>
          <a:xfrm>
            <a:off x="7659051" y="1024163"/>
            <a:ext cx="1337188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Consulteer vorige gesprekken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9DFECE5-1C2C-4C11-BEFD-FAD58AD140CE}"/>
              </a:ext>
            </a:extLst>
          </p:cNvPr>
          <p:cNvSpPr txBox="1"/>
          <p:nvPr/>
        </p:nvSpPr>
        <p:spPr>
          <a:xfrm>
            <a:off x="7415981" y="3619295"/>
            <a:ext cx="1557149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Mogelijkheid om te printen</a:t>
            </a:r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93AC7B3C-76B5-47F3-9FE9-BF747BF32623}"/>
              </a:ext>
            </a:extLst>
          </p:cNvPr>
          <p:cNvSpPr/>
          <p:nvPr/>
        </p:nvSpPr>
        <p:spPr>
          <a:xfrm flipV="1">
            <a:off x="7736441" y="2925202"/>
            <a:ext cx="140741" cy="662971"/>
          </a:xfrm>
          <a:prstGeom prst="downArrow">
            <a:avLst/>
          </a:prstGeom>
          <a:solidFill>
            <a:srgbClr val="F185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583821E1-73FD-4156-8D6E-EAC6E26CBCD2}"/>
              </a:ext>
            </a:extLst>
          </p:cNvPr>
          <p:cNvSpPr txBox="1"/>
          <p:nvPr/>
        </p:nvSpPr>
        <p:spPr>
          <a:xfrm>
            <a:off x="5920982" y="1271327"/>
            <a:ext cx="1557149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Aanduiding van alerts</a:t>
            </a:r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A0D70190-2433-45E3-91FA-951B68E8A84D}"/>
              </a:ext>
            </a:extLst>
          </p:cNvPr>
          <p:cNvSpPr/>
          <p:nvPr/>
        </p:nvSpPr>
        <p:spPr>
          <a:xfrm>
            <a:off x="878584" y="1733769"/>
            <a:ext cx="193131" cy="844991"/>
          </a:xfrm>
          <a:prstGeom prst="downArrow">
            <a:avLst/>
          </a:prstGeom>
          <a:solidFill>
            <a:srgbClr val="F185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C6BD123-E9CF-4F48-B160-CA8174ED57BF}"/>
              </a:ext>
            </a:extLst>
          </p:cNvPr>
          <p:cNvSpPr txBox="1"/>
          <p:nvPr/>
        </p:nvSpPr>
        <p:spPr>
          <a:xfrm>
            <a:off x="170870" y="1142646"/>
            <a:ext cx="1672749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Rubrieken om in te vullen</a:t>
            </a:r>
          </a:p>
        </p:txBody>
      </p:sp>
      <p:sp>
        <p:nvSpPr>
          <p:cNvPr id="15" name="Pijl: omlaag 14">
            <a:extLst>
              <a:ext uri="{FF2B5EF4-FFF2-40B4-BE49-F238E27FC236}">
                <a16:creationId xmlns:a16="http://schemas.microsoft.com/office/drawing/2014/main" id="{80AEF0F3-4202-4100-B9F7-FE69BE20B6F4}"/>
              </a:ext>
            </a:extLst>
          </p:cNvPr>
          <p:cNvSpPr/>
          <p:nvPr/>
        </p:nvSpPr>
        <p:spPr>
          <a:xfrm rot="20397316">
            <a:off x="6884869" y="1886848"/>
            <a:ext cx="130561" cy="690448"/>
          </a:xfrm>
          <a:prstGeom prst="downArrow">
            <a:avLst/>
          </a:prstGeom>
          <a:solidFill>
            <a:srgbClr val="F185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1B3C-9600-40E7-9493-698B19614B30}"/>
              </a:ext>
            </a:extLst>
          </p:cNvPr>
          <p:cNvSpPr txBox="1"/>
          <p:nvPr/>
        </p:nvSpPr>
        <p:spPr>
          <a:xfrm>
            <a:off x="3411093" y="230200"/>
            <a:ext cx="3126793" cy="64633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Vul aan met print screen van een evaluatiedocument.</a:t>
            </a:r>
          </a:p>
        </p:txBody>
      </p:sp>
    </p:spTree>
    <p:extLst>
      <p:ext uri="{BB962C8B-B14F-4D97-AF65-F5344CB8AC3E}">
        <p14:creationId xmlns:p14="http://schemas.microsoft.com/office/powerpoint/2010/main" val="52999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CE362DD-0468-4076-B85B-5F5C9841C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38" y="1686645"/>
            <a:ext cx="8888362" cy="47101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2182" y="366823"/>
            <a:ext cx="7424617" cy="662971"/>
          </a:xfrm>
        </p:spPr>
        <p:txBody>
          <a:bodyPr/>
          <a:lstStyle/>
          <a:p>
            <a:r>
              <a:rPr lang="nl-NL" dirty="0">
                <a:latin typeface="HelveticaNeueLT Std Hvy"/>
                <a:cs typeface="HelveticaNeueLT Std Hvy"/>
              </a:rPr>
              <a:t>Persoonlijke gegevens</a:t>
            </a:r>
          </a:p>
        </p:txBody>
      </p:sp>
      <p:sp>
        <p:nvSpPr>
          <p:cNvPr id="15" name="Pijl: omlaag 14">
            <a:extLst>
              <a:ext uri="{FF2B5EF4-FFF2-40B4-BE49-F238E27FC236}">
                <a16:creationId xmlns:a16="http://schemas.microsoft.com/office/drawing/2014/main" id="{86780587-FC7F-46A7-AF18-F2A7EAD4507A}"/>
              </a:ext>
            </a:extLst>
          </p:cNvPr>
          <p:cNvSpPr/>
          <p:nvPr/>
        </p:nvSpPr>
        <p:spPr>
          <a:xfrm rot="5400000">
            <a:off x="4835366" y="5628757"/>
            <a:ext cx="462117" cy="662971"/>
          </a:xfrm>
          <a:prstGeom prst="downArrow">
            <a:avLst/>
          </a:prstGeom>
          <a:solidFill>
            <a:srgbClr val="F185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2E652CC0-A15D-4F5B-9747-8D44ABCC439E}"/>
              </a:ext>
            </a:extLst>
          </p:cNvPr>
          <p:cNvSpPr txBox="1"/>
          <p:nvPr/>
        </p:nvSpPr>
        <p:spPr>
          <a:xfrm>
            <a:off x="5673214" y="5481558"/>
            <a:ext cx="3146322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Hier kan je personen toevoegen die de medewerker ook dienen te evalueren. Jij behoudt echter de eindverantwoordelijkheid</a:t>
            </a:r>
          </a:p>
        </p:txBody>
      </p:sp>
      <p:sp>
        <p:nvSpPr>
          <p:cNvPr id="17" name="Pijl: omlaag 16">
            <a:extLst>
              <a:ext uri="{FF2B5EF4-FFF2-40B4-BE49-F238E27FC236}">
                <a16:creationId xmlns:a16="http://schemas.microsoft.com/office/drawing/2014/main" id="{0812C78B-925F-48EF-8FAB-C8E8C7C7B927}"/>
              </a:ext>
            </a:extLst>
          </p:cNvPr>
          <p:cNvSpPr/>
          <p:nvPr/>
        </p:nvSpPr>
        <p:spPr>
          <a:xfrm rot="5400000">
            <a:off x="4842386" y="4436010"/>
            <a:ext cx="462117" cy="662971"/>
          </a:xfrm>
          <a:prstGeom prst="downArrow">
            <a:avLst/>
          </a:prstGeom>
          <a:solidFill>
            <a:srgbClr val="F1850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tIns="0" rtlCol="0" anchor="ctr"/>
          <a:lstStyle/>
          <a:p>
            <a:pPr algn="ctr"/>
            <a:endParaRPr lang="nl-BE" b="0" i="0" dirty="0">
              <a:solidFill>
                <a:schemeClr val="tx1"/>
              </a:solidFill>
              <a:latin typeface="Helvetica Neue UltraLight"/>
              <a:cs typeface="Helvetica Neue UltraLight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59B3F8E-DD23-4DA9-808D-3844EC393230}"/>
              </a:ext>
            </a:extLst>
          </p:cNvPr>
          <p:cNvSpPr txBox="1"/>
          <p:nvPr/>
        </p:nvSpPr>
        <p:spPr>
          <a:xfrm>
            <a:off x="5673214" y="4424817"/>
            <a:ext cx="3146322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185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BE" dirty="0"/>
              <a:t>Hier kan je de functiebeschrijving consulteren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39996BE-FACE-4F3D-AFB0-0FAA60A5B72A}"/>
              </a:ext>
            </a:extLst>
          </p:cNvPr>
          <p:cNvSpPr txBox="1"/>
          <p:nvPr/>
        </p:nvSpPr>
        <p:spPr>
          <a:xfrm>
            <a:off x="5673214" y="222179"/>
            <a:ext cx="3264309" cy="147732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/>
              <a:t>Voeg print screen toe.</a:t>
            </a:r>
          </a:p>
          <a:p>
            <a:endParaRPr lang="nl-BE" dirty="0"/>
          </a:p>
          <a:p>
            <a:r>
              <a:rPr lang="nl-BE" dirty="0"/>
              <a:t>Tweede blokje is enkel wanneer er met functionele </a:t>
            </a:r>
            <a:r>
              <a:rPr lang="nl-BE" dirty="0" err="1"/>
              <a:t>reviewers</a:t>
            </a:r>
            <a:r>
              <a:rPr lang="nl-BE" dirty="0"/>
              <a:t> gewerkt wordt.</a:t>
            </a:r>
          </a:p>
        </p:txBody>
      </p:sp>
    </p:spTree>
    <p:extLst>
      <p:ext uri="{BB962C8B-B14F-4D97-AF65-F5344CB8AC3E}">
        <p14:creationId xmlns:p14="http://schemas.microsoft.com/office/powerpoint/2010/main" val="2004795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1048C1-EC90-4523-9694-FF5665A04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3692" y="415985"/>
            <a:ext cx="7424617" cy="670023"/>
          </a:xfrm>
        </p:spPr>
        <p:txBody>
          <a:bodyPr/>
          <a:lstStyle/>
          <a:p>
            <a:r>
              <a:rPr lang="nl-BE" dirty="0"/>
              <a:t>Andere rubrieken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A9CCD13-356E-4A0F-8A9E-DB5305254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02654AE-19CE-4C56-A0F1-776AD0A480E9}"/>
              </a:ext>
            </a:extLst>
          </p:cNvPr>
          <p:cNvSpPr txBox="1"/>
          <p:nvPr/>
        </p:nvSpPr>
        <p:spPr>
          <a:xfrm>
            <a:off x="1838632" y="1917290"/>
            <a:ext cx="5584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Vul aan met print </a:t>
            </a:r>
            <a:r>
              <a:rPr lang="nl-BE" dirty="0" err="1"/>
              <a:t>screens</a:t>
            </a:r>
            <a:r>
              <a:rPr lang="nl-BE" dirty="0"/>
              <a:t> van de andere rubrieken.</a:t>
            </a:r>
          </a:p>
        </p:txBody>
      </p:sp>
    </p:spTree>
    <p:extLst>
      <p:ext uri="{BB962C8B-B14F-4D97-AF65-F5344CB8AC3E}">
        <p14:creationId xmlns:p14="http://schemas.microsoft.com/office/powerpoint/2010/main" val="3260228912"/>
      </p:ext>
    </p:extLst>
  </p:cSld>
  <p:clrMapOvr>
    <a:masterClrMapping/>
  </p:clrMapOvr>
</p:sld>
</file>

<file path=ppt/theme/theme1.xml><?xml version="1.0" encoding="utf-8"?>
<a:theme xmlns:a="http://schemas.openxmlformats.org/drawingml/2006/main" name="Voorblad">
  <a:themeElements>
    <a:clrScheme name="epowerhr">
      <a:dk1>
        <a:srgbClr val="424342"/>
      </a:dk1>
      <a:lt1>
        <a:sysClr val="window" lastClr="FFFFFF"/>
      </a:lt1>
      <a:dk2>
        <a:srgbClr val="B2B3B2"/>
      </a:dk2>
      <a:lt2>
        <a:srgbClr val="B2B3B2"/>
      </a:lt2>
      <a:accent1>
        <a:srgbClr val="E16C22"/>
      </a:accent1>
      <a:accent2>
        <a:srgbClr val="424342"/>
      </a:accent2>
      <a:accent3>
        <a:srgbClr val="B2B3B2"/>
      </a:accent3>
      <a:accent4>
        <a:srgbClr val="42434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fo">
  <a:themeElements>
    <a:clrScheme name="epowerhr">
      <a:dk1>
        <a:srgbClr val="424342"/>
      </a:dk1>
      <a:lt1>
        <a:sysClr val="window" lastClr="FFFFFF"/>
      </a:lt1>
      <a:dk2>
        <a:srgbClr val="B2B3B2"/>
      </a:dk2>
      <a:lt2>
        <a:srgbClr val="B2B3B2"/>
      </a:lt2>
      <a:accent1>
        <a:srgbClr val="E16C22"/>
      </a:accent1>
      <a:accent2>
        <a:srgbClr val="424342"/>
      </a:accent2>
      <a:accent3>
        <a:srgbClr val="B2B3B2"/>
      </a:accent3>
      <a:accent4>
        <a:srgbClr val="42434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houd">
  <a:themeElements>
    <a:clrScheme name="epowerhr">
      <a:dk1>
        <a:srgbClr val="424342"/>
      </a:dk1>
      <a:lt1>
        <a:sysClr val="window" lastClr="FFFFFF"/>
      </a:lt1>
      <a:dk2>
        <a:srgbClr val="B2B3B2"/>
      </a:dk2>
      <a:lt2>
        <a:srgbClr val="B2B3B2"/>
      </a:lt2>
      <a:accent1>
        <a:srgbClr val="E16C22"/>
      </a:accent1>
      <a:accent2>
        <a:srgbClr val="424342"/>
      </a:accent2>
      <a:accent3>
        <a:srgbClr val="B2B3B2"/>
      </a:accent3>
      <a:accent4>
        <a:srgbClr val="42434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 cmpd="sng">
          <a:solidFill>
            <a:schemeClr val="tx1"/>
          </a:solidFill>
        </a:ln>
      </a:spPr>
      <a:bodyPr tIns="0" rtlCol="0" anchor="ctr"/>
      <a:lstStyle>
        <a:defPPr algn="ctr">
          <a:defRPr b="0" i="0" dirty="0">
            <a:solidFill>
              <a:schemeClr val="tx1"/>
            </a:solidFill>
            <a:latin typeface="Helvetica Neue UltraLight"/>
            <a:cs typeface="Helvetica Neue UltraLigh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Slot">
  <a:themeElements>
    <a:clrScheme name="epowerhr">
      <a:dk1>
        <a:srgbClr val="424342"/>
      </a:dk1>
      <a:lt1>
        <a:sysClr val="window" lastClr="FFFFFF"/>
      </a:lt1>
      <a:dk2>
        <a:srgbClr val="B2B3B2"/>
      </a:dk2>
      <a:lt2>
        <a:srgbClr val="B2B3B2"/>
      </a:lt2>
      <a:accent1>
        <a:srgbClr val="E16C22"/>
      </a:accent1>
      <a:accent2>
        <a:srgbClr val="424342"/>
      </a:accent2>
      <a:accent3>
        <a:srgbClr val="B2B3B2"/>
      </a:accent3>
      <a:accent4>
        <a:srgbClr val="42434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(NL)" ma:contentTypeID="0x010100A613CC2B5B88D94E8948346A1A6CFF2C002498916CFB47954EA9E6AA4DEBD87B03" ma:contentTypeVersion="2" ma:contentTypeDescription="" ma:contentTypeScope="" ma:versionID="b0f83741fe17898153af7fe15f3f6a2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72445cd6a465eed4766ccf169b7a72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C9AC8F-A0C6-46BC-833B-4F3ED76F415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6093708-7BAF-4ABE-B111-E14BFFC188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0375941-CF25-4F29-885A-BCC8CC352E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11517</TotalTime>
  <Words>533</Words>
  <Application>Microsoft Office PowerPoint</Application>
  <PresentationFormat>Diavoorstelling (4:3)</PresentationFormat>
  <Paragraphs>81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10</vt:i4>
      </vt:variant>
      <vt:variant>
        <vt:lpstr>Thema</vt:lpstr>
      </vt:variant>
      <vt:variant>
        <vt:i4>4</vt:i4>
      </vt:variant>
      <vt:variant>
        <vt:lpstr>Diatitels</vt:lpstr>
      </vt:variant>
      <vt:variant>
        <vt:i4>16</vt:i4>
      </vt:variant>
    </vt:vector>
  </HeadingPairs>
  <TitlesOfParts>
    <vt:vector size="30" baseType="lpstr">
      <vt:lpstr>Arial</vt:lpstr>
      <vt:lpstr>Calibri</vt:lpstr>
      <vt:lpstr>Helvetica Neue Light</vt:lpstr>
      <vt:lpstr>Helvetica Neue Thin</vt:lpstr>
      <vt:lpstr>Helvetica Neue UltraLight</vt:lpstr>
      <vt:lpstr>HelveticaNeueLT Std</vt:lpstr>
      <vt:lpstr>HelveticaNeueLT Std Hvy</vt:lpstr>
      <vt:lpstr>HelveticaNeueLT Std Lt</vt:lpstr>
      <vt:lpstr>HelveticaNeueLT Std Med</vt:lpstr>
      <vt:lpstr>HelveticaNeueLT Std Thin</vt:lpstr>
      <vt:lpstr>Voorblad</vt:lpstr>
      <vt:lpstr>Info</vt:lpstr>
      <vt:lpstr>Inhoud</vt:lpstr>
      <vt:lpstr>Slot</vt:lpstr>
      <vt:lpstr>PowerPoint-presentatie</vt:lpstr>
      <vt:lpstr>Doel</vt:lpstr>
      <vt:lpstr>Voordelen</vt:lpstr>
      <vt:lpstr>Voorbeeld Proces</vt:lpstr>
      <vt:lpstr>Uitgangspunten</vt:lpstr>
      <vt:lpstr>Overzicht van de leidinggevende</vt:lpstr>
      <vt:lpstr>Opbouw</vt:lpstr>
      <vt:lpstr>Persoonlijke gegevens</vt:lpstr>
      <vt:lpstr>Andere rubrieken</vt:lpstr>
      <vt:lpstr>Ondertekenen</vt:lpstr>
      <vt:lpstr>Ondertekenen</vt:lpstr>
      <vt:lpstr>Praktisch</vt:lpstr>
      <vt:lpstr>Tips voor beoordelen</vt:lpstr>
      <vt:lpstr>Tips voor feedback geven</vt:lpstr>
      <vt:lpstr>Tips voor afspraken maken</vt:lpstr>
      <vt:lpstr>Vragen?</vt:lpstr>
    </vt:vector>
  </TitlesOfParts>
  <Manager/>
  <Company>cpa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epowerhr</dc:title>
  <dc:subject/>
  <dc:creator>Gert Van Meerbergen</dc:creator>
  <cp:keywords/>
  <dc:description/>
  <cp:lastModifiedBy>Sandra Schreyers</cp:lastModifiedBy>
  <cp:revision>166</cp:revision>
  <cp:lastPrinted>2014-04-07T14:36:43Z</cp:lastPrinted>
  <dcterms:created xsi:type="dcterms:W3CDTF">2014-04-07T06:27:30Z</dcterms:created>
  <dcterms:modified xsi:type="dcterms:W3CDTF">2019-10-11T12:52:39Z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0x010100A613CC2B5B88D94E8948346A1A6CFF2C002498916CFB47954EA9E6AA4DEBD87B03</vt:lpwstr>
  </property>
  <property fmtid="{D5CDD505-2E9C-101B-9397-08002B2CF9AE}" pid="3" name="AuthorIds_UIVersion_15">
    <vt:lpwstr>38</vt:lpwstr>
  </property>
</Properties>
</file>