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6" r:id="rId4"/>
  </p:sldMasterIdLst>
  <p:sldIdLst>
    <p:sldId id="272" r:id="rId5"/>
    <p:sldId id="267" r:id="rId6"/>
    <p:sldId id="266" r:id="rId7"/>
    <p:sldId id="257" r:id="rId8"/>
    <p:sldId id="258" r:id="rId9"/>
    <p:sldId id="262" r:id="rId10"/>
    <p:sldId id="263" r:id="rId11"/>
    <p:sldId id="264" r:id="rId12"/>
    <p:sldId id="259" r:id="rId13"/>
    <p:sldId id="260" r:id="rId14"/>
    <p:sldId id="261" r:id="rId15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85AF0C-5ABC-43B7-8E03-C569676C0189}" v="14" dt="2020-01-30T19:18:17.8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1" autoAdjust="0"/>
    <p:restoredTop sz="94660"/>
  </p:normalViewPr>
  <p:slideViewPr>
    <p:cSldViewPr snapToGrid="0">
      <p:cViewPr varScale="1">
        <p:scale>
          <a:sx n="79" d="100"/>
          <a:sy n="79" d="100"/>
        </p:scale>
        <p:origin x="91" y="2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A1F4CD-0708-4339-A47D-25F76AEDB4DB}" type="doc">
      <dgm:prSet loTypeId="urn:microsoft.com/office/officeart/2005/8/layout/orgChart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A33616-6C58-403A-899C-3B7D55F71B27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/>
            <a:t>Ziekenhuis</a:t>
          </a:r>
          <a:endParaRPr lang="en-US" dirty="0"/>
        </a:p>
      </dgm:t>
    </dgm:pt>
    <dgm:pt modelId="{D5F52E3B-7BE2-4E80-90FF-8306A17CFF8A}" type="parTrans" cxnId="{B5368AB3-6A09-4986-8A56-83DA555636EB}">
      <dgm:prSet/>
      <dgm:spPr/>
      <dgm:t>
        <a:bodyPr/>
        <a:lstStyle/>
        <a:p>
          <a:endParaRPr lang="en-US"/>
        </a:p>
      </dgm:t>
    </dgm:pt>
    <dgm:pt modelId="{163CC27F-84E5-444B-8EA9-ABC32484E352}" type="sibTrans" cxnId="{B5368AB3-6A09-4986-8A56-83DA555636EB}">
      <dgm:prSet/>
      <dgm:spPr/>
      <dgm:t>
        <a:bodyPr/>
        <a:lstStyle/>
        <a:p>
          <a:endParaRPr lang="en-US"/>
        </a:p>
      </dgm:t>
    </dgm:pt>
    <dgm:pt modelId="{2D2070F5-CB52-4223-A721-257EBCCF3219}">
      <dgm:prSet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Apotheek</a:t>
          </a:r>
          <a:endParaRPr lang="en-US" dirty="0"/>
        </a:p>
      </dgm:t>
    </dgm:pt>
    <dgm:pt modelId="{F8BA1B73-DEF5-469D-AFDD-09937906C4B5}" type="parTrans" cxnId="{C58F193B-4547-4542-882B-1D7BB7BD7878}">
      <dgm:prSet/>
      <dgm:spPr/>
      <dgm:t>
        <a:bodyPr/>
        <a:lstStyle/>
        <a:p>
          <a:endParaRPr lang="en-BE"/>
        </a:p>
      </dgm:t>
    </dgm:pt>
    <dgm:pt modelId="{ACE6BBEA-03C7-48F6-BE7A-0D939FE14B24}" type="sibTrans" cxnId="{C58F193B-4547-4542-882B-1D7BB7BD7878}">
      <dgm:prSet/>
      <dgm:spPr/>
      <dgm:t>
        <a:bodyPr/>
        <a:lstStyle/>
        <a:p>
          <a:endParaRPr lang="en-BE"/>
        </a:p>
      </dgm:t>
    </dgm:pt>
    <dgm:pt modelId="{6C18510F-A6A8-4A12-968D-E3BFAFE4F2E7}">
      <dgm:prSet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/>
            <a:t>Informatica</a:t>
          </a:r>
        </a:p>
      </dgm:t>
    </dgm:pt>
    <dgm:pt modelId="{8F556608-15FF-4578-BD56-09BB880967EC}" type="parTrans" cxnId="{5813B6ED-77CF-4A04-9D7B-3CB1F2106222}">
      <dgm:prSet/>
      <dgm:spPr/>
      <dgm:t>
        <a:bodyPr/>
        <a:lstStyle/>
        <a:p>
          <a:endParaRPr lang="en-BE"/>
        </a:p>
      </dgm:t>
    </dgm:pt>
    <dgm:pt modelId="{EF25FE9A-D366-4F84-9CAB-3EA7630808AD}" type="sibTrans" cxnId="{5813B6ED-77CF-4A04-9D7B-3CB1F2106222}">
      <dgm:prSet/>
      <dgm:spPr/>
      <dgm:t>
        <a:bodyPr/>
        <a:lstStyle/>
        <a:p>
          <a:endParaRPr lang="en-BE"/>
        </a:p>
      </dgm:t>
    </dgm:pt>
    <dgm:pt modelId="{D79F87A5-57B2-49A1-97BD-D544AF22CC35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/>
            <a:t>HR</a:t>
          </a:r>
        </a:p>
      </dgm:t>
    </dgm:pt>
    <dgm:pt modelId="{A5B982D4-50C0-4B60-B5F0-3D39E742C723}" type="parTrans" cxnId="{1B3A91F6-7E5D-4FF9-A4C2-FA1C1D6F90F0}">
      <dgm:prSet/>
      <dgm:spPr/>
      <dgm:t>
        <a:bodyPr/>
        <a:lstStyle/>
        <a:p>
          <a:endParaRPr lang="en-BE"/>
        </a:p>
      </dgm:t>
    </dgm:pt>
    <dgm:pt modelId="{829D90D7-8168-4717-B7E3-0D1DF9F7D268}" type="sibTrans" cxnId="{1B3A91F6-7E5D-4FF9-A4C2-FA1C1D6F90F0}">
      <dgm:prSet/>
      <dgm:spPr/>
      <dgm:t>
        <a:bodyPr/>
        <a:lstStyle/>
        <a:p>
          <a:endParaRPr lang="en-BE"/>
        </a:p>
      </dgm:t>
    </dgm:pt>
    <dgm:pt modelId="{BE4FF045-F89C-4BA9-A545-9486137565BA}">
      <dgm:prSet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Stafmedewerkers</a:t>
          </a:r>
          <a:endParaRPr lang="en-US" dirty="0"/>
        </a:p>
      </dgm:t>
    </dgm:pt>
    <dgm:pt modelId="{095E3831-6726-4794-B605-4DAE473EF247}" type="parTrans" cxnId="{ED77028D-7AEE-48DF-87BE-C6EE11D061B8}">
      <dgm:prSet/>
      <dgm:spPr/>
      <dgm:t>
        <a:bodyPr/>
        <a:lstStyle/>
        <a:p>
          <a:endParaRPr lang="en-BE"/>
        </a:p>
      </dgm:t>
    </dgm:pt>
    <dgm:pt modelId="{48B4E8F7-3118-4CD1-BC71-AA0E028312AA}" type="sibTrans" cxnId="{ED77028D-7AEE-48DF-87BE-C6EE11D061B8}">
      <dgm:prSet/>
      <dgm:spPr/>
      <dgm:t>
        <a:bodyPr/>
        <a:lstStyle/>
        <a:p>
          <a:endParaRPr lang="en-BE"/>
        </a:p>
      </dgm:t>
    </dgm:pt>
    <dgm:pt modelId="{360D8180-87CB-4836-8D35-DE037B187EE6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Financiën</a:t>
          </a:r>
          <a:endParaRPr lang="en-US" dirty="0"/>
        </a:p>
      </dgm:t>
    </dgm:pt>
    <dgm:pt modelId="{CE9706BD-5D0B-4A63-A381-08519C9844CD}" type="parTrans" cxnId="{6A4F1D41-AADB-448E-8A63-D82B5E9A7D2F}">
      <dgm:prSet/>
      <dgm:spPr/>
      <dgm:t>
        <a:bodyPr/>
        <a:lstStyle/>
        <a:p>
          <a:endParaRPr lang="en-BE"/>
        </a:p>
      </dgm:t>
    </dgm:pt>
    <dgm:pt modelId="{75FE65A9-16BA-429D-B7CE-C0C6D8742969}" type="sibTrans" cxnId="{6A4F1D41-AADB-448E-8A63-D82B5E9A7D2F}">
      <dgm:prSet/>
      <dgm:spPr/>
      <dgm:t>
        <a:bodyPr/>
        <a:lstStyle/>
        <a:p>
          <a:endParaRPr lang="en-BE"/>
        </a:p>
      </dgm:t>
    </dgm:pt>
    <dgm:pt modelId="{7F2D4259-2E7B-4EAC-87A6-9B6F6F669050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/>
            <a:t>Facility Mgt</a:t>
          </a:r>
        </a:p>
      </dgm:t>
    </dgm:pt>
    <dgm:pt modelId="{5DDB3D31-CFE5-43B6-8CDF-2B13D27AC0D1}" type="parTrans" cxnId="{2D539F7F-80B2-4130-B974-A710744284B7}">
      <dgm:prSet/>
      <dgm:spPr/>
      <dgm:t>
        <a:bodyPr/>
        <a:lstStyle/>
        <a:p>
          <a:endParaRPr lang="en-BE"/>
        </a:p>
      </dgm:t>
    </dgm:pt>
    <dgm:pt modelId="{BACCF325-CC64-4E44-8142-F81527B11164}" type="sibTrans" cxnId="{2D539F7F-80B2-4130-B974-A710744284B7}">
      <dgm:prSet/>
      <dgm:spPr/>
      <dgm:t>
        <a:bodyPr/>
        <a:lstStyle/>
        <a:p>
          <a:endParaRPr lang="en-BE"/>
        </a:p>
      </dgm:t>
    </dgm:pt>
    <dgm:pt modelId="{D3BAE9A8-932A-48BB-B40E-872C55E64111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Medisch</a:t>
          </a:r>
          <a:endParaRPr lang="en-US" dirty="0"/>
        </a:p>
      </dgm:t>
    </dgm:pt>
    <dgm:pt modelId="{7F7BA7D2-B988-421B-81BF-86484E6C6291}" type="parTrans" cxnId="{D0166F99-69BB-4724-A285-B30192191DAD}">
      <dgm:prSet/>
      <dgm:spPr/>
      <dgm:t>
        <a:bodyPr/>
        <a:lstStyle/>
        <a:p>
          <a:endParaRPr lang="en-BE"/>
        </a:p>
      </dgm:t>
    </dgm:pt>
    <dgm:pt modelId="{D5B3661C-2C6B-4CD5-BA9D-6F4EF39351A4}" type="sibTrans" cxnId="{D0166F99-69BB-4724-A285-B30192191DAD}">
      <dgm:prSet/>
      <dgm:spPr/>
      <dgm:t>
        <a:bodyPr/>
        <a:lstStyle/>
        <a:p>
          <a:endParaRPr lang="en-BE"/>
        </a:p>
      </dgm:t>
    </dgm:pt>
    <dgm:pt modelId="{917118D8-433F-4D56-8EE4-A99DA2FC7129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Zorg</a:t>
          </a:r>
          <a:endParaRPr lang="en-US" dirty="0"/>
        </a:p>
      </dgm:t>
    </dgm:pt>
    <dgm:pt modelId="{7E26A9AB-C37D-40E0-8D8F-D8F76F3262FA}" type="parTrans" cxnId="{E16B4224-F0F1-42F6-BBE7-F73BE3A658BA}">
      <dgm:prSet/>
      <dgm:spPr/>
      <dgm:t>
        <a:bodyPr/>
        <a:lstStyle/>
        <a:p>
          <a:endParaRPr lang="en-BE"/>
        </a:p>
      </dgm:t>
    </dgm:pt>
    <dgm:pt modelId="{13B8BC4C-86F9-4803-A5C2-5898A8E86A6E}" type="sibTrans" cxnId="{E16B4224-F0F1-42F6-BBE7-F73BE3A658BA}">
      <dgm:prSet/>
      <dgm:spPr/>
      <dgm:t>
        <a:bodyPr/>
        <a:lstStyle/>
        <a:p>
          <a:endParaRPr lang="en-BE"/>
        </a:p>
      </dgm:t>
    </dgm:pt>
    <dgm:pt modelId="{BE809DCD-C791-4D06-B74E-636465068ABF}" type="pres">
      <dgm:prSet presAssocID="{6EA1F4CD-0708-4339-A47D-25F76AEDB4D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BC44882-21AA-4C17-849C-D9C786CEEDB2}" type="pres">
      <dgm:prSet presAssocID="{2EA33616-6C58-403A-899C-3B7D55F71B27}" presName="hierRoot1" presStyleCnt="0">
        <dgm:presLayoutVars>
          <dgm:hierBranch val="init"/>
        </dgm:presLayoutVars>
      </dgm:prSet>
      <dgm:spPr/>
    </dgm:pt>
    <dgm:pt modelId="{D34B3118-2238-4881-A51D-D88F2B6A435D}" type="pres">
      <dgm:prSet presAssocID="{2EA33616-6C58-403A-899C-3B7D55F71B27}" presName="rootComposite1" presStyleCnt="0"/>
      <dgm:spPr/>
    </dgm:pt>
    <dgm:pt modelId="{6EC8FE8C-3EAF-4DCB-B78C-936D0F26F435}" type="pres">
      <dgm:prSet presAssocID="{2EA33616-6C58-403A-899C-3B7D55F71B27}" presName="rootText1" presStyleLbl="node0" presStyleIdx="0" presStyleCnt="1">
        <dgm:presLayoutVars>
          <dgm:chPref val="3"/>
        </dgm:presLayoutVars>
      </dgm:prSet>
      <dgm:spPr/>
    </dgm:pt>
    <dgm:pt modelId="{EFD0803D-D0E7-4BD0-BD15-D56AA3DD3146}" type="pres">
      <dgm:prSet presAssocID="{2EA33616-6C58-403A-899C-3B7D55F71B27}" presName="rootConnector1" presStyleLbl="node1" presStyleIdx="0" presStyleCnt="0"/>
      <dgm:spPr/>
    </dgm:pt>
    <dgm:pt modelId="{76D3F05A-4157-40B3-A88D-439316AD0519}" type="pres">
      <dgm:prSet presAssocID="{2EA33616-6C58-403A-899C-3B7D55F71B27}" presName="hierChild2" presStyleCnt="0"/>
      <dgm:spPr/>
    </dgm:pt>
    <dgm:pt modelId="{9CBB4C0A-CDB1-456E-9E24-DFC012ACDDF7}" type="pres">
      <dgm:prSet presAssocID="{F8BA1B73-DEF5-469D-AFDD-09937906C4B5}" presName="Name37" presStyleLbl="parChTrans1D2" presStyleIdx="0" presStyleCnt="8"/>
      <dgm:spPr/>
    </dgm:pt>
    <dgm:pt modelId="{902D3B0B-78E0-4BE3-825C-B37939FC6B9D}" type="pres">
      <dgm:prSet presAssocID="{2D2070F5-CB52-4223-A721-257EBCCF3219}" presName="hierRoot2" presStyleCnt="0">
        <dgm:presLayoutVars>
          <dgm:hierBranch val="init"/>
        </dgm:presLayoutVars>
      </dgm:prSet>
      <dgm:spPr/>
    </dgm:pt>
    <dgm:pt modelId="{73E68791-F502-459A-8FA0-978F99F3F6DC}" type="pres">
      <dgm:prSet presAssocID="{2D2070F5-CB52-4223-A721-257EBCCF3219}" presName="rootComposite" presStyleCnt="0"/>
      <dgm:spPr/>
    </dgm:pt>
    <dgm:pt modelId="{39FFE2C9-40EF-40AD-B753-32CE3C195AFB}" type="pres">
      <dgm:prSet presAssocID="{2D2070F5-CB52-4223-A721-257EBCCF3219}" presName="rootText" presStyleLbl="node2" presStyleIdx="0" presStyleCnt="8" custLinFactNeighborX="2200" custLinFactNeighborY="2409">
        <dgm:presLayoutVars>
          <dgm:chPref val="3"/>
        </dgm:presLayoutVars>
      </dgm:prSet>
      <dgm:spPr/>
    </dgm:pt>
    <dgm:pt modelId="{87EFF9C9-4EE6-4FC0-801E-776FE65102F7}" type="pres">
      <dgm:prSet presAssocID="{2D2070F5-CB52-4223-A721-257EBCCF3219}" presName="rootConnector" presStyleLbl="node2" presStyleIdx="0" presStyleCnt="8"/>
      <dgm:spPr/>
    </dgm:pt>
    <dgm:pt modelId="{BF12AB91-F485-46A5-B447-D9636DDFAC26}" type="pres">
      <dgm:prSet presAssocID="{2D2070F5-CB52-4223-A721-257EBCCF3219}" presName="hierChild4" presStyleCnt="0"/>
      <dgm:spPr/>
    </dgm:pt>
    <dgm:pt modelId="{BE9AF7B3-562B-4D48-971B-ABCFCA5F2081}" type="pres">
      <dgm:prSet presAssocID="{2D2070F5-CB52-4223-A721-257EBCCF3219}" presName="hierChild5" presStyleCnt="0"/>
      <dgm:spPr/>
    </dgm:pt>
    <dgm:pt modelId="{C4891DE0-67C5-49F4-BEAF-D051F0270D3F}" type="pres">
      <dgm:prSet presAssocID="{8F556608-15FF-4578-BD56-09BB880967EC}" presName="Name37" presStyleLbl="parChTrans1D2" presStyleIdx="1" presStyleCnt="8"/>
      <dgm:spPr/>
    </dgm:pt>
    <dgm:pt modelId="{DF0224FA-22E2-467D-A56C-F4D7009804DD}" type="pres">
      <dgm:prSet presAssocID="{6C18510F-A6A8-4A12-968D-E3BFAFE4F2E7}" presName="hierRoot2" presStyleCnt="0">
        <dgm:presLayoutVars>
          <dgm:hierBranch val="init"/>
        </dgm:presLayoutVars>
      </dgm:prSet>
      <dgm:spPr/>
    </dgm:pt>
    <dgm:pt modelId="{AAED84B9-0126-4EB6-8BFB-155CB73B0FCD}" type="pres">
      <dgm:prSet presAssocID="{6C18510F-A6A8-4A12-968D-E3BFAFE4F2E7}" presName="rootComposite" presStyleCnt="0"/>
      <dgm:spPr/>
    </dgm:pt>
    <dgm:pt modelId="{D96E3181-965B-44CE-9DFF-BF6D075BA7FB}" type="pres">
      <dgm:prSet presAssocID="{6C18510F-A6A8-4A12-968D-E3BFAFE4F2E7}" presName="rootText" presStyleLbl="node2" presStyleIdx="1" presStyleCnt="8" custLinFactNeighborX="2258" custLinFactNeighborY="2409">
        <dgm:presLayoutVars>
          <dgm:chPref val="3"/>
        </dgm:presLayoutVars>
      </dgm:prSet>
      <dgm:spPr/>
    </dgm:pt>
    <dgm:pt modelId="{97484179-164D-4A8F-AD09-B18A51A5945A}" type="pres">
      <dgm:prSet presAssocID="{6C18510F-A6A8-4A12-968D-E3BFAFE4F2E7}" presName="rootConnector" presStyleLbl="node2" presStyleIdx="1" presStyleCnt="8"/>
      <dgm:spPr/>
    </dgm:pt>
    <dgm:pt modelId="{34A0C077-0E58-4889-82A8-0A5CA0F6A8D4}" type="pres">
      <dgm:prSet presAssocID="{6C18510F-A6A8-4A12-968D-E3BFAFE4F2E7}" presName="hierChild4" presStyleCnt="0"/>
      <dgm:spPr/>
    </dgm:pt>
    <dgm:pt modelId="{1059D58A-DA6F-449B-8A2D-30B40BFAB9E8}" type="pres">
      <dgm:prSet presAssocID="{6C18510F-A6A8-4A12-968D-E3BFAFE4F2E7}" presName="hierChild5" presStyleCnt="0"/>
      <dgm:spPr/>
    </dgm:pt>
    <dgm:pt modelId="{F0953181-C3FE-465E-A0D5-F9B4BBB3A294}" type="pres">
      <dgm:prSet presAssocID="{A5B982D4-50C0-4B60-B5F0-3D39E742C723}" presName="Name37" presStyleLbl="parChTrans1D2" presStyleIdx="2" presStyleCnt="8"/>
      <dgm:spPr/>
    </dgm:pt>
    <dgm:pt modelId="{A210C1DD-321E-4093-B44D-F8572D8D3B90}" type="pres">
      <dgm:prSet presAssocID="{D79F87A5-57B2-49A1-97BD-D544AF22CC35}" presName="hierRoot2" presStyleCnt="0">
        <dgm:presLayoutVars>
          <dgm:hierBranch val="init"/>
        </dgm:presLayoutVars>
      </dgm:prSet>
      <dgm:spPr/>
    </dgm:pt>
    <dgm:pt modelId="{4E95CBE9-2404-47D8-8C05-55F69CA54E0B}" type="pres">
      <dgm:prSet presAssocID="{D79F87A5-57B2-49A1-97BD-D544AF22CC35}" presName="rootComposite" presStyleCnt="0"/>
      <dgm:spPr/>
    </dgm:pt>
    <dgm:pt modelId="{CFC93BF0-B30F-4B86-9B2B-036E5E76CEAD}" type="pres">
      <dgm:prSet presAssocID="{D79F87A5-57B2-49A1-97BD-D544AF22CC35}" presName="rootText" presStyleLbl="node2" presStyleIdx="2" presStyleCnt="8" custLinFactNeighborX="2200" custLinFactNeighborY="2409">
        <dgm:presLayoutVars>
          <dgm:chPref val="3"/>
        </dgm:presLayoutVars>
      </dgm:prSet>
      <dgm:spPr/>
    </dgm:pt>
    <dgm:pt modelId="{A12A766D-5818-40A6-9ECE-69DD6AD05CA4}" type="pres">
      <dgm:prSet presAssocID="{D79F87A5-57B2-49A1-97BD-D544AF22CC35}" presName="rootConnector" presStyleLbl="node2" presStyleIdx="2" presStyleCnt="8"/>
      <dgm:spPr/>
    </dgm:pt>
    <dgm:pt modelId="{479834B6-DBCE-4078-B998-9E4F2F23A5AE}" type="pres">
      <dgm:prSet presAssocID="{D79F87A5-57B2-49A1-97BD-D544AF22CC35}" presName="hierChild4" presStyleCnt="0"/>
      <dgm:spPr/>
    </dgm:pt>
    <dgm:pt modelId="{E3E0E359-9CA2-45F9-BC38-6AE630168C21}" type="pres">
      <dgm:prSet presAssocID="{D79F87A5-57B2-49A1-97BD-D544AF22CC35}" presName="hierChild5" presStyleCnt="0"/>
      <dgm:spPr/>
    </dgm:pt>
    <dgm:pt modelId="{ACC125CC-7588-4790-A8D2-2451FB725C9A}" type="pres">
      <dgm:prSet presAssocID="{095E3831-6726-4794-B605-4DAE473EF247}" presName="Name37" presStyleLbl="parChTrans1D2" presStyleIdx="3" presStyleCnt="8"/>
      <dgm:spPr/>
    </dgm:pt>
    <dgm:pt modelId="{092BE250-03C9-489C-845B-D0D67ADA94B0}" type="pres">
      <dgm:prSet presAssocID="{BE4FF045-F89C-4BA9-A545-9486137565BA}" presName="hierRoot2" presStyleCnt="0">
        <dgm:presLayoutVars>
          <dgm:hierBranch val="init"/>
        </dgm:presLayoutVars>
      </dgm:prSet>
      <dgm:spPr/>
    </dgm:pt>
    <dgm:pt modelId="{97018148-05E8-4FFC-A461-994674DA8449}" type="pres">
      <dgm:prSet presAssocID="{BE4FF045-F89C-4BA9-A545-9486137565BA}" presName="rootComposite" presStyleCnt="0"/>
      <dgm:spPr/>
    </dgm:pt>
    <dgm:pt modelId="{A98BDA3C-9629-4630-8CB0-4DDC59B20D96}" type="pres">
      <dgm:prSet presAssocID="{BE4FF045-F89C-4BA9-A545-9486137565BA}" presName="rootText" presStyleLbl="node2" presStyleIdx="3" presStyleCnt="8" custLinFactNeighborX="2258" custLinFactNeighborY="2409">
        <dgm:presLayoutVars>
          <dgm:chPref val="3"/>
        </dgm:presLayoutVars>
      </dgm:prSet>
      <dgm:spPr/>
    </dgm:pt>
    <dgm:pt modelId="{76F270EF-28E5-49A3-86B2-E830B2C3F6B2}" type="pres">
      <dgm:prSet presAssocID="{BE4FF045-F89C-4BA9-A545-9486137565BA}" presName="rootConnector" presStyleLbl="node2" presStyleIdx="3" presStyleCnt="8"/>
      <dgm:spPr/>
    </dgm:pt>
    <dgm:pt modelId="{21809A70-C6D7-474E-8BC8-AB35862D2AAF}" type="pres">
      <dgm:prSet presAssocID="{BE4FF045-F89C-4BA9-A545-9486137565BA}" presName="hierChild4" presStyleCnt="0"/>
      <dgm:spPr/>
    </dgm:pt>
    <dgm:pt modelId="{55D0250F-7C6B-4AC4-A5C9-2DF6CE9523BC}" type="pres">
      <dgm:prSet presAssocID="{BE4FF045-F89C-4BA9-A545-9486137565BA}" presName="hierChild5" presStyleCnt="0"/>
      <dgm:spPr/>
    </dgm:pt>
    <dgm:pt modelId="{69BEE4D7-DF82-4FD7-88E4-181D35774E33}" type="pres">
      <dgm:prSet presAssocID="{CE9706BD-5D0B-4A63-A381-08519C9844CD}" presName="Name37" presStyleLbl="parChTrans1D2" presStyleIdx="4" presStyleCnt="8"/>
      <dgm:spPr/>
    </dgm:pt>
    <dgm:pt modelId="{EDAB7B2F-1C66-48E7-85F1-70FD5435B7E4}" type="pres">
      <dgm:prSet presAssocID="{360D8180-87CB-4836-8D35-DE037B187EE6}" presName="hierRoot2" presStyleCnt="0">
        <dgm:presLayoutVars>
          <dgm:hierBranch val="init"/>
        </dgm:presLayoutVars>
      </dgm:prSet>
      <dgm:spPr/>
    </dgm:pt>
    <dgm:pt modelId="{14BF5A81-CEEC-4A8A-8AB3-51CA728925E8}" type="pres">
      <dgm:prSet presAssocID="{360D8180-87CB-4836-8D35-DE037B187EE6}" presName="rootComposite" presStyleCnt="0"/>
      <dgm:spPr/>
    </dgm:pt>
    <dgm:pt modelId="{172CF505-D9DB-4C60-BF05-5AE41844B98C}" type="pres">
      <dgm:prSet presAssocID="{360D8180-87CB-4836-8D35-DE037B187EE6}" presName="rootText" presStyleLbl="node2" presStyleIdx="4" presStyleCnt="8">
        <dgm:presLayoutVars>
          <dgm:chPref val="3"/>
        </dgm:presLayoutVars>
      </dgm:prSet>
      <dgm:spPr/>
    </dgm:pt>
    <dgm:pt modelId="{10B9D09E-A0E1-480E-9C44-928A96D281CD}" type="pres">
      <dgm:prSet presAssocID="{360D8180-87CB-4836-8D35-DE037B187EE6}" presName="rootConnector" presStyleLbl="node2" presStyleIdx="4" presStyleCnt="8"/>
      <dgm:spPr/>
    </dgm:pt>
    <dgm:pt modelId="{AAB0E6B7-4495-4899-85B6-C455F188DC34}" type="pres">
      <dgm:prSet presAssocID="{360D8180-87CB-4836-8D35-DE037B187EE6}" presName="hierChild4" presStyleCnt="0"/>
      <dgm:spPr/>
    </dgm:pt>
    <dgm:pt modelId="{B530FB0E-E152-4C19-8973-C9AB47F82A71}" type="pres">
      <dgm:prSet presAssocID="{360D8180-87CB-4836-8D35-DE037B187EE6}" presName="hierChild5" presStyleCnt="0"/>
      <dgm:spPr/>
    </dgm:pt>
    <dgm:pt modelId="{664FE6A8-6B56-4357-AC03-1DB08FDE58DF}" type="pres">
      <dgm:prSet presAssocID="{5DDB3D31-CFE5-43B6-8CDF-2B13D27AC0D1}" presName="Name37" presStyleLbl="parChTrans1D2" presStyleIdx="5" presStyleCnt="8"/>
      <dgm:spPr/>
    </dgm:pt>
    <dgm:pt modelId="{A1836769-2B43-45D4-9BA5-F3AC55D172BE}" type="pres">
      <dgm:prSet presAssocID="{7F2D4259-2E7B-4EAC-87A6-9B6F6F669050}" presName="hierRoot2" presStyleCnt="0">
        <dgm:presLayoutVars>
          <dgm:hierBranch val="init"/>
        </dgm:presLayoutVars>
      </dgm:prSet>
      <dgm:spPr/>
    </dgm:pt>
    <dgm:pt modelId="{6A625A78-DDB9-45BC-866C-5D34D54B6952}" type="pres">
      <dgm:prSet presAssocID="{7F2D4259-2E7B-4EAC-87A6-9B6F6F669050}" presName="rootComposite" presStyleCnt="0"/>
      <dgm:spPr/>
    </dgm:pt>
    <dgm:pt modelId="{2EB7243A-54C7-44FA-9CB3-60C139952D3E}" type="pres">
      <dgm:prSet presAssocID="{7F2D4259-2E7B-4EAC-87A6-9B6F6F669050}" presName="rootText" presStyleLbl="node2" presStyleIdx="5" presStyleCnt="8">
        <dgm:presLayoutVars>
          <dgm:chPref val="3"/>
        </dgm:presLayoutVars>
      </dgm:prSet>
      <dgm:spPr/>
    </dgm:pt>
    <dgm:pt modelId="{1C5E34E1-58D1-4471-AA64-E6A74BFC4027}" type="pres">
      <dgm:prSet presAssocID="{7F2D4259-2E7B-4EAC-87A6-9B6F6F669050}" presName="rootConnector" presStyleLbl="node2" presStyleIdx="5" presStyleCnt="8"/>
      <dgm:spPr/>
    </dgm:pt>
    <dgm:pt modelId="{E32836E0-2FDC-46B4-ABA2-4D8245D182E0}" type="pres">
      <dgm:prSet presAssocID="{7F2D4259-2E7B-4EAC-87A6-9B6F6F669050}" presName="hierChild4" presStyleCnt="0"/>
      <dgm:spPr/>
    </dgm:pt>
    <dgm:pt modelId="{16418993-07AA-429E-A6E0-08CDCB1448B0}" type="pres">
      <dgm:prSet presAssocID="{7F2D4259-2E7B-4EAC-87A6-9B6F6F669050}" presName="hierChild5" presStyleCnt="0"/>
      <dgm:spPr/>
    </dgm:pt>
    <dgm:pt modelId="{190FD2DA-923D-44C6-98B5-07E830581533}" type="pres">
      <dgm:prSet presAssocID="{7F7BA7D2-B988-421B-81BF-86484E6C6291}" presName="Name37" presStyleLbl="parChTrans1D2" presStyleIdx="6" presStyleCnt="8"/>
      <dgm:spPr/>
    </dgm:pt>
    <dgm:pt modelId="{4040A947-99E4-4A6D-851F-723101D4E817}" type="pres">
      <dgm:prSet presAssocID="{D3BAE9A8-932A-48BB-B40E-872C55E64111}" presName="hierRoot2" presStyleCnt="0">
        <dgm:presLayoutVars>
          <dgm:hierBranch val="init"/>
        </dgm:presLayoutVars>
      </dgm:prSet>
      <dgm:spPr/>
    </dgm:pt>
    <dgm:pt modelId="{2BF7F61F-117B-4507-95B2-60E1CCB43C3F}" type="pres">
      <dgm:prSet presAssocID="{D3BAE9A8-932A-48BB-B40E-872C55E64111}" presName="rootComposite" presStyleCnt="0"/>
      <dgm:spPr/>
    </dgm:pt>
    <dgm:pt modelId="{3F2955F0-2DD3-4B7D-B673-8D3DB7F6B340}" type="pres">
      <dgm:prSet presAssocID="{D3BAE9A8-932A-48BB-B40E-872C55E64111}" presName="rootText" presStyleLbl="node2" presStyleIdx="6" presStyleCnt="8">
        <dgm:presLayoutVars>
          <dgm:chPref val="3"/>
        </dgm:presLayoutVars>
      </dgm:prSet>
      <dgm:spPr/>
    </dgm:pt>
    <dgm:pt modelId="{25900958-6B0F-4917-8A1D-03EBB81A4BE4}" type="pres">
      <dgm:prSet presAssocID="{D3BAE9A8-932A-48BB-B40E-872C55E64111}" presName="rootConnector" presStyleLbl="node2" presStyleIdx="6" presStyleCnt="8"/>
      <dgm:spPr/>
    </dgm:pt>
    <dgm:pt modelId="{46DC320F-369C-44A8-84F1-381116444217}" type="pres">
      <dgm:prSet presAssocID="{D3BAE9A8-932A-48BB-B40E-872C55E64111}" presName="hierChild4" presStyleCnt="0"/>
      <dgm:spPr/>
    </dgm:pt>
    <dgm:pt modelId="{9D171E7D-D963-40AF-9113-DAD558635D9F}" type="pres">
      <dgm:prSet presAssocID="{D3BAE9A8-932A-48BB-B40E-872C55E64111}" presName="hierChild5" presStyleCnt="0"/>
      <dgm:spPr/>
    </dgm:pt>
    <dgm:pt modelId="{2A506A23-9FB2-4858-9E01-5F4164683FC3}" type="pres">
      <dgm:prSet presAssocID="{7E26A9AB-C37D-40E0-8D8F-D8F76F3262FA}" presName="Name37" presStyleLbl="parChTrans1D2" presStyleIdx="7" presStyleCnt="8"/>
      <dgm:spPr/>
    </dgm:pt>
    <dgm:pt modelId="{36803E10-7DB6-4191-B012-EEC9426AE129}" type="pres">
      <dgm:prSet presAssocID="{917118D8-433F-4D56-8EE4-A99DA2FC7129}" presName="hierRoot2" presStyleCnt="0">
        <dgm:presLayoutVars>
          <dgm:hierBranch val="init"/>
        </dgm:presLayoutVars>
      </dgm:prSet>
      <dgm:spPr/>
    </dgm:pt>
    <dgm:pt modelId="{68B5385A-6F2C-425B-9976-2E882BC1E7D7}" type="pres">
      <dgm:prSet presAssocID="{917118D8-433F-4D56-8EE4-A99DA2FC7129}" presName="rootComposite" presStyleCnt="0"/>
      <dgm:spPr/>
    </dgm:pt>
    <dgm:pt modelId="{704343CC-92C0-420A-AB84-8868D83FC4C6}" type="pres">
      <dgm:prSet presAssocID="{917118D8-433F-4D56-8EE4-A99DA2FC7129}" presName="rootText" presStyleLbl="node2" presStyleIdx="7" presStyleCnt="8">
        <dgm:presLayoutVars>
          <dgm:chPref val="3"/>
        </dgm:presLayoutVars>
      </dgm:prSet>
      <dgm:spPr/>
    </dgm:pt>
    <dgm:pt modelId="{83393C15-9180-4542-9CD0-ACED591B355D}" type="pres">
      <dgm:prSet presAssocID="{917118D8-433F-4D56-8EE4-A99DA2FC7129}" presName="rootConnector" presStyleLbl="node2" presStyleIdx="7" presStyleCnt="8"/>
      <dgm:spPr/>
    </dgm:pt>
    <dgm:pt modelId="{EE8EEFEA-6112-49EC-9231-45A1937D56E2}" type="pres">
      <dgm:prSet presAssocID="{917118D8-433F-4D56-8EE4-A99DA2FC7129}" presName="hierChild4" presStyleCnt="0"/>
      <dgm:spPr/>
    </dgm:pt>
    <dgm:pt modelId="{44978293-ED3D-46DE-BC51-0CF91D565133}" type="pres">
      <dgm:prSet presAssocID="{917118D8-433F-4D56-8EE4-A99DA2FC7129}" presName="hierChild5" presStyleCnt="0"/>
      <dgm:spPr/>
    </dgm:pt>
    <dgm:pt modelId="{EA281039-C4FE-49BC-B3AA-ED7A04EBF118}" type="pres">
      <dgm:prSet presAssocID="{2EA33616-6C58-403A-899C-3B7D55F71B27}" presName="hierChild3" presStyleCnt="0"/>
      <dgm:spPr/>
    </dgm:pt>
  </dgm:ptLst>
  <dgm:cxnLst>
    <dgm:cxn modelId="{6D0CEB1B-F431-49EF-A9B0-A786B820D698}" type="presOf" srcId="{2D2070F5-CB52-4223-A721-257EBCCF3219}" destId="{39FFE2C9-40EF-40AD-B753-32CE3C195AFB}" srcOrd="0" destOrd="0" presId="urn:microsoft.com/office/officeart/2005/8/layout/orgChart1"/>
    <dgm:cxn modelId="{5302AF21-AAF4-4092-805F-A2E2AABC1FAE}" type="presOf" srcId="{917118D8-433F-4D56-8EE4-A99DA2FC7129}" destId="{83393C15-9180-4542-9CD0-ACED591B355D}" srcOrd="1" destOrd="0" presId="urn:microsoft.com/office/officeart/2005/8/layout/orgChart1"/>
    <dgm:cxn modelId="{D2D69222-52F5-4B15-9F85-C02F72A6C1C7}" type="presOf" srcId="{7F7BA7D2-B988-421B-81BF-86484E6C6291}" destId="{190FD2DA-923D-44C6-98B5-07E830581533}" srcOrd="0" destOrd="0" presId="urn:microsoft.com/office/officeart/2005/8/layout/orgChart1"/>
    <dgm:cxn modelId="{E16B4224-F0F1-42F6-BBE7-F73BE3A658BA}" srcId="{2EA33616-6C58-403A-899C-3B7D55F71B27}" destId="{917118D8-433F-4D56-8EE4-A99DA2FC7129}" srcOrd="7" destOrd="0" parTransId="{7E26A9AB-C37D-40E0-8D8F-D8F76F3262FA}" sibTransId="{13B8BC4C-86F9-4803-A5C2-5898A8E86A6E}"/>
    <dgm:cxn modelId="{A1716B2A-52BC-47BA-9EEE-41963838139C}" type="presOf" srcId="{2EA33616-6C58-403A-899C-3B7D55F71B27}" destId="{EFD0803D-D0E7-4BD0-BD15-D56AA3DD3146}" srcOrd="1" destOrd="0" presId="urn:microsoft.com/office/officeart/2005/8/layout/orgChart1"/>
    <dgm:cxn modelId="{A6177D2A-1DE0-4EE4-90E7-400BD5AF1BF3}" type="presOf" srcId="{7E26A9AB-C37D-40E0-8D8F-D8F76F3262FA}" destId="{2A506A23-9FB2-4858-9E01-5F4164683FC3}" srcOrd="0" destOrd="0" presId="urn:microsoft.com/office/officeart/2005/8/layout/orgChart1"/>
    <dgm:cxn modelId="{C58F193B-4547-4542-882B-1D7BB7BD7878}" srcId="{2EA33616-6C58-403A-899C-3B7D55F71B27}" destId="{2D2070F5-CB52-4223-A721-257EBCCF3219}" srcOrd="0" destOrd="0" parTransId="{F8BA1B73-DEF5-469D-AFDD-09937906C4B5}" sibTransId="{ACE6BBEA-03C7-48F6-BE7A-0D939FE14B24}"/>
    <dgm:cxn modelId="{DE50285D-7488-4CA2-B09A-C6F4B10FA614}" type="presOf" srcId="{8F556608-15FF-4578-BD56-09BB880967EC}" destId="{C4891DE0-67C5-49F4-BEAF-D051F0270D3F}" srcOrd="0" destOrd="0" presId="urn:microsoft.com/office/officeart/2005/8/layout/orgChart1"/>
    <dgm:cxn modelId="{6A4F1D41-AADB-448E-8A63-D82B5E9A7D2F}" srcId="{2EA33616-6C58-403A-899C-3B7D55F71B27}" destId="{360D8180-87CB-4836-8D35-DE037B187EE6}" srcOrd="4" destOrd="0" parTransId="{CE9706BD-5D0B-4A63-A381-08519C9844CD}" sibTransId="{75FE65A9-16BA-429D-B7CE-C0C6D8742969}"/>
    <dgm:cxn modelId="{59C62B62-90D8-4FFA-A386-CA8789175840}" type="presOf" srcId="{5DDB3D31-CFE5-43B6-8CDF-2B13D27AC0D1}" destId="{664FE6A8-6B56-4357-AC03-1DB08FDE58DF}" srcOrd="0" destOrd="0" presId="urn:microsoft.com/office/officeart/2005/8/layout/orgChart1"/>
    <dgm:cxn modelId="{3503BB4E-BF5C-49C6-90EF-32489F44C005}" type="presOf" srcId="{F8BA1B73-DEF5-469D-AFDD-09937906C4B5}" destId="{9CBB4C0A-CDB1-456E-9E24-DFC012ACDDF7}" srcOrd="0" destOrd="0" presId="urn:microsoft.com/office/officeart/2005/8/layout/orgChart1"/>
    <dgm:cxn modelId="{6F672F72-A62F-4F55-9680-1BD803874388}" type="presOf" srcId="{7F2D4259-2E7B-4EAC-87A6-9B6F6F669050}" destId="{1C5E34E1-58D1-4471-AA64-E6A74BFC4027}" srcOrd="1" destOrd="0" presId="urn:microsoft.com/office/officeart/2005/8/layout/orgChart1"/>
    <dgm:cxn modelId="{FF07A07C-6E90-4D8D-A298-B2B0D0AF2F0B}" type="presOf" srcId="{CE9706BD-5D0B-4A63-A381-08519C9844CD}" destId="{69BEE4D7-DF82-4FD7-88E4-181D35774E33}" srcOrd="0" destOrd="0" presId="urn:microsoft.com/office/officeart/2005/8/layout/orgChart1"/>
    <dgm:cxn modelId="{2D539F7F-80B2-4130-B974-A710744284B7}" srcId="{2EA33616-6C58-403A-899C-3B7D55F71B27}" destId="{7F2D4259-2E7B-4EAC-87A6-9B6F6F669050}" srcOrd="5" destOrd="0" parTransId="{5DDB3D31-CFE5-43B6-8CDF-2B13D27AC0D1}" sibTransId="{BACCF325-CC64-4E44-8142-F81527B11164}"/>
    <dgm:cxn modelId="{62838082-C984-4AD5-8749-2EF914C55378}" type="presOf" srcId="{2D2070F5-CB52-4223-A721-257EBCCF3219}" destId="{87EFF9C9-4EE6-4FC0-801E-776FE65102F7}" srcOrd="1" destOrd="0" presId="urn:microsoft.com/office/officeart/2005/8/layout/orgChart1"/>
    <dgm:cxn modelId="{5C0E3887-9165-4A4D-9A9C-1802BEAB3D74}" type="presOf" srcId="{D79F87A5-57B2-49A1-97BD-D544AF22CC35}" destId="{A12A766D-5818-40A6-9ECE-69DD6AD05CA4}" srcOrd="1" destOrd="0" presId="urn:microsoft.com/office/officeart/2005/8/layout/orgChart1"/>
    <dgm:cxn modelId="{1D00F687-9D3F-406A-825F-336FA45B17BD}" type="presOf" srcId="{6C18510F-A6A8-4A12-968D-E3BFAFE4F2E7}" destId="{97484179-164D-4A8F-AD09-B18A51A5945A}" srcOrd="1" destOrd="0" presId="urn:microsoft.com/office/officeart/2005/8/layout/orgChart1"/>
    <dgm:cxn modelId="{ED77028D-7AEE-48DF-87BE-C6EE11D061B8}" srcId="{2EA33616-6C58-403A-899C-3B7D55F71B27}" destId="{BE4FF045-F89C-4BA9-A545-9486137565BA}" srcOrd="3" destOrd="0" parTransId="{095E3831-6726-4794-B605-4DAE473EF247}" sibTransId="{48B4E8F7-3118-4CD1-BC71-AA0E028312AA}"/>
    <dgm:cxn modelId="{E525F097-7225-4296-BB0F-D585366BB2B8}" type="presOf" srcId="{BE4FF045-F89C-4BA9-A545-9486137565BA}" destId="{76F270EF-28E5-49A3-86B2-E830B2C3F6B2}" srcOrd="1" destOrd="0" presId="urn:microsoft.com/office/officeart/2005/8/layout/orgChart1"/>
    <dgm:cxn modelId="{8FA31E98-A9A8-43DB-9637-0198F5D0C8D1}" type="presOf" srcId="{BE4FF045-F89C-4BA9-A545-9486137565BA}" destId="{A98BDA3C-9629-4630-8CB0-4DDC59B20D96}" srcOrd="0" destOrd="0" presId="urn:microsoft.com/office/officeart/2005/8/layout/orgChart1"/>
    <dgm:cxn modelId="{D0166F99-69BB-4724-A285-B30192191DAD}" srcId="{2EA33616-6C58-403A-899C-3B7D55F71B27}" destId="{D3BAE9A8-932A-48BB-B40E-872C55E64111}" srcOrd="6" destOrd="0" parTransId="{7F7BA7D2-B988-421B-81BF-86484E6C6291}" sibTransId="{D5B3661C-2C6B-4CD5-BA9D-6F4EF39351A4}"/>
    <dgm:cxn modelId="{A8C8B5A2-9EE9-49AB-947A-FBA988C88FC2}" type="presOf" srcId="{A5B982D4-50C0-4B60-B5F0-3D39E742C723}" destId="{F0953181-C3FE-465E-A0D5-F9B4BBB3A294}" srcOrd="0" destOrd="0" presId="urn:microsoft.com/office/officeart/2005/8/layout/orgChart1"/>
    <dgm:cxn modelId="{32EC43A8-7707-417D-9951-EFA46C5E4C8E}" type="presOf" srcId="{095E3831-6726-4794-B605-4DAE473EF247}" destId="{ACC125CC-7588-4790-A8D2-2451FB725C9A}" srcOrd="0" destOrd="0" presId="urn:microsoft.com/office/officeart/2005/8/layout/orgChart1"/>
    <dgm:cxn modelId="{04161DAD-7FFE-463E-A199-C81122F65E9C}" type="presOf" srcId="{360D8180-87CB-4836-8D35-DE037B187EE6}" destId="{10B9D09E-A0E1-480E-9C44-928A96D281CD}" srcOrd="1" destOrd="0" presId="urn:microsoft.com/office/officeart/2005/8/layout/orgChart1"/>
    <dgm:cxn modelId="{C89D8DAE-FD18-4D76-97A8-6962C0457EDF}" type="presOf" srcId="{7F2D4259-2E7B-4EAC-87A6-9B6F6F669050}" destId="{2EB7243A-54C7-44FA-9CB3-60C139952D3E}" srcOrd="0" destOrd="0" presId="urn:microsoft.com/office/officeart/2005/8/layout/orgChart1"/>
    <dgm:cxn modelId="{B5368AB3-6A09-4986-8A56-83DA555636EB}" srcId="{6EA1F4CD-0708-4339-A47D-25F76AEDB4DB}" destId="{2EA33616-6C58-403A-899C-3B7D55F71B27}" srcOrd="0" destOrd="0" parTransId="{D5F52E3B-7BE2-4E80-90FF-8306A17CFF8A}" sibTransId="{163CC27F-84E5-444B-8EA9-ABC32484E352}"/>
    <dgm:cxn modelId="{E847C7C8-8901-4BBF-9653-0312986BD5D3}" type="presOf" srcId="{D79F87A5-57B2-49A1-97BD-D544AF22CC35}" destId="{CFC93BF0-B30F-4B86-9B2B-036E5E76CEAD}" srcOrd="0" destOrd="0" presId="urn:microsoft.com/office/officeart/2005/8/layout/orgChart1"/>
    <dgm:cxn modelId="{03DAB0D0-7C22-490D-ADE3-BE823638FA66}" type="presOf" srcId="{D3BAE9A8-932A-48BB-B40E-872C55E64111}" destId="{3F2955F0-2DD3-4B7D-B673-8D3DB7F6B340}" srcOrd="0" destOrd="0" presId="urn:microsoft.com/office/officeart/2005/8/layout/orgChart1"/>
    <dgm:cxn modelId="{732FD8E0-8AE5-4F8B-B95A-4B1E0F7C16DA}" type="presOf" srcId="{917118D8-433F-4D56-8EE4-A99DA2FC7129}" destId="{704343CC-92C0-420A-AB84-8868D83FC4C6}" srcOrd="0" destOrd="0" presId="urn:microsoft.com/office/officeart/2005/8/layout/orgChart1"/>
    <dgm:cxn modelId="{046AB0E2-E5D8-4633-95E8-2EE0A42DE22B}" type="presOf" srcId="{D3BAE9A8-932A-48BB-B40E-872C55E64111}" destId="{25900958-6B0F-4917-8A1D-03EBB81A4BE4}" srcOrd="1" destOrd="0" presId="urn:microsoft.com/office/officeart/2005/8/layout/orgChart1"/>
    <dgm:cxn modelId="{5813B6ED-77CF-4A04-9D7B-3CB1F2106222}" srcId="{2EA33616-6C58-403A-899C-3B7D55F71B27}" destId="{6C18510F-A6A8-4A12-968D-E3BFAFE4F2E7}" srcOrd="1" destOrd="0" parTransId="{8F556608-15FF-4578-BD56-09BB880967EC}" sibTransId="{EF25FE9A-D366-4F84-9CAB-3EA7630808AD}"/>
    <dgm:cxn modelId="{9309A3EF-E62A-4305-B173-E0FA1B51C3CB}" type="presOf" srcId="{2EA33616-6C58-403A-899C-3B7D55F71B27}" destId="{6EC8FE8C-3EAF-4DCB-B78C-936D0F26F435}" srcOrd="0" destOrd="0" presId="urn:microsoft.com/office/officeart/2005/8/layout/orgChart1"/>
    <dgm:cxn modelId="{792FBEF1-B65C-4CE2-9CD8-013C1E3FEC55}" type="presOf" srcId="{6C18510F-A6A8-4A12-968D-E3BFAFE4F2E7}" destId="{D96E3181-965B-44CE-9DFF-BF6D075BA7FB}" srcOrd="0" destOrd="0" presId="urn:microsoft.com/office/officeart/2005/8/layout/orgChart1"/>
    <dgm:cxn modelId="{0751DCF4-2AF6-4F47-8EB6-1B8091B55C76}" type="presOf" srcId="{360D8180-87CB-4836-8D35-DE037B187EE6}" destId="{172CF505-D9DB-4C60-BF05-5AE41844B98C}" srcOrd="0" destOrd="0" presId="urn:microsoft.com/office/officeart/2005/8/layout/orgChart1"/>
    <dgm:cxn modelId="{ACEEEDF5-E08A-4A38-9B2C-839C8840F1EA}" type="presOf" srcId="{6EA1F4CD-0708-4339-A47D-25F76AEDB4DB}" destId="{BE809DCD-C791-4D06-B74E-636465068ABF}" srcOrd="0" destOrd="0" presId="urn:microsoft.com/office/officeart/2005/8/layout/orgChart1"/>
    <dgm:cxn modelId="{1B3A91F6-7E5D-4FF9-A4C2-FA1C1D6F90F0}" srcId="{2EA33616-6C58-403A-899C-3B7D55F71B27}" destId="{D79F87A5-57B2-49A1-97BD-D544AF22CC35}" srcOrd="2" destOrd="0" parTransId="{A5B982D4-50C0-4B60-B5F0-3D39E742C723}" sibTransId="{829D90D7-8168-4717-B7E3-0D1DF9F7D268}"/>
    <dgm:cxn modelId="{839DDAE4-9B5F-41D8-A5F8-8ED580513B86}" type="presParOf" srcId="{BE809DCD-C791-4D06-B74E-636465068ABF}" destId="{CBC44882-21AA-4C17-849C-D9C786CEEDB2}" srcOrd="0" destOrd="0" presId="urn:microsoft.com/office/officeart/2005/8/layout/orgChart1"/>
    <dgm:cxn modelId="{1F605859-5ED8-477A-9BC6-188C55A8AA97}" type="presParOf" srcId="{CBC44882-21AA-4C17-849C-D9C786CEEDB2}" destId="{D34B3118-2238-4881-A51D-D88F2B6A435D}" srcOrd="0" destOrd="0" presId="urn:microsoft.com/office/officeart/2005/8/layout/orgChart1"/>
    <dgm:cxn modelId="{E046014F-22A5-4046-B6A0-601FF00E5C05}" type="presParOf" srcId="{D34B3118-2238-4881-A51D-D88F2B6A435D}" destId="{6EC8FE8C-3EAF-4DCB-B78C-936D0F26F435}" srcOrd="0" destOrd="0" presId="urn:microsoft.com/office/officeart/2005/8/layout/orgChart1"/>
    <dgm:cxn modelId="{256A52F8-9DD3-47A3-9DFD-2D4043E73516}" type="presParOf" srcId="{D34B3118-2238-4881-A51D-D88F2B6A435D}" destId="{EFD0803D-D0E7-4BD0-BD15-D56AA3DD3146}" srcOrd="1" destOrd="0" presId="urn:microsoft.com/office/officeart/2005/8/layout/orgChart1"/>
    <dgm:cxn modelId="{904B5239-E006-4EB1-B937-E28D093D9AAA}" type="presParOf" srcId="{CBC44882-21AA-4C17-849C-D9C786CEEDB2}" destId="{76D3F05A-4157-40B3-A88D-439316AD0519}" srcOrd="1" destOrd="0" presId="urn:microsoft.com/office/officeart/2005/8/layout/orgChart1"/>
    <dgm:cxn modelId="{D3AA555E-E353-4A43-B0E9-4F264CCB6F12}" type="presParOf" srcId="{76D3F05A-4157-40B3-A88D-439316AD0519}" destId="{9CBB4C0A-CDB1-456E-9E24-DFC012ACDDF7}" srcOrd="0" destOrd="0" presId="urn:microsoft.com/office/officeart/2005/8/layout/orgChart1"/>
    <dgm:cxn modelId="{58D01FAB-E45A-47C2-92B3-FB3848C828D5}" type="presParOf" srcId="{76D3F05A-4157-40B3-A88D-439316AD0519}" destId="{902D3B0B-78E0-4BE3-825C-B37939FC6B9D}" srcOrd="1" destOrd="0" presId="urn:microsoft.com/office/officeart/2005/8/layout/orgChart1"/>
    <dgm:cxn modelId="{8758DA20-DEBE-4A51-A31C-11925ED787B0}" type="presParOf" srcId="{902D3B0B-78E0-4BE3-825C-B37939FC6B9D}" destId="{73E68791-F502-459A-8FA0-978F99F3F6DC}" srcOrd="0" destOrd="0" presId="urn:microsoft.com/office/officeart/2005/8/layout/orgChart1"/>
    <dgm:cxn modelId="{68F605D9-D250-4F21-AA12-63EC5F69CA3A}" type="presParOf" srcId="{73E68791-F502-459A-8FA0-978F99F3F6DC}" destId="{39FFE2C9-40EF-40AD-B753-32CE3C195AFB}" srcOrd="0" destOrd="0" presId="urn:microsoft.com/office/officeart/2005/8/layout/orgChart1"/>
    <dgm:cxn modelId="{16BA89AA-DA4B-4C91-A58C-BED77E31CB71}" type="presParOf" srcId="{73E68791-F502-459A-8FA0-978F99F3F6DC}" destId="{87EFF9C9-4EE6-4FC0-801E-776FE65102F7}" srcOrd="1" destOrd="0" presId="urn:microsoft.com/office/officeart/2005/8/layout/orgChart1"/>
    <dgm:cxn modelId="{20930B68-90E6-47F9-A7FF-302BDAF07473}" type="presParOf" srcId="{902D3B0B-78E0-4BE3-825C-B37939FC6B9D}" destId="{BF12AB91-F485-46A5-B447-D9636DDFAC26}" srcOrd="1" destOrd="0" presId="urn:microsoft.com/office/officeart/2005/8/layout/orgChart1"/>
    <dgm:cxn modelId="{4E5A8A17-1720-4346-A12C-8FAE10785340}" type="presParOf" srcId="{902D3B0B-78E0-4BE3-825C-B37939FC6B9D}" destId="{BE9AF7B3-562B-4D48-971B-ABCFCA5F2081}" srcOrd="2" destOrd="0" presId="urn:microsoft.com/office/officeart/2005/8/layout/orgChart1"/>
    <dgm:cxn modelId="{34FA2993-A45E-4C83-8EB6-04D39BC3BC21}" type="presParOf" srcId="{76D3F05A-4157-40B3-A88D-439316AD0519}" destId="{C4891DE0-67C5-49F4-BEAF-D051F0270D3F}" srcOrd="2" destOrd="0" presId="urn:microsoft.com/office/officeart/2005/8/layout/orgChart1"/>
    <dgm:cxn modelId="{ED600C33-1319-4A9F-B158-51A20AE135C2}" type="presParOf" srcId="{76D3F05A-4157-40B3-A88D-439316AD0519}" destId="{DF0224FA-22E2-467D-A56C-F4D7009804DD}" srcOrd="3" destOrd="0" presId="urn:microsoft.com/office/officeart/2005/8/layout/orgChart1"/>
    <dgm:cxn modelId="{2C567674-AA24-404A-AEE8-7FB1AE7C11C2}" type="presParOf" srcId="{DF0224FA-22E2-467D-A56C-F4D7009804DD}" destId="{AAED84B9-0126-4EB6-8BFB-155CB73B0FCD}" srcOrd="0" destOrd="0" presId="urn:microsoft.com/office/officeart/2005/8/layout/orgChart1"/>
    <dgm:cxn modelId="{ED4E7D76-3498-48F5-8893-97C6B616972A}" type="presParOf" srcId="{AAED84B9-0126-4EB6-8BFB-155CB73B0FCD}" destId="{D96E3181-965B-44CE-9DFF-BF6D075BA7FB}" srcOrd="0" destOrd="0" presId="urn:microsoft.com/office/officeart/2005/8/layout/orgChart1"/>
    <dgm:cxn modelId="{7280827E-9DE9-4FA9-AB26-BA5C444DB7B6}" type="presParOf" srcId="{AAED84B9-0126-4EB6-8BFB-155CB73B0FCD}" destId="{97484179-164D-4A8F-AD09-B18A51A5945A}" srcOrd="1" destOrd="0" presId="urn:microsoft.com/office/officeart/2005/8/layout/orgChart1"/>
    <dgm:cxn modelId="{DC90A6DF-A47B-43AB-A0BA-53EAF85CF9F3}" type="presParOf" srcId="{DF0224FA-22E2-467D-A56C-F4D7009804DD}" destId="{34A0C077-0E58-4889-82A8-0A5CA0F6A8D4}" srcOrd="1" destOrd="0" presId="urn:microsoft.com/office/officeart/2005/8/layout/orgChart1"/>
    <dgm:cxn modelId="{502881E5-2C73-430E-800A-120F3F1ABD93}" type="presParOf" srcId="{DF0224FA-22E2-467D-A56C-F4D7009804DD}" destId="{1059D58A-DA6F-449B-8A2D-30B40BFAB9E8}" srcOrd="2" destOrd="0" presId="urn:microsoft.com/office/officeart/2005/8/layout/orgChart1"/>
    <dgm:cxn modelId="{00D2DE6B-0BEF-4DBB-B08D-C65BF323E100}" type="presParOf" srcId="{76D3F05A-4157-40B3-A88D-439316AD0519}" destId="{F0953181-C3FE-465E-A0D5-F9B4BBB3A294}" srcOrd="4" destOrd="0" presId="urn:microsoft.com/office/officeart/2005/8/layout/orgChart1"/>
    <dgm:cxn modelId="{DD93C7B6-62D7-4E64-8CA6-0E5AD548C180}" type="presParOf" srcId="{76D3F05A-4157-40B3-A88D-439316AD0519}" destId="{A210C1DD-321E-4093-B44D-F8572D8D3B90}" srcOrd="5" destOrd="0" presId="urn:microsoft.com/office/officeart/2005/8/layout/orgChart1"/>
    <dgm:cxn modelId="{63F8892E-3B30-4ED2-AA41-84162CEC5B18}" type="presParOf" srcId="{A210C1DD-321E-4093-B44D-F8572D8D3B90}" destId="{4E95CBE9-2404-47D8-8C05-55F69CA54E0B}" srcOrd="0" destOrd="0" presId="urn:microsoft.com/office/officeart/2005/8/layout/orgChart1"/>
    <dgm:cxn modelId="{A89B3DE9-35B9-4A5F-A935-D21A106B42BC}" type="presParOf" srcId="{4E95CBE9-2404-47D8-8C05-55F69CA54E0B}" destId="{CFC93BF0-B30F-4B86-9B2B-036E5E76CEAD}" srcOrd="0" destOrd="0" presId="urn:microsoft.com/office/officeart/2005/8/layout/orgChart1"/>
    <dgm:cxn modelId="{5C5E65C5-7B04-4145-A434-375562CA502B}" type="presParOf" srcId="{4E95CBE9-2404-47D8-8C05-55F69CA54E0B}" destId="{A12A766D-5818-40A6-9ECE-69DD6AD05CA4}" srcOrd="1" destOrd="0" presId="urn:microsoft.com/office/officeart/2005/8/layout/orgChart1"/>
    <dgm:cxn modelId="{3E956C5E-8E65-4FE5-B441-1DC849FF8895}" type="presParOf" srcId="{A210C1DD-321E-4093-B44D-F8572D8D3B90}" destId="{479834B6-DBCE-4078-B998-9E4F2F23A5AE}" srcOrd="1" destOrd="0" presId="urn:microsoft.com/office/officeart/2005/8/layout/orgChart1"/>
    <dgm:cxn modelId="{68D500B9-6B07-4B75-9B2C-F0802F97E852}" type="presParOf" srcId="{A210C1DD-321E-4093-B44D-F8572D8D3B90}" destId="{E3E0E359-9CA2-45F9-BC38-6AE630168C21}" srcOrd="2" destOrd="0" presId="urn:microsoft.com/office/officeart/2005/8/layout/orgChart1"/>
    <dgm:cxn modelId="{78B4AC36-AC2A-4D74-BD2F-F365B6112591}" type="presParOf" srcId="{76D3F05A-4157-40B3-A88D-439316AD0519}" destId="{ACC125CC-7588-4790-A8D2-2451FB725C9A}" srcOrd="6" destOrd="0" presId="urn:microsoft.com/office/officeart/2005/8/layout/orgChart1"/>
    <dgm:cxn modelId="{79B52CAA-F1A3-4FBB-A1D1-EF76C8DB4CCF}" type="presParOf" srcId="{76D3F05A-4157-40B3-A88D-439316AD0519}" destId="{092BE250-03C9-489C-845B-D0D67ADA94B0}" srcOrd="7" destOrd="0" presId="urn:microsoft.com/office/officeart/2005/8/layout/orgChart1"/>
    <dgm:cxn modelId="{B6C6E5DB-E968-44C9-B1B7-C110896B2AA5}" type="presParOf" srcId="{092BE250-03C9-489C-845B-D0D67ADA94B0}" destId="{97018148-05E8-4FFC-A461-994674DA8449}" srcOrd="0" destOrd="0" presId="urn:microsoft.com/office/officeart/2005/8/layout/orgChart1"/>
    <dgm:cxn modelId="{F81AE8FA-D83B-426F-8472-A2D2E9D9DD20}" type="presParOf" srcId="{97018148-05E8-4FFC-A461-994674DA8449}" destId="{A98BDA3C-9629-4630-8CB0-4DDC59B20D96}" srcOrd="0" destOrd="0" presId="urn:microsoft.com/office/officeart/2005/8/layout/orgChart1"/>
    <dgm:cxn modelId="{2B73C80A-2026-4DEA-BE4F-2D6B7C549535}" type="presParOf" srcId="{97018148-05E8-4FFC-A461-994674DA8449}" destId="{76F270EF-28E5-49A3-86B2-E830B2C3F6B2}" srcOrd="1" destOrd="0" presId="urn:microsoft.com/office/officeart/2005/8/layout/orgChart1"/>
    <dgm:cxn modelId="{DB23CD2F-A290-48B0-B966-9847BF48CB1B}" type="presParOf" srcId="{092BE250-03C9-489C-845B-D0D67ADA94B0}" destId="{21809A70-C6D7-474E-8BC8-AB35862D2AAF}" srcOrd="1" destOrd="0" presId="urn:microsoft.com/office/officeart/2005/8/layout/orgChart1"/>
    <dgm:cxn modelId="{741F0529-D045-4D84-BB4F-D08DCF4069D9}" type="presParOf" srcId="{092BE250-03C9-489C-845B-D0D67ADA94B0}" destId="{55D0250F-7C6B-4AC4-A5C9-2DF6CE9523BC}" srcOrd="2" destOrd="0" presId="urn:microsoft.com/office/officeart/2005/8/layout/orgChart1"/>
    <dgm:cxn modelId="{BDAACCF8-F366-4F3D-9B15-EC0A54339D12}" type="presParOf" srcId="{76D3F05A-4157-40B3-A88D-439316AD0519}" destId="{69BEE4D7-DF82-4FD7-88E4-181D35774E33}" srcOrd="8" destOrd="0" presId="urn:microsoft.com/office/officeart/2005/8/layout/orgChart1"/>
    <dgm:cxn modelId="{FD2025BC-AA6F-46F2-8ED1-C9180057C21D}" type="presParOf" srcId="{76D3F05A-4157-40B3-A88D-439316AD0519}" destId="{EDAB7B2F-1C66-48E7-85F1-70FD5435B7E4}" srcOrd="9" destOrd="0" presId="urn:microsoft.com/office/officeart/2005/8/layout/orgChart1"/>
    <dgm:cxn modelId="{B0F709A1-6420-4E6E-A125-A1BFD1233EE4}" type="presParOf" srcId="{EDAB7B2F-1C66-48E7-85F1-70FD5435B7E4}" destId="{14BF5A81-CEEC-4A8A-8AB3-51CA728925E8}" srcOrd="0" destOrd="0" presId="urn:microsoft.com/office/officeart/2005/8/layout/orgChart1"/>
    <dgm:cxn modelId="{B5C48895-980E-4AB8-A349-0DB577F1EE2E}" type="presParOf" srcId="{14BF5A81-CEEC-4A8A-8AB3-51CA728925E8}" destId="{172CF505-D9DB-4C60-BF05-5AE41844B98C}" srcOrd="0" destOrd="0" presId="urn:microsoft.com/office/officeart/2005/8/layout/orgChart1"/>
    <dgm:cxn modelId="{C5BD87D5-893C-4BD7-B5DA-02FB15D2880C}" type="presParOf" srcId="{14BF5A81-CEEC-4A8A-8AB3-51CA728925E8}" destId="{10B9D09E-A0E1-480E-9C44-928A96D281CD}" srcOrd="1" destOrd="0" presId="urn:microsoft.com/office/officeart/2005/8/layout/orgChart1"/>
    <dgm:cxn modelId="{97DE7321-D075-4289-8994-53549C31CAED}" type="presParOf" srcId="{EDAB7B2F-1C66-48E7-85F1-70FD5435B7E4}" destId="{AAB0E6B7-4495-4899-85B6-C455F188DC34}" srcOrd="1" destOrd="0" presId="urn:microsoft.com/office/officeart/2005/8/layout/orgChart1"/>
    <dgm:cxn modelId="{9C5F459F-F0E2-4EF4-8D01-E57E9CF532A0}" type="presParOf" srcId="{EDAB7B2F-1C66-48E7-85F1-70FD5435B7E4}" destId="{B530FB0E-E152-4C19-8973-C9AB47F82A71}" srcOrd="2" destOrd="0" presId="urn:microsoft.com/office/officeart/2005/8/layout/orgChart1"/>
    <dgm:cxn modelId="{972066AC-A5F8-443B-8BB8-E060EAD7A119}" type="presParOf" srcId="{76D3F05A-4157-40B3-A88D-439316AD0519}" destId="{664FE6A8-6B56-4357-AC03-1DB08FDE58DF}" srcOrd="10" destOrd="0" presId="urn:microsoft.com/office/officeart/2005/8/layout/orgChart1"/>
    <dgm:cxn modelId="{B3100377-3879-46AE-BA00-C531A3F6D7B0}" type="presParOf" srcId="{76D3F05A-4157-40B3-A88D-439316AD0519}" destId="{A1836769-2B43-45D4-9BA5-F3AC55D172BE}" srcOrd="11" destOrd="0" presId="urn:microsoft.com/office/officeart/2005/8/layout/orgChart1"/>
    <dgm:cxn modelId="{9C1690F8-DB5E-4C22-97C5-3CAF04F134CE}" type="presParOf" srcId="{A1836769-2B43-45D4-9BA5-F3AC55D172BE}" destId="{6A625A78-DDB9-45BC-866C-5D34D54B6952}" srcOrd="0" destOrd="0" presId="urn:microsoft.com/office/officeart/2005/8/layout/orgChart1"/>
    <dgm:cxn modelId="{08630524-1354-4891-9C50-8A7FAE00AC31}" type="presParOf" srcId="{6A625A78-DDB9-45BC-866C-5D34D54B6952}" destId="{2EB7243A-54C7-44FA-9CB3-60C139952D3E}" srcOrd="0" destOrd="0" presId="urn:microsoft.com/office/officeart/2005/8/layout/orgChart1"/>
    <dgm:cxn modelId="{0C234A58-770B-4D58-9BAE-18E0CEC05EE2}" type="presParOf" srcId="{6A625A78-DDB9-45BC-866C-5D34D54B6952}" destId="{1C5E34E1-58D1-4471-AA64-E6A74BFC4027}" srcOrd="1" destOrd="0" presId="urn:microsoft.com/office/officeart/2005/8/layout/orgChart1"/>
    <dgm:cxn modelId="{17371EDA-8154-456E-8923-C02C42919AB4}" type="presParOf" srcId="{A1836769-2B43-45D4-9BA5-F3AC55D172BE}" destId="{E32836E0-2FDC-46B4-ABA2-4D8245D182E0}" srcOrd="1" destOrd="0" presId="urn:microsoft.com/office/officeart/2005/8/layout/orgChart1"/>
    <dgm:cxn modelId="{A7CFD755-74D6-4514-95E8-71D4BA7681E1}" type="presParOf" srcId="{A1836769-2B43-45D4-9BA5-F3AC55D172BE}" destId="{16418993-07AA-429E-A6E0-08CDCB1448B0}" srcOrd="2" destOrd="0" presId="urn:microsoft.com/office/officeart/2005/8/layout/orgChart1"/>
    <dgm:cxn modelId="{7EA22D15-4919-4BA4-AA9C-23EBCE5D503D}" type="presParOf" srcId="{76D3F05A-4157-40B3-A88D-439316AD0519}" destId="{190FD2DA-923D-44C6-98B5-07E830581533}" srcOrd="12" destOrd="0" presId="urn:microsoft.com/office/officeart/2005/8/layout/orgChart1"/>
    <dgm:cxn modelId="{B27AE97C-1711-4261-935B-CBB89D46275C}" type="presParOf" srcId="{76D3F05A-4157-40B3-A88D-439316AD0519}" destId="{4040A947-99E4-4A6D-851F-723101D4E817}" srcOrd="13" destOrd="0" presId="urn:microsoft.com/office/officeart/2005/8/layout/orgChart1"/>
    <dgm:cxn modelId="{8EAD5B13-4766-4230-9559-A88B1F98BD22}" type="presParOf" srcId="{4040A947-99E4-4A6D-851F-723101D4E817}" destId="{2BF7F61F-117B-4507-95B2-60E1CCB43C3F}" srcOrd="0" destOrd="0" presId="urn:microsoft.com/office/officeart/2005/8/layout/orgChart1"/>
    <dgm:cxn modelId="{7A4015DF-34CE-4330-A80D-C807FDF13AEA}" type="presParOf" srcId="{2BF7F61F-117B-4507-95B2-60E1CCB43C3F}" destId="{3F2955F0-2DD3-4B7D-B673-8D3DB7F6B340}" srcOrd="0" destOrd="0" presId="urn:microsoft.com/office/officeart/2005/8/layout/orgChart1"/>
    <dgm:cxn modelId="{75C3863F-89A7-4A4C-9612-CE63B12DD5E5}" type="presParOf" srcId="{2BF7F61F-117B-4507-95B2-60E1CCB43C3F}" destId="{25900958-6B0F-4917-8A1D-03EBB81A4BE4}" srcOrd="1" destOrd="0" presId="urn:microsoft.com/office/officeart/2005/8/layout/orgChart1"/>
    <dgm:cxn modelId="{3F5D2479-14EA-443A-84E3-70C07F6DBE6A}" type="presParOf" srcId="{4040A947-99E4-4A6D-851F-723101D4E817}" destId="{46DC320F-369C-44A8-84F1-381116444217}" srcOrd="1" destOrd="0" presId="urn:microsoft.com/office/officeart/2005/8/layout/orgChart1"/>
    <dgm:cxn modelId="{EE76A144-B9E1-45D9-AC1C-F6F3884A5AAA}" type="presParOf" srcId="{4040A947-99E4-4A6D-851F-723101D4E817}" destId="{9D171E7D-D963-40AF-9113-DAD558635D9F}" srcOrd="2" destOrd="0" presId="urn:microsoft.com/office/officeart/2005/8/layout/orgChart1"/>
    <dgm:cxn modelId="{26BE1527-C0C6-4A25-B12A-8480830748F5}" type="presParOf" srcId="{76D3F05A-4157-40B3-A88D-439316AD0519}" destId="{2A506A23-9FB2-4858-9E01-5F4164683FC3}" srcOrd="14" destOrd="0" presId="urn:microsoft.com/office/officeart/2005/8/layout/orgChart1"/>
    <dgm:cxn modelId="{BE59E2A6-2752-4CBE-9BC7-B65E8EB6D95F}" type="presParOf" srcId="{76D3F05A-4157-40B3-A88D-439316AD0519}" destId="{36803E10-7DB6-4191-B012-EEC9426AE129}" srcOrd="15" destOrd="0" presId="urn:microsoft.com/office/officeart/2005/8/layout/orgChart1"/>
    <dgm:cxn modelId="{7469D030-BD6C-4A2B-A631-22D9A8282AD1}" type="presParOf" srcId="{36803E10-7DB6-4191-B012-EEC9426AE129}" destId="{68B5385A-6F2C-425B-9976-2E882BC1E7D7}" srcOrd="0" destOrd="0" presId="urn:microsoft.com/office/officeart/2005/8/layout/orgChart1"/>
    <dgm:cxn modelId="{25650902-334F-481F-AC91-80513D2E37B7}" type="presParOf" srcId="{68B5385A-6F2C-425B-9976-2E882BC1E7D7}" destId="{704343CC-92C0-420A-AB84-8868D83FC4C6}" srcOrd="0" destOrd="0" presId="urn:microsoft.com/office/officeart/2005/8/layout/orgChart1"/>
    <dgm:cxn modelId="{9BF5033E-D2CB-4432-8B9B-BDBB060BD41E}" type="presParOf" srcId="{68B5385A-6F2C-425B-9976-2E882BC1E7D7}" destId="{83393C15-9180-4542-9CD0-ACED591B355D}" srcOrd="1" destOrd="0" presId="urn:microsoft.com/office/officeart/2005/8/layout/orgChart1"/>
    <dgm:cxn modelId="{80CE06F6-D61D-4D3C-B8D4-43E8F752BFD0}" type="presParOf" srcId="{36803E10-7DB6-4191-B012-EEC9426AE129}" destId="{EE8EEFEA-6112-49EC-9231-45A1937D56E2}" srcOrd="1" destOrd="0" presId="urn:microsoft.com/office/officeart/2005/8/layout/orgChart1"/>
    <dgm:cxn modelId="{05B1F584-F7BA-40BF-94A3-7AD2C3901AA7}" type="presParOf" srcId="{36803E10-7DB6-4191-B012-EEC9426AE129}" destId="{44978293-ED3D-46DE-BC51-0CF91D565133}" srcOrd="2" destOrd="0" presId="urn:microsoft.com/office/officeart/2005/8/layout/orgChart1"/>
    <dgm:cxn modelId="{82960F49-ABAE-4099-88F3-BC8FB1328289}" type="presParOf" srcId="{CBC44882-21AA-4C17-849C-D9C786CEEDB2}" destId="{EA281039-C4FE-49BC-B3AA-ED7A04EBF11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A1F4CD-0708-4339-A47D-25F76AEDB4DB}" type="doc">
      <dgm:prSet loTypeId="urn:microsoft.com/office/officeart/2005/8/layout/orgChart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A33616-6C58-403A-899C-3B7D55F71B27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/>
            <a:t>Ziekenhuis</a:t>
          </a:r>
          <a:endParaRPr lang="en-US" dirty="0"/>
        </a:p>
      </dgm:t>
    </dgm:pt>
    <dgm:pt modelId="{D5F52E3B-7BE2-4E80-90FF-8306A17CFF8A}" type="parTrans" cxnId="{B5368AB3-6A09-4986-8A56-83DA555636EB}">
      <dgm:prSet/>
      <dgm:spPr/>
      <dgm:t>
        <a:bodyPr/>
        <a:lstStyle/>
        <a:p>
          <a:endParaRPr lang="en-US"/>
        </a:p>
      </dgm:t>
    </dgm:pt>
    <dgm:pt modelId="{163CC27F-84E5-444B-8EA9-ABC32484E352}" type="sibTrans" cxnId="{B5368AB3-6A09-4986-8A56-83DA555636EB}">
      <dgm:prSet/>
      <dgm:spPr/>
      <dgm:t>
        <a:bodyPr/>
        <a:lstStyle/>
        <a:p>
          <a:endParaRPr lang="en-US"/>
        </a:p>
      </dgm:t>
    </dgm:pt>
    <dgm:pt modelId="{70AB9942-A854-41C0-BC4D-CD6FDEDE62B5}">
      <dgm:prSet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Apotheek</a:t>
          </a:r>
          <a:endParaRPr lang="en-US" dirty="0"/>
        </a:p>
      </dgm:t>
    </dgm:pt>
    <dgm:pt modelId="{368C5683-7F4F-40F2-9799-1CEA4C3F6A94}" type="parTrans" cxnId="{BAF6DE21-C285-4284-9646-D1C88145C1C2}">
      <dgm:prSet/>
      <dgm:spPr/>
      <dgm:t>
        <a:bodyPr/>
        <a:lstStyle/>
        <a:p>
          <a:endParaRPr lang="en-BE"/>
        </a:p>
      </dgm:t>
    </dgm:pt>
    <dgm:pt modelId="{E4672FD0-28FC-4DCB-8699-04900FF782B5}" type="sibTrans" cxnId="{BAF6DE21-C285-4284-9646-D1C88145C1C2}">
      <dgm:prSet/>
      <dgm:spPr/>
      <dgm:t>
        <a:bodyPr/>
        <a:lstStyle/>
        <a:p>
          <a:endParaRPr lang="en-BE"/>
        </a:p>
      </dgm:t>
    </dgm:pt>
    <dgm:pt modelId="{B423D063-4EAC-4556-B512-3C8FAB493E85}">
      <dgm:prSet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/>
            <a:t>Informatica</a:t>
          </a:r>
        </a:p>
      </dgm:t>
    </dgm:pt>
    <dgm:pt modelId="{850B40D2-24B9-4CF5-8952-C2AA7D1D7181}" type="parTrans" cxnId="{5525B44A-1B43-4412-913B-9FD6EF2F6328}">
      <dgm:prSet/>
      <dgm:spPr/>
      <dgm:t>
        <a:bodyPr/>
        <a:lstStyle/>
        <a:p>
          <a:endParaRPr lang="en-BE"/>
        </a:p>
      </dgm:t>
    </dgm:pt>
    <dgm:pt modelId="{291D258C-85FE-41AF-8327-C66C34D32984}" type="sibTrans" cxnId="{5525B44A-1B43-4412-913B-9FD6EF2F6328}">
      <dgm:prSet/>
      <dgm:spPr/>
      <dgm:t>
        <a:bodyPr/>
        <a:lstStyle/>
        <a:p>
          <a:endParaRPr lang="en-BE"/>
        </a:p>
      </dgm:t>
    </dgm:pt>
    <dgm:pt modelId="{A6F63D30-E3EF-4761-949E-E5C015473BD9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/>
            <a:t>HR</a:t>
          </a:r>
        </a:p>
      </dgm:t>
    </dgm:pt>
    <dgm:pt modelId="{19515E11-2C80-4A55-9217-35A62F76518B}" type="parTrans" cxnId="{D2A2125C-0A03-4A79-8B55-674BA65134F9}">
      <dgm:prSet/>
      <dgm:spPr/>
      <dgm:t>
        <a:bodyPr/>
        <a:lstStyle/>
        <a:p>
          <a:endParaRPr lang="en-BE"/>
        </a:p>
      </dgm:t>
    </dgm:pt>
    <dgm:pt modelId="{B04D16ED-7220-462E-9A91-7A9414B6FA21}" type="sibTrans" cxnId="{D2A2125C-0A03-4A79-8B55-674BA65134F9}">
      <dgm:prSet/>
      <dgm:spPr/>
      <dgm:t>
        <a:bodyPr/>
        <a:lstStyle/>
        <a:p>
          <a:endParaRPr lang="en-BE"/>
        </a:p>
      </dgm:t>
    </dgm:pt>
    <dgm:pt modelId="{283E68FA-178E-43FD-9B9F-77F079A88FB9}">
      <dgm:prSet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Stafmedewerkers</a:t>
          </a:r>
          <a:endParaRPr lang="en-US" dirty="0"/>
        </a:p>
      </dgm:t>
    </dgm:pt>
    <dgm:pt modelId="{1A530A5F-EA78-45C7-9C09-2159B17DCB4C}" type="parTrans" cxnId="{15E1DECE-A124-469D-86B0-65222B30F1D5}">
      <dgm:prSet/>
      <dgm:spPr/>
      <dgm:t>
        <a:bodyPr/>
        <a:lstStyle/>
        <a:p>
          <a:endParaRPr lang="en-BE"/>
        </a:p>
      </dgm:t>
    </dgm:pt>
    <dgm:pt modelId="{DC8D2910-F3AE-409E-8AE9-964AA4368272}" type="sibTrans" cxnId="{15E1DECE-A124-469D-86B0-65222B30F1D5}">
      <dgm:prSet/>
      <dgm:spPr/>
      <dgm:t>
        <a:bodyPr/>
        <a:lstStyle/>
        <a:p>
          <a:endParaRPr lang="en-BE"/>
        </a:p>
      </dgm:t>
    </dgm:pt>
    <dgm:pt modelId="{9E3ED876-F99D-4009-B893-E8D157829CB0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Financiën</a:t>
          </a:r>
          <a:endParaRPr lang="en-US" dirty="0"/>
        </a:p>
      </dgm:t>
    </dgm:pt>
    <dgm:pt modelId="{0786FD66-CAE3-45FE-8FB7-48564B455D3F}" type="parTrans" cxnId="{1EC2DFE9-C8C4-4060-8BB9-4287BC72C50C}">
      <dgm:prSet/>
      <dgm:spPr/>
      <dgm:t>
        <a:bodyPr/>
        <a:lstStyle/>
        <a:p>
          <a:endParaRPr lang="en-BE"/>
        </a:p>
      </dgm:t>
    </dgm:pt>
    <dgm:pt modelId="{61F84AB0-DE04-4AEC-B867-FF6C53535130}" type="sibTrans" cxnId="{1EC2DFE9-C8C4-4060-8BB9-4287BC72C50C}">
      <dgm:prSet/>
      <dgm:spPr/>
      <dgm:t>
        <a:bodyPr/>
        <a:lstStyle/>
        <a:p>
          <a:endParaRPr lang="en-BE"/>
        </a:p>
      </dgm:t>
    </dgm:pt>
    <dgm:pt modelId="{FADEA060-9F80-4F05-8924-35A50E22DCEB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/>
            <a:t>Facility Mgt</a:t>
          </a:r>
        </a:p>
      </dgm:t>
    </dgm:pt>
    <dgm:pt modelId="{842CA31A-13B9-4C6F-AA1B-F4259BFC6BFC}" type="parTrans" cxnId="{DDB9F43A-FE21-43E8-9D08-55D0A3EC9769}">
      <dgm:prSet/>
      <dgm:spPr/>
      <dgm:t>
        <a:bodyPr/>
        <a:lstStyle/>
        <a:p>
          <a:endParaRPr lang="en-BE"/>
        </a:p>
      </dgm:t>
    </dgm:pt>
    <dgm:pt modelId="{11B234BB-9EDE-4FE1-A9F7-8434B38FFDC0}" type="sibTrans" cxnId="{DDB9F43A-FE21-43E8-9D08-55D0A3EC9769}">
      <dgm:prSet/>
      <dgm:spPr/>
      <dgm:t>
        <a:bodyPr/>
        <a:lstStyle/>
        <a:p>
          <a:endParaRPr lang="en-BE"/>
        </a:p>
      </dgm:t>
    </dgm:pt>
    <dgm:pt modelId="{2447C9A4-4F84-47E4-A507-A4D0C417CA45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Medisch</a:t>
          </a:r>
          <a:endParaRPr lang="en-US" dirty="0"/>
        </a:p>
      </dgm:t>
    </dgm:pt>
    <dgm:pt modelId="{14B704D1-509A-4A5E-8AF1-9C6497C4BD45}" type="parTrans" cxnId="{59D39FEE-67AC-4E8A-BE60-8F8B3ADD8767}">
      <dgm:prSet/>
      <dgm:spPr/>
      <dgm:t>
        <a:bodyPr/>
        <a:lstStyle/>
        <a:p>
          <a:endParaRPr lang="en-BE"/>
        </a:p>
      </dgm:t>
    </dgm:pt>
    <dgm:pt modelId="{B75E7C15-9FAB-4189-B07F-4D2A2A62DC0C}" type="sibTrans" cxnId="{59D39FEE-67AC-4E8A-BE60-8F8B3ADD8767}">
      <dgm:prSet/>
      <dgm:spPr/>
      <dgm:t>
        <a:bodyPr/>
        <a:lstStyle/>
        <a:p>
          <a:endParaRPr lang="en-BE"/>
        </a:p>
      </dgm:t>
    </dgm:pt>
    <dgm:pt modelId="{58BD2AA5-C421-4608-8D58-1D274E438C14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Zorg</a:t>
          </a:r>
          <a:endParaRPr lang="en-US" dirty="0"/>
        </a:p>
      </dgm:t>
    </dgm:pt>
    <dgm:pt modelId="{E8000F8C-605C-4BAA-AB1C-DB278D73506E}" type="parTrans" cxnId="{0514272E-F3B9-4E5B-8490-A1B112270E6D}">
      <dgm:prSet/>
      <dgm:spPr/>
      <dgm:t>
        <a:bodyPr/>
        <a:lstStyle/>
        <a:p>
          <a:endParaRPr lang="en-BE"/>
        </a:p>
      </dgm:t>
    </dgm:pt>
    <dgm:pt modelId="{C25D0EED-87B2-4A69-BD65-620617DD1BC5}" type="sibTrans" cxnId="{0514272E-F3B9-4E5B-8490-A1B112270E6D}">
      <dgm:prSet/>
      <dgm:spPr/>
      <dgm:t>
        <a:bodyPr/>
        <a:lstStyle/>
        <a:p>
          <a:endParaRPr lang="en-BE"/>
        </a:p>
      </dgm:t>
    </dgm:pt>
    <dgm:pt modelId="{BE809DCD-C791-4D06-B74E-636465068ABF}" type="pres">
      <dgm:prSet presAssocID="{6EA1F4CD-0708-4339-A47D-25F76AEDB4D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BC44882-21AA-4C17-849C-D9C786CEEDB2}" type="pres">
      <dgm:prSet presAssocID="{2EA33616-6C58-403A-899C-3B7D55F71B27}" presName="hierRoot1" presStyleCnt="0">
        <dgm:presLayoutVars>
          <dgm:hierBranch val="init"/>
        </dgm:presLayoutVars>
      </dgm:prSet>
      <dgm:spPr/>
    </dgm:pt>
    <dgm:pt modelId="{D34B3118-2238-4881-A51D-D88F2B6A435D}" type="pres">
      <dgm:prSet presAssocID="{2EA33616-6C58-403A-899C-3B7D55F71B27}" presName="rootComposite1" presStyleCnt="0"/>
      <dgm:spPr/>
    </dgm:pt>
    <dgm:pt modelId="{6EC8FE8C-3EAF-4DCB-B78C-936D0F26F435}" type="pres">
      <dgm:prSet presAssocID="{2EA33616-6C58-403A-899C-3B7D55F71B27}" presName="rootText1" presStyleLbl="node0" presStyleIdx="0" presStyleCnt="1">
        <dgm:presLayoutVars>
          <dgm:chPref val="3"/>
        </dgm:presLayoutVars>
      </dgm:prSet>
      <dgm:spPr/>
    </dgm:pt>
    <dgm:pt modelId="{EFD0803D-D0E7-4BD0-BD15-D56AA3DD3146}" type="pres">
      <dgm:prSet presAssocID="{2EA33616-6C58-403A-899C-3B7D55F71B27}" presName="rootConnector1" presStyleLbl="node1" presStyleIdx="0" presStyleCnt="0"/>
      <dgm:spPr/>
    </dgm:pt>
    <dgm:pt modelId="{76D3F05A-4157-40B3-A88D-439316AD0519}" type="pres">
      <dgm:prSet presAssocID="{2EA33616-6C58-403A-899C-3B7D55F71B27}" presName="hierChild2" presStyleCnt="0"/>
      <dgm:spPr/>
    </dgm:pt>
    <dgm:pt modelId="{BC16BFDF-A9D7-4A00-BB35-5A8DD4FA4BA7}" type="pres">
      <dgm:prSet presAssocID="{368C5683-7F4F-40F2-9799-1CEA4C3F6A94}" presName="Name37" presStyleLbl="parChTrans1D2" presStyleIdx="0" presStyleCnt="8"/>
      <dgm:spPr/>
    </dgm:pt>
    <dgm:pt modelId="{8BF30AAF-8182-4DDD-B875-227C2EFC9221}" type="pres">
      <dgm:prSet presAssocID="{70AB9942-A854-41C0-BC4D-CD6FDEDE62B5}" presName="hierRoot2" presStyleCnt="0">
        <dgm:presLayoutVars>
          <dgm:hierBranch val="init"/>
        </dgm:presLayoutVars>
      </dgm:prSet>
      <dgm:spPr/>
    </dgm:pt>
    <dgm:pt modelId="{A9EEC2C3-551E-4E2F-B934-F65D754F12A8}" type="pres">
      <dgm:prSet presAssocID="{70AB9942-A854-41C0-BC4D-CD6FDEDE62B5}" presName="rootComposite" presStyleCnt="0"/>
      <dgm:spPr/>
    </dgm:pt>
    <dgm:pt modelId="{7D3464D7-3CB0-4278-A220-4A06645B7E8B}" type="pres">
      <dgm:prSet presAssocID="{70AB9942-A854-41C0-BC4D-CD6FDEDE62B5}" presName="rootText" presStyleLbl="node2" presStyleIdx="0" presStyleCnt="8" custLinFactNeighborX="2200" custLinFactNeighborY="2409">
        <dgm:presLayoutVars>
          <dgm:chPref val="3"/>
        </dgm:presLayoutVars>
      </dgm:prSet>
      <dgm:spPr/>
    </dgm:pt>
    <dgm:pt modelId="{9B73F823-92B6-47A1-B770-F479C0944D14}" type="pres">
      <dgm:prSet presAssocID="{70AB9942-A854-41C0-BC4D-CD6FDEDE62B5}" presName="rootConnector" presStyleLbl="node2" presStyleIdx="0" presStyleCnt="8"/>
      <dgm:spPr/>
    </dgm:pt>
    <dgm:pt modelId="{AA20B984-9E84-4689-AA7F-240D1DDDEE5E}" type="pres">
      <dgm:prSet presAssocID="{70AB9942-A854-41C0-BC4D-CD6FDEDE62B5}" presName="hierChild4" presStyleCnt="0"/>
      <dgm:spPr/>
    </dgm:pt>
    <dgm:pt modelId="{8987BA53-BC6B-476F-8113-BE05BA527C65}" type="pres">
      <dgm:prSet presAssocID="{70AB9942-A854-41C0-BC4D-CD6FDEDE62B5}" presName="hierChild5" presStyleCnt="0"/>
      <dgm:spPr/>
    </dgm:pt>
    <dgm:pt modelId="{3681078A-B39D-4D1F-96C9-8DFB94504385}" type="pres">
      <dgm:prSet presAssocID="{850B40D2-24B9-4CF5-8952-C2AA7D1D7181}" presName="Name37" presStyleLbl="parChTrans1D2" presStyleIdx="1" presStyleCnt="8"/>
      <dgm:spPr/>
    </dgm:pt>
    <dgm:pt modelId="{C359F307-6DBE-4CB7-90E6-C3696C0CA1E0}" type="pres">
      <dgm:prSet presAssocID="{B423D063-4EAC-4556-B512-3C8FAB493E85}" presName="hierRoot2" presStyleCnt="0">
        <dgm:presLayoutVars>
          <dgm:hierBranch val="init"/>
        </dgm:presLayoutVars>
      </dgm:prSet>
      <dgm:spPr/>
    </dgm:pt>
    <dgm:pt modelId="{211C5C43-D4C6-492D-9ECA-30A6CBCEFACB}" type="pres">
      <dgm:prSet presAssocID="{B423D063-4EAC-4556-B512-3C8FAB493E85}" presName="rootComposite" presStyleCnt="0"/>
      <dgm:spPr/>
    </dgm:pt>
    <dgm:pt modelId="{8AB3917F-9060-4E1B-A473-DC6F9AE2209D}" type="pres">
      <dgm:prSet presAssocID="{B423D063-4EAC-4556-B512-3C8FAB493E85}" presName="rootText" presStyleLbl="node2" presStyleIdx="1" presStyleCnt="8" custLinFactNeighborX="2258" custLinFactNeighborY="2409">
        <dgm:presLayoutVars>
          <dgm:chPref val="3"/>
        </dgm:presLayoutVars>
      </dgm:prSet>
      <dgm:spPr/>
    </dgm:pt>
    <dgm:pt modelId="{3BA91DD0-96AC-4408-A350-6C30005CD35F}" type="pres">
      <dgm:prSet presAssocID="{B423D063-4EAC-4556-B512-3C8FAB493E85}" presName="rootConnector" presStyleLbl="node2" presStyleIdx="1" presStyleCnt="8"/>
      <dgm:spPr/>
    </dgm:pt>
    <dgm:pt modelId="{28D42E9B-E012-4B66-B844-BC772EB28264}" type="pres">
      <dgm:prSet presAssocID="{B423D063-4EAC-4556-B512-3C8FAB493E85}" presName="hierChild4" presStyleCnt="0"/>
      <dgm:spPr/>
    </dgm:pt>
    <dgm:pt modelId="{CC55F927-1A0C-404C-82D2-87BBD7C6D7A9}" type="pres">
      <dgm:prSet presAssocID="{B423D063-4EAC-4556-B512-3C8FAB493E85}" presName="hierChild5" presStyleCnt="0"/>
      <dgm:spPr/>
    </dgm:pt>
    <dgm:pt modelId="{77550713-A0EF-4D22-BEDA-094D2D7BBDE3}" type="pres">
      <dgm:prSet presAssocID="{19515E11-2C80-4A55-9217-35A62F76518B}" presName="Name37" presStyleLbl="parChTrans1D2" presStyleIdx="2" presStyleCnt="8"/>
      <dgm:spPr/>
    </dgm:pt>
    <dgm:pt modelId="{39C20F29-24B4-471D-B1F4-A0EC786FE635}" type="pres">
      <dgm:prSet presAssocID="{A6F63D30-E3EF-4761-949E-E5C015473BD9}" presName="hierRoot2" presStyleCnt="0">
        <dgm:presLayoutVars>
          <dgm:hierBranch val="init"/>
        </dgm:presLayoutVars>
      </dgm:prSet>
      <dgm:spPr/>
    </dgm:pt>
    <dgm:pt modelId="{F4680590-53A3-471A-9A4B-98EA5D64802B}" type="pres">
      <dgm:prSet presAssocID="{A6F63D30-E3EF-4761-949E-E5C015473BD9}" presName="rootComposite" presStyleCnt="0"/>
      <dgm:spPr/>
    </dgm:pt>
    <dgm:pt modelId="{D1550720-338F-4432-A220-19CCDB9BDA3C}" type="pres">
      <dgm:prSet presAssocID="{A6F63D30-E3EF-4761-949E-E5C015473BD9}" presName="rootText" presStyleLbl="node2" presStyleIdx="2" presStyleCnt="8" custLinFactNeighborX="2200" custLinFactNeighborY="2409">
        <dgm:presLayoutVars>
          <dgm:chPref val="3"/>
        </dgm:presLayoutVars>
      </dgm:prSet>
      <dgm:spPr/>
    </dgm:pt>
    <dgm:pt modelId="{1E041319-8359-4C3E-A0C6-B680A4798647}" type="pres">
      <dgm:prSet presAssocID="{A6F63D30-E3EF-4761-949E-E5C015473BD9}" presName="rootConnector" presStyleLbl="node2" presStyleIdx="2" presStyleCnt="8"/>
      <dgm:spPr/>
    </dgm:pt>
    <dgm:pt modelId="{74375E3F-637F-4604-AEA6-6BF8F50E2240}" type="pres">
      <dgm:prSet presAssocID="{A6F63D30-E3EF-4761-949E-E5C015473BD9}" presName="hierChild4" presStyleCnt="0"/>
      <dgm:spPr/>
    </dgm:pt>
    <dgm:pt modelId="{03A7D26D-05BD-4024-9776-4A204F822DBE}" type="pres">
      <dgm:prSet presAssocID="{A6F63D30-E3EF-4761-949E-E5C015473BD9}" presName="hierChild5" presStyleCnt="0"/>
      <dgm:spPr/>
    </dgm:pt>
    <dgm:pt modelId="{F7E913FE-0547-4945-92D9-B3190346EC78}" type="pres">
      <dgm:prSet presAssocID="{1A530A5F-EA78-45C7-9C09-2159B17DCB4C}" presName="Name37" presStyleLbl="parChTrans1D2" presStyleIdx="3" presStyleCnt="8"/>
      <dgm:spPr/>
    </dgm:pt>
    <dgm:pt modelId="{52155C41-C205-4F0E-8DCA-B306205759D4}" type="pres">
      <dgm:prSet presAssocID="{283E68FA-178E-43FD-9B9F-77F079A88FB9}" presName="hierRoot2" presStyleCnt="0">
        <dgm:presLayoutVars>
          <dgm:hierBranch val="init"/>
        </dgm:presLayoutVars>
      </dgm:prSet>
      <dgm:spPr/>
    </dgm:pt>
    <dgm:pt modelId="{F5DB035E-7264-4C73-AD5B-6AA1EF98F758}" type="pres">
      <dgm:prSet presAssocID="{283E68FA-178E-43FD-9B9F-77F079A88FB9}" presName="rootComposite" presStyleCnt="0"/>
      <dgm:spPr/>
    </dgm:pt>
    <dgm:pt modelId="{A3745605-FF28-4664-A7AF-D1B1BAE61ADD}" type="pres">
      <dgm:prSet presAssocID="{283E68FA-178E-43FD-9B9F-77F079A88FB9}" presName="rootText" presStyleLbl="node2" presStyleIdx="3" presStyleCnt="8" custLinFactNeighborX="2258" custLinFactNeighborY="2409">
        <dgm:presLayoutVars>
          <dgm:chPref val="3"/>
        </dgm:presLayoutVars>
      </dgm:prSet>
      <dgm:spPr/>
    </dgm:pt>
    <dgm:pt modelId="{DFB5258B-0175-48F1-8374-683B5187DE24}" type="pres">
      <dgm:prSet presAssocID="{283E68FA-178E-43FD-9B9F-77F079A88FB9}" presName="rootConnector" presStyleLbl="node2" presStyleIdx="3" presStyleCnt="8"/>
      <dgm:spPr/>
    </dgm:pt>
    <dgm:pt modelId="{6B04680A-6150-41F2-B505-B9933E069CB0}" type="pres">
      <dgm:prSet presAssocID="{283E68FA-178E-43FD-9B9F-77F079A88FB9}" presName="hierChild4" presStyleCnt="0"/>
      <dgm:spPr/>
    </dgm:pt>
    <dgm:pt modelId="{FFD04741-EC4A-4A9D-9324-C83585DE3AB7}" type="pres">
      <dgm:prSet presAssocID="{283E68FA-178E-43FD-9B9F-77F079A88FB9}" presName="hierChild5" presStyleCnt="0"/>
      <dgm:spPr/>
    </dgm:pt>
    <dgm:pt modelId="{0633986D-1909-41DD-BA58-7A39C997A01D}" type="pres">
      <dgm:prSet presAssocID="{0786FD66-CAE3-45FE-8FB7-48564B455D3F}" presName="Name37" presStyleLbl="parChTrans1D2" presStyleIdx="4" presStyleCnt="8"/>
      <dgm:spPr/>
    </dgm:pt>
    <dgm:pt modelId="{BB78450A-95D0-4E56-B308-CFDCE3D8DA6F}" type="pres">
      <dgm:prSet presAssocID="{9E3ED876-F99D-4009-B893-E8D157829CB0}" presName="hierRoot2" presStyleCnt="0">
        <dgm:presLayoutVars>
          <dgm:hierBranch val="init"/>
        </dgm:presLayoutVars>
      </dgm:prSet>
      <dgm:spPr/>
    </dgm:pt>
    <dgm:pt modelId="{6C81F300-7048-4C22-931E-5749A71B4BDD}" type="pres">
      <dgm:prSet presAssocID="{9E3ED876-F99D-4009-B893-E8D157829CB0}" presName="rootComposite" presStyleCnt="0"/>
      <dgm:spPr/>
    </dgm:pt>
    <dgm:pt modelId="{AA778DED-9EA1-4A9E-9F61-49ACBE69AF3F}" type="pres">
      <dgm:prSet presAssocID="{9E3ED876-F99D-4009-B893-E8D157829CB0}" presName="rootText" presStyleLbl="node2" presStyleIdx="4" presStyleCnt="8">
        <dgm:presLayoutVars>
          <dgm:chPref val="3"/>
        </dgm:presLayoutVars>
      </dgm:prSet>
      <dgm:spPr/>
    </dgm:pt>
    <dgm:pt modelId="{16C4CC1E-B323-425D-ACDB-F889D2E6A8CD}" type="pres">
      <dgm:prSet presAssocID="{9E3ED876-F99D-4009-B893-E8D157829CB0}" presName="rootConnector" presStyleLbl="node2" presStyleIdx="4" presStyleCnt="8"/>
      <dgm:spPr/>
    </dgm:pt>
    <dgm:pt modelId="{F4DBAB6A-8969-4624-ABCB-3CCCBEE38D23}" type="pres">
      <dgm:prSet presAssocID="{9E3ED876-F99D-4009-B893-E8D157829CB0}" presName="hierChild4" presStyleCnt="0"/>
      <dgm:spPr/>
    </dgm:pt>
    <dgm:pt modelId="{9FB42F60-7969-4E70-A200-C04C4DC7C691}" type="pres">
      <dgm:prSet presAssocID="{9E3ED876-F99D-4009-B893-E8D157829CB0}" presName="hierChild5" presStyleCnt="0"/>
      <dgm:spPr/>
    </dgm:pt>
    <dgm:pt modelId="{A4C91703-4BFC-4CEF-BA69-FD4B6133FB41}" type="pres">
      <dgm:prSet presAssocID="{842CA31A-13B9-4C6F-AA1B-F4259BFC6BFC}" presName="Name37" presStyleLbl="parChTrans1D2" presStyleIdx="5" presStyleCnt="8"/>
      <dgm:spPr/>
    </dgm:pt>
    <dgm:pt modelId="{B62B2E79-31C8-4ABE-9FC1-9859B54A35DE}" type="pres">
      <dgm:prSet presAssocID="{FADEA060-9F80-4F05-8924-35A50E22DCEB}" presName="hierRoot2" presStyleCnt="0">
        <dgm:presLayoutVars>
          <dgm:hierBranch val="init"/>
        </dgm:presLayoutVars>
      </dgm:prSet>
      <dgm:spPr/>
    </dgm:pt>
    <dgm:pt modelId="{8FE2562B-AE6A-459E-A186-E66EC9034CFB}" type="pres">
      <dgm:prSet presAssocID="{FADEA060-9F80-4F05-8924-35A50E22DCEB}" presName="rootComposite" presStyleCnt="0"/>
      <dgm:spPr/>
    </dgm:pt>
    <dgm:pt modelId="{B2A56B9F-A74A-4F28-8C33-8D010893E9CA}" type="pres">
      <dgm:prSet presAssocID="{FADEA060-9F80-4F05-8924-35A50E22DCEB}" presName="rootText" presStyleLbl="node2" presStyleIdx="5" presStyleCnt="8">
        <dgm:presLayoutVars>
          <dgm:chPref val="3"/>
        </dgm:presLayoutVars>
      </dgm:prSet>
      <dgm:spPr/>
    </dgm:pt>
    <dgm:pt modelId="{E01DCD01-01B1-4823-A459-88A237F02D55}" type="pres">
      <dgm:prSet presAssocID="{FADEA060-9F80-4F05-8924-35A50E22DCEB}" presName="rootConnector" presStyleLbl="node2" presStyleIdx="5" presStyleCnt="8"/>
      <dgm:spPr/>
    </dgm:pt>
    <dgm:pt modelId="{E8B101FC-FE03-4612-BE58-ED8125629465}" type="pres">
      <dgm:prSet presAssocID="{FADEA060-9F80-4F05-8924-35A50E22DCEB}" presName="hierChild4" presStyleCnt="0"/>
      <dgm:spPr/>
    </dgm:pt>
    <dgm:pt modelId="{26E0F07B-E649-4EB1-BE65-25335A67161E}" type="pres">
      <dgm:prSet presAssocID="{FADEA060-9F80-4F05-8924-35A50E22DCEB}" presName="hierChild5" presStyleCnt="0"/>
      <dgm:spPr/>
    </dgm:pt>
    <dgm:pt modelId="{F541103D-4E1F-4DF7-ADB4-DC167E7A5BF8}" type="pres">
      <dgm:prSet presAssocID="{14B704D1-509A-4A5E-8AF1-9C6497C4BD45}" presName="Name37" presStyleLbl="parChTrans1D2" presStyleIdx="6" presStyleCnt="8"/>
      <dgm:spPr/>
    </dgm:pt>
    <dgm:pt modelId="{0F973B8B-F8F3-404F-9B87-A068695E65C4}" type="pres">
      <dgm:prSet presAssocID="{2447C9A4-4F84-47E4-A507-A4D0C417CA45}" presName="hierRoot2" presStyleCnt="0">
        <dgm:presLayoutVars>
          <dgm:hierBranch val="init"/>
        </dgm:presLayoutVars>
      </dgm:prSet>
      <dgm:spPr/>
    </dgm:pt>
    <dgm:pt modelId="{68D286E1-E3D6-4006-8269-892348CE2DD3}" type="pres">
      <dgm:prSet presAssocID="{2447C9A4-4F84-47E4-A507-A4D0C417CA45}" presName="rootComposite" presStyleCnt="0"/>
      <dgm:spPr/>
    </dgm:pt>
    <dgm:pt modelId="{B5236795-95FC-46F8-B766-F0940199D0A9}" type="pres">
      <dgm:prSet presAssocID="{2447C9A4-4F84-47E4-A507-A4D0C417CA45}" presName="rootText" presStyleLbl="node2" presStyleIdx="6" presStyleCnt="8">
        <dgm:presLayoutVars>
          <dgm:chPref val="3"/>
        </dgm:presLayoutVars>
      </dgm:prSet>
      <dgm:spPr/>
    </dgm:pt>
    <dgm:pt modelId="{97B921E3-3739-4E80-BC0D-82B23655A4D3}" type="pres">
      <dgm:prSet presAssocID="{2447C9A4-4F84-47E4-A507-A4D0C417CA45}" presName="rootConnector" presStyleLbl="node2" presStyleIdx="6" presStyleCnt="8"/>
      <dgm:spPr/>
    </dgm:pt>
    <dgm:pt modelId="{EDCEE5A1-61ED-402F-A183-574D224503EA}" type="pres">
      <dgm:prSet presAssocID="{2447C9A4-4F84-47E4-A507-A4D0C417CA45}" presName="hierChild4" presStyleCnt="0"/>
      <dgm:spPr/>
    </dgm:pt>
    <dgm:pt modelId="{6E165412-9CA2-4D64-AF83-7B25A4C8AC78}" type="pres">
      <dgm:prSet presAssocID="{2447C9A4-4F84-47E4-A507-A4D0C417CA45}" presName="hierChild5" presStyleCnt="0"/>
      <dgm:spPr/>
    </dgm:pt>
    <dgm:pt modelId="{71944893-4D69-4996-BBC8-4B9FB3B85971}" type="pres">
      <dgm:prSet presAssocID="{E8000F8C-605C-4BAA-AB1C-DB278D73506E}" presName="Name37" presStyleLbl="parChTrans1D2" presStyleIdx="7" presStyleCnt="8"/>
      <dgm:spPr/>
    </dgm:pt>
    <dgm:pt modelId="{47F04987-A060-41E5-AE77-E99FE600CF64}" type="pres">
      <dgm:prSet presAssocID="{58BD2AA5-C421-4608-8D58-1D274E438C14}" presName="hierRoot2" presStyleCnt="0">
        <dgm:presLayoutVars>
          <dgm:hierBranch val="init"/>
        </dgm:presLayoutVars>
      </dgm:prSet>
      <dgm:spPr/>
    </dgm:pt>
    <dgm:pt modelId="{08E18F00-DD07-4896-9831-F3AF26F8B534}" type="pres">
      <dgm:prSet presAssocID="{58BD2AA5-C421-4608-8D58-1D274E438C14}" presName="rootComposite" presStyleCnt="0"/>
      <dgm:spPr/>
    </dgm:pt>
    <dgm:pt modelId="{FEE24C48-F4E7-430A-AA09-638E8F9E2224}" type="pres">
      <dgm:prSet presAssocID="{58BD2AA5-C421-4608-8D58-1D274E438C14}" presName="rootText" presStyleLbl="node2" presStyleIdx="7" presStyleCnt="8">
        <dgm:presLayoutVars>
          <dgm:chPref val="3"/>
        </dgm:presLayoutVars>
      </dgm:prSet>
      <dgm:spPr/>
    </dgm:pt>
    <dgm:pt modelId="{201D6AD2-D045-4F93-9D14-72939F3503A5}" type="pres">
      <dgm:prSet presAssocID="{58BD2AA5-C421-4608-8D58-1D274E438C14}" presName="rootConnector" presStyleLbl="node2" presStyleIdx="7" presStyleCnt="8"/>
      <dgm:spPr/>
    </dgm:pt>
    <dgm:pt modelId="{30362F99-4472-4A80-8C03-88788D3D63CA}" type="pres">
      <dgm:prSet presAssocID="{58BD2AA5-C421-4608-8D58-1D274E438C14}" presName="hierChild4" presStyleCnt="0"/>
      <dgm:spPr/>
    </dgm:pt>
    <dgm:pt modelId="{EB17D5E0-8173-4A95-8FAB-2D88580B7868}" type="pres">
      <dgm:prSet presAssocID="{58BD2AA5-C421-4608-8D58-1D274E438C14}" presName="hierChild5" presStyleCnt="0"/>
      <dgm:spPr/>
    </dgm:pt>
    <dgm:pt modelId="{EA281039-C4FE-49BC-B3AA-ED7A04EBF118}" type="pres">
      <dgm:prSet presAssocID="{2EA33616-6C58-403A-899C-3B7D55F71B27}" presName="hierChild3" presStyleCnt="0"/>
      <dgm:spPr/>
    </dgm:pt>
  </dgm:ptLst>
  <dgm:cxnLst>
    <dgm:cxn modelId="{B84FB104-279D-4293-B8E5-9925B4E92118}" type="presOf" srcId="{283E68FA-178E-43FD-9B9F-77F079A88FB9}" destId="{DFB5258B-0175-48F1-8374-683B5187DE24}" srcOrd="1" destOrd="0" presId="urn:microsoft.com/office/officeart/2005/8/layout/orgChart1"/>
    <dgm:cxn modelId="{71EF7D1A-E1E9-414F-AF5C-96D4C9CC1655}" type="presOf" srcId="{58BD2AA5-C421-4608-8D58-1D274E438C14}" destId="{201D6AD2-D045-4F93-9D14-72939F3503A5}" srcOrd="1" destOrd="0" presId="urn:microsoft.com/office/officeart/2005/8/layout/orgChart1"/>
    <dgm:cxn modelId="{E9924C1F-B435-4A19-A33A-6FF4C09C265B}" type="presOf" srcId="{58BD2AA5-C421-4608-8D58-1D274E438C14}" destId="{FEE24C48-F4E7-430A-AA09-638E8F9E2224}" srcOrd="0" destOrd="0" presId="urn:microsoft.com/office/officeart/2005/8/layout/orgChart1"/>
    <dgm:cxn modelId="{BAF6DE21-C285-4284-9646-D1C88145C1C2}" srcId="{2EA33616-6C58-403A-899C-3B7D55F71B27}" destId="{70AB9942-A854-41C0-BC4D-CD6FDEDE62B5}" srcOrd="0" destOrd="0" parTransId="{368C5683-7F4F-40F2-9799-1CEA4C3F6A94}" sibTransId="{E4672FD0-28FC-4DCB-8699-04900FF782B5}"/>
    <dgm:cxn modelId="{7BC95723-0930-4620-B944-224B7FE48EC6}" type="presOf" srcId="{A6F63D30-E3EF-4761-949E-E5C015473BD9}" destId="{D1550720-338F-4432-A220-19CCDB9BDA3C}" srcOrd="0" destOrd="0" presId="urn:microsoft.com/office/officeart/2005/8/layout/orgChart1"/>
    <dgm:cxn modelId="{26946C28-DECC-403A-B4D8-C13F5D60DF1D}" type="presOf" srcId="{B423D063-4EAC-4556-B512-3C8FAB493E85}" destId="{3BA91DD0-96AC-4408-A350-6C30005CD35F}" srcOrd="1" destOrd="0" presId="urn:microsoft.com/office/officeart/2005/8/layout/orgChart1"/>
    <dgm:cxn modelId="{A1716B2A-52BC-47BA-9EEE-41963838139C}" type="presOf" srcId="{2EA33616-6C58-403A-899C-3B7D55F71B27}" destId="{EFD0803D-D0E7-4BD0-BD15-D56AA3DD3146}" srcOrd="1" destOrd="0" presId="urn:microsoft.com/office/officeart/2005/8/layout/orgChart1"/>
    <dgm:cxn modelId="{0514272E-F3B9-4E5B-8490-A1B112270E6D}" srcId="{2EA33616-6C58-403A-899C-3B7D55F71B27}" destId="{58BD2AA5-C421-4608-8D58-1D274E438C14}" srcOrd="7" destOrd="0" parTransId="{E8000F8C-605C-4BAA-AB1C-DB278D73506E}" sibTransId="{C25D0EED-87B2-4A69-BD65-620617DD1BC5}"/>
    <dgm:cxn modelId="{80A56836-A5C3-47AD-A552-9A2FA1A5F5DA}" type="presOf" srcId="{368C5683-7F4F-40F2-9799-1CEA4C3F6A94}" destId="{BC16BFDF-A9D7-4A00-BB35-5A8DD4FA4BA7}" srcOrd="0" destOrd="0" presId="urn:microsoft.com/office/officeart/2005/8/layout/orgChart1"/>
    <dgm:cxn modelId="{D7FEC439-89E9-4340-B752-4DDE9A58AD80}" type="presOf" srcId="{0786FD66-CAE3-45FE-8FB7-48564B455D3F}" destId="{0633986D-1909-41DD-BA58-7A39C997A01D}" srcOrd="0" destOrd="0" presId="urn:microsoft.com/office/officeart/2005/8/layout/orgChart1"/>
    <dgm:cxn modelId="{DDB9F43A-FE21-43E8-9D08-55D0A3EC9769}" srcId="{2EA33616-6C58-403A-899C-3B7D55F71B27}" destId="{FADEA060-9F80-4F05-8924-35A50E22DCEB}" srcOrd="5" destOrd="0" parTransId="{842CA31A-13B9-4C6F-AA1B-F4259BFC6BFC}" sibTransId="{11B234BB-9EDE-4FE1-A9F7-8434B38FFDC0}"/>
    <dgm:cxn modelId="{7040643B-F284-422A-802F-ADB4705AA07C}" type="presOf" srcId="{842CA31A-13B9-4C6F-AA1B-F4259BFC6BFC}" destId="{A4C91703-4BFC-4CEF-BA69-FD4B6133FB41}" srcOrd="0" destOrd="0" presId="urn:microsoft.com/office/officeart/2005/8/layout/orgChart1"/>
    <dgm:cxn modelId="{D2A2125C-0A03-4A79-8B55-674BA65134F9}" srcId="{2EA33616-6C58-403A-899C-3B7D55F71B27}" destId="{A6F63D30-E3EF-4761-949E-E5C015473BD9}" srcOrd="2" destOrd="0" parTransId="{19515E11-2C80-4A55-9217-35A62F76518B}" sibTransId="{B04D16ED-7220-462E-9A91-7A9414B6FA21}"/>
    <dgm:cxn modelId="{AE451043-A5F4-4372-BD5F-916DC9B6797C}" type="presOf" srcId="{70AB9942-A854-41C0-BC4D-CD6FDEDE62B5}" destId="{9B73F823-92B6-47A1-B770-F479C0944D14}" srcOrd="1" destOrd="0" presId="urn:microsoft.com/office/officeart/2005/8/layout/orgChart1"/>
    <dgm:cxn modelId="{5525B44A-1B43-4412-913B-9FD6EF2F6328}" srcId="{2EA33616-6C58-403A-899C-3B7D55F71B27}" destId="{B423D063-4EAC-4556-B512-3C8FAB493E85}" srcOrd="1" destOrd="0" parTransId="{850B40D2-24B9-4CF5-8952-C2AA7D1D7181}" sibTransId="{291D258C-85FE-41AF-8327-C66C34D32984}"/>
    <dgm:cxn modelId="{2E09C94B-D770-486C-968D-76D86137F753}" type="presOf" srcId="{9E3ED876-F99D-4009-B893-E8D157829CB0}" destId="{16C4CC1E-B323-425D-ACDB-F889D2E6A8CD}" srcOrd="1" destOrd="0" presId="urn:microsoft.com/office/officeart/2005/8/layout/orgChart1"/>
    <dgm:cxn modelId="{292ECD76-2733-48CD-9C7B-55301489EED9}" type="presOf" srcId="{A6F63D30-E3EF-4761-949E-E5C015473BD9}" destId="{1E041319-8359-4C3E-A0C6-B680A4798647}" srcOrd="1" destOrd="0" presId="urn:microsoft.com/office/officeart/2005/8/layout/orgChart1"/>
    <dgm:cxn modelId="{36EF5C7E-89CE-43B9-8CD7-112AFC9B4372}" type="presOf" srcId="{2447C9A4-4F84-47E4-A507-A4D0C417CA45}" destId="{97B921E3-3739-4E80-BC0D-82B23655A4D3}" srcOrd="1" destOrd="0" presId="urn:microsoft.com/office/officeart/2005/8/layout/orgChart1"/>
    <dgm:cxn modelId="{7E3EE583-0887-4BCD-BF52-F4E630B5A8D2}" type="presOf" srcId="{E8000F8C-605C-4BAA-AB1C-DB278D73506E}" destId="{71944893-4D69-4996-BBC8-4B9FB3B85971}" srcOrd="0" destOrd="0" presId="urn:microsoft.com/office/officeart/2005/8/layout/orgChart1"/>
    <dgm:cxn modelId="{61EC419A-9AE5-497D-A33E-8A41A3FE4EC3}" type="presOf" srcId="{FADEA060-9F80-4F05-8924-35A50E22DCEB}" destId="{B2A56B9F-A74A-4F28-8C33-8D010893E9CA}" srcOrd="0" destOrd="0" presId="urn:microsoft.com/office/officeart/2005/8/layout/orgChart1"/>
    <dgm:cxn modelId="{1D0C059E-0CCE-4E7A-BE62-F6686B5FB0E6}" type="presOf" srcId="{283E68FA-178E-43FD-9B9F-77F079A88FB9}" destId="{A3745605-FF28-4664-A7AF-D1B1BAE61ADD}" srcOrd="0" destOrd="0" presId="urn:microsoft.com/office/officeart/2005/8/layout/orgChart1"/>
    <dgm:cxn modelId="{B5368AB3-6A09-4986-8A56-83DA555636EB}" srcId="{6EA1F4CD-0708-4339-A47D-25F76AEDB4DB}" destId="{2EA33616-6C58-403A-899C-3B7D55F71B27}" srcOrd="0" destOrd="0" parTransId="{D5F52E3B-7BE2-4E80-90FF-8306A17CFF8A}" sibTransId="{163CC27F-84E5-444B-8EA9-ABC32484E352}"/>
    <dgm:cxn modelId="{22B415C2-BE0D-42CE-AC5E-E96A9746BC91}" type="presOf" srcId="{9E3ED876-F99D-4009-B893-E8D157829CB0}" destId="{AA778DED-9EA1-4A9E-9F61-49ACBE69AF3F}" srcOrd="0" destOrd="0" presId="urn:microsoft.com/office/officeart/2005/8/layout/orgChart1"/>
    <dgm:cxn modelId="{F35736CD-5585-4446-849C-A8D0779D885B}" type="presOf" srcId="{FADEA060-9F80-4F05-8924-35A50E22DCEB}" destId="{E01DCD01-01B1-4823-A459-88A237F02D55}" srcOrd="1" destOrd="0" presId="urn:microsoft.com/office/officeart/2005/8/layout/orgChart1"/>
    <dgm:cxn modelId="{15E1DECE-A124-469D-86B0-65222B30F1D5}" srcId="{2EA33616-6C58-403A-899C-3B7D55F71B27}" destId="{283E68FA-178E-43FD-9B9F-77F079A88FB9}" srcOrd="3" destOrd="0" parTransId="{1A530A5F-EA78-45C7-9C09-2159B17DCB4C}" sibTransId="{DC8D2910-F3AE-409E-8AE9-964AA4368272}"/>
    <dgm:cxn modelId="{B1B39CD2-06FF-4FDF-9431-85E1740AD1DA}" type="presOf" srcId="{B423D063-4EAC-4556-B512-3C8FAB493E85}" destId="{8AB3917F-9060-4E1B-A473-DC6F9AE2209D}" srcOrd="0" destOrd="0" presId="urn:microsoft.com/office/officeart/2005/8/layout/orgChart1"/>
    <dgm:cxn modelId="{A0DCB4D9-DB51-42B8-89A4-8DA12DB2C4C8}" type="presOf" srcId="{2447C9A4-4F84-47E4-A507-A4D0C417CA45}" destId="{B5236795-95FC-46F8-B766-F0940199D0A9}" srcOrd="0" destOrd="0" presId="urn:microsoft.com/office/officeart/2005/8/layout/orgChart1"/>
    <dgm:cxn modelId="{380D36DC-705E-42D6-811F-06716DBA259D}" type="presOf" srcId="{19515E11-2C80-4A55-9217-35A62F76518B}" destId="{77550713-A0EF-4D22-BEDA-094D2D7BBDE3}" srcOrd="0" destOrd="0" presId="urn:microsoft.com/office/officeart/2005/8/layout/orgChart1"/>
    <dgm:cxn modelId="{ED6C70E0-0F49-4423-B458-0FB0CD003C1B}" type="presOf" srcId="{1A530A5F-EA78-45C7-9C09-2159B17DCB4C}" destId="{F7E913FE-0547-4945-92D9-B3190346EC78}" srcOrd="0" destOrd="0" presId="urn:microsoft.com/office/officeart/2005/8/layout/orgChart1"/>
    <dgm:cxn modelId="{6756D4E6-434D-44CF-BE6E-3B48085979A1}" type="presOf" srcId="{850B40D2-24B9-4CF5-8952-C2AA7D1D7181}" destId="{3681078A-B39D-4D1F-96C9-8DFB94504385}" srcOrd="0" destOrd="0" presId="urn:microsoft.com/office/officeart/2005/8/layout/orgChart1"/>
    <dgm:cxn modelId="{1EC2DFE9-C8C4-4060-8BB9-4287BC72C50C}" srcId="{2EA33616-6C58-403A-899C-3B7D55F71B27}" destId="{9E3ED876-F99D-4009-B893-E8D157829CB0}" srcOrd="4" destOrd="0" parTransId="{0786FD66-CAE3-45FE-8FB7-48564B455D3F}" sibTransId="{61F84AB0-DE04-4AEC-B867-FF6C53535130}"/>
    <dgm:cxn modelId="{59D39FEE-67AC-4E8A-BE60-8F8B3ADD8767}" srcId="{2EA33616-6C58-403A-899C-3B7D55F71B27}" destId="{2447C9A4-4F84-47E4-A507-A4D0C417CA45}" srcOrd="6" destOrd="0" parTransId="{14B704D1-509A-4A5E-8AF1-9C6497C4BD45}" sibTransId="{B75E7C15-9FAB-4189-B07F-4D2A2A62DC0C}"/>
    <dgm:cxn modelId="{9309A3EF-E62A-4305-B173-E0FA1B51C3CB}" type="presOf" srcId="{2EA33616-6C58-403A-899C-3B7D55F71B27}" destId="{6EC8FE8C-3EAF-4DCB-B78C-936D0F26F435}" srcOrd="0" destOrd="0" presId="urn:microsoft.com/office/officeart/2005/8/layout/orgChart1"/>
    <dgm:cxn modelId="{4B35A5F1-A41D-4ADB-B6B5-FDFAB602F04C}" type="presOf" srcId="{14B704D1-509A-4A5E-8AF1-9C6497C4BD45}" destId="{F541103D-4E1F-4DF7-ADB4-DC167E7A5BF8}" srcOrd="0" destOrd="0" presId="urn:microsoft.com/office/officeart/2005/8/layout/orgChart1"/>
    <dgm:cxn modelId="{7BBFF6F4-B547-4ECF-88C7-B803390B194A}" type="presOf" srcId="{70AB9942-A854-41C0-BC4D-CD6FDEDE62B5}" destId="{7D3464D7-3CB0-4278-A220-4A06645B7E8B}" srcOrd="0" destOrd="0" presId="urn:microsoft.com/office/officeart/2005/8/layout/orgChart1"/>
    <dgm:cxn modelId="{ACEEEDF5-E08A-4A38-9B2C-839C8840F1EA}" type="presOf" srcId="{6EA1F4CD-0708-4339-A47D-25F76AEDB4DB}" destId="{BE809DCD-C791-4D06-B74E-636465068ABF}" srcOrd="0" destOrd="0" presId="urn:microsoft.com/office/officeart/2005/8/layout/orgChart1"/>
    <dgm:cxn modelId="{839DDAE4-9B5F-41D8-A5F8-8ED580513B86}" type="presParOf" srcId="{BE809DCD-C791-4D06-B74E-636465068ABF}" destId="{CBC44882-21AA-4C17-849C-D9C786CEEDB2}" srcOrd="0" destOrd="0" presId="urn:microsoft.com/office/officeart/2005/8/layout/orgChart1"/>
    <dgm:cxn modelId="{1F605859-5ED8-477A-9BC6-188C55A8AA97}" type="presParOf" srcId="{CBC44882-21AA-4C17-849C-D9C786CEEDB2}" destId="{D34B3118-2238-4881-A51D-D88F2B6A435D}" srcOrd="0" destOrd="0" presId="urn:microsoft.com/office/officeart/2005/8/layout/orgChart1"/>
    <dgm:cxn modelId="{E046014F-22A5-4046-B6A0-601FF00E5C05}" type="presParOf" srcId="{D34B3118-2238-4881-A51D-D88F2B6A435D}" destId="{6EC8FE8C-3EAF-4DCB-B78C-936D0F26F435}" srcOrd="0" destOrd="0" presId="urn:microsoft.com/office/officeart/2005/8/layout/orgChart1"/>
    <dgm:cxn modelId="{256A52F8-9DD3-47A3-9DFD-2D4043E73516}" type="presParOf" srcId="{D34B3118-2238-4881-A51D-D88F2B6A435D}" destId="{EFD0803D-D0E7-4BD0-BD15-D56AA3DD3146}" srcOrd="1" destOrd="0" presId="urn:microsoft.com/office/officeart/2005/8/layout/orgChart1"/>
    <dgm:cxn modelId="{904B5239-E006-4EB1-B937-E28D093D9AAA}" type="presParOf" srcId="{CBC44882-21AA-4C17-849C-D9C786CEEDB2}" destId="{76D3F05A-4157-40B3-A88D-439316AD0519}" srcOrd="1" destOrd="0" presId="urn:microsoft.com/office/officeart/2005/8/layout/orgChart1"/>
    <dgm:cxn modelId="{0C6FA993-5525-4800-AE7E-B05A3E68B411}" type="presParOf" srcId="{76D3F05A-4157-40B3-A88D-439316AD0519}" destId="{BC16BFDF-A9D7-4A00-BB35-5A8DD4FA4BA7}" srcOrd="0" destOrd="0" presId="urn:microsoft.com/office/officeart/2005/8/layout/orgChart1"/>
    <dgm:cxn modelId="{66AD2BF2-059F-4CC7-9073-B300592DB331}" type="presParOf" srcId="{76D3F05A-4157-40B3-A88D-439316AD0519}" destId="{8BF30AAF-8182-4DDD-B875-227C2EFC9221}" srcOrd="1" destOrd="0" presId="urn:microsoft.com/office/officeart/2005/8/layout/orgChart1"/>
    <dgm:cxn modelId="{4AB6A5E2-C18D-4DAA-BF93-2419ED9FFDC7}" type="presParOf" srcId="{8BF30AAF-8182-4DDD-B875-227C2EFC9221}" destId="{A9EEC2C3-551E-4E2F-B934-F65D754F12A8}" srcOrd="0" destOrd="0" presId="urn:microsoft.com/office/officeart/2005/8/layout/orgChart1"/>
    <dgm:cxn modelId="{B0DE885A-4825-4A5B-B997-1280F395B8CF}" type="presParOf" srcId="{A9EEC2C3-551E-4E2F-B934-F65D754F12A8}" destId="{7D3464D7-3CB0-4278-A220-4A06645B7E8B}" srcOrd="0" destOrd="0" presId="urn:microsoft.com/office/officeart/2005/8/layout/orgChart1"/>
    <dgm:cxn modelId="{0F4A24CE-752F-4DD6-A683-53A49E7E2179}" type="presParOf" srcId="{A9EEC2C3-551E-4E2F-B934-F65D754F12A8}" destId="{9B73F823-92B6-47A1-B770-F479C0944D14}" srcOrd="1" destOrd="0" presId="urn:microsoft.com/office/officeart/2005/8/layout/orgChart1"/>
    <dgm:cxn modelId="{3FAC4041-B873-4779-B203-A0DB56620AB4}" type="presParOf" srcId="{8BF30AAF-8182-4DDD-B875-227C2EFC9221}" destId="{AA20B984-9E84-4689-AA7F-240D1DDDEE5E}" srcOrd="1" destOrd="0" presId="urn:microsoft.com/office/officeart/2005/8/layout/orgChart1"/>
    <dgm:cxn modelId="{6717330E-71F3-44C0-9A01-914214763FB1}" type="presParOf" srcId="{8BF30AAF-8182-4DDD-B875-227C2EFC9221}" destId="{8987BA53-BC6B-476F-8113-BE05BA527C65}" srcOrd="2" destOrd="0" presId="urn:microsoft.com/office/officeart/2005/8/layout/orgChart1"/>
    <dgm:cxn modelId="{94038114-249B-4D1F-9324-73554392751A}" type="presParOf" srcId="{76D3F05A-4157-40B3-A88D-439316AD0519}" destId="{3681078A-B39D-4D1F-96C9-8DFB94504385}" srcOrd="2" destOrd="0" presId="urn:microsoft.com/office/officeart/2005/8/layout/orgChart1"/>
    <dgm:cxn modelId="{0F41DD9B-4016-4D46-81C0-7A2D65CF6196}" type="presParOf" srcId="{76D3F05A-4157-40B3-A88D-439316AD0519}" destId="{C359F307-6DBE-4CB7-90E6-C3696C0CA1E0}" srcOrd="3" destOrd="0" presId="urn:microsoft.com/office/officeart/2005/8/layout/orgChart1"/>
    <dgm:cxn modelId="{79FF2A72-E1CF-4445-8635-3CB276D21883}" type="presParOf" srcId="{C359F307-6DBE-4CB7-90E6-C3696C0CA1E0}" destId="{211C5C43-D4C6-492D-9ECA-30A6CBCEFACB}" srcOrd="0" destOrd="0" presId="urn:microsoft.com/office/officeart/2005/8/layout/orgChart1"/>
    <dgm:cxn modelId="{6D3EB50C-EEF7-458A-B524-B2B1C60361D4}" type="presParOf" srcId="{211C5C43-D4C6-492D-9ECA-30A6CBCEFACB}" destId="{8AB3917F-9060-4E1B-A473-DC6F9AE2209D}" srcOrd="0" destOrd="0" presId="urn:microsoft.com/office/officeart/2005/8/layout/orgChart1"/>
    <dgm:cxn modelId="{868E6E6A-6567-4DF6-AFCA-43D865D4496A}" type="presParOf" srcId="{211C5C43-D4C6-492D-9ECA-30A6CBCEFACB}" destId="{3BA91DD0-96AC-4408-A350-6C30005CD35F}" srcOrd="1" destOrd="0" presId="urn:microsoft.com/office/officeart/2005/8/layout/orgChart1"/>
    <dgm:cxn modelId="{2DB5B59E-5BA3-43E1-9738-3BB677A18C6E}" type="presParOf" srcId="{C359F307-6DBE-4CB7-90E6-C3696C0CA1E0}" destId="{28D42E9B-E012-4B66-B844-BC772EB28264}" srcOrd="1" destOrd="0" presId="urn:microsoft.com/office/officeart/2005/8/layout/orgChart1"/>
    <dgm:cxn modelId="{994EBA8C-6CAF-4718-B946-5856E94794C3}" type="presParOf" srcId="{C359F307-6DBE-4CB7-90E6-C3696C0CA1E0}" destId="{CC55F927-1A0C-404C-82D2-87BBD7C6D7A9}" srcOrd="2" destOrd="0" presId="urn:microsoft.com/office/officeart/2005/8/layout/orgChart1"/>
    <dgm:cxn modelId="{728CF6B6-9107-431E-BCC8-4599BE1217FE}" type="presParOf" srcId="{76D3F05A-4157-40B3-A88D-439316AD0519}" destId="{77550713-A0EF-4D22-BEDA-094D2D7BBDE3}" srcOrd="4" destOrd="0" presId="urn:microsoft.com/office/officeart/2005/8/layout/orgChart1"/>
    <dgm:cxn modelId="{5473D01B-F1A6-4B01-AC31-F3A5CF21AEEC}" type="presParOf" srcId="{76D3F05A-4157-40B3-A88D-439316AD0519}" destId="{39C20F29-24B4-471D-B1F4-A0EC786FE635}" srcOrd="5" destOrd="0" presId="urn:microsoft.com/office/officeart/2005/8/layout/orgChart1"/>
    <dgm:cxn modelId="{7C8BCF2D-4547-470C-9337-A307BF3C9C36}" type="presParOf" srcId="{39C20F29-24B4-471D-B1F4-A0EC786FE635}" destId="{F4680590-53A3-471A-9A4B-98EA5D64802B}" srcOrd="0" destOrd="0" presId="urn:microsoft.com/office/officeart/2005/8/layout/orgChart1"/>
    <dgm:cxn modelId="{A7645664-B127-48B0-970D-00698BA9725C}" type="presParOf" srcId="{F4680590-53A3-471A-9A4B-98EA5D64802B}" destId="{D1550720-338F-4432-A220-19CCDB9BDA3C}" srcOrd="0" destOrd="0" presId="urn:microsoft.com/office/officeart/2005/8/layout/orgChart1"/>
    <dgm:cxn modelId="{4503F9E9-8218-4083-89D2-C52728D41184}" type="presParOf" srcId="{F4680590-53A3-471A-9A4B-98EA5D64802B}" destId="{1E041319-8359-4C3E-A0C6-B680A4798647}" srcOrd="1" destOrd="0" presId="urn:microsoft.com/office/officeart/2005/8/layout/orgChart1"/>
    <dgm:cxn modelId="{EF5B7ACF-B3C8-4EE2-A40E-E7DF03F70B00}" type="presParOf" srcId="{39C20F29-24B4-471D-B1F4-A0EC786FE635}" destId="{74375E3F-637F-4604-AEA6-6BF8F50E2240}" srcOrd="1" destOrd="0" presId="urn:microsoft.com/office/officeart/2005/8/layout/orgChart1"/>
    <dgm:cxn modelId="{E26E3419-0E6E-4401-BC8E-C9B40C9975F7}" type="presParOf" srcId="{39C20F29-24B4-471D-B1F4-A0EC786FE635}" destId="{03A7D26D-05BD-4024-9776-4A204F822DBE}" srcOrd="2" destOrd="0" presId="urn:microsoft.com/office/officeart/2005/8/layout/orgChart1"/>
    <dgm:cxn modelId="{0FF4BEB6-B584-4922-A880-CA9A4EDD1E40}" type="presParOf" srcId="{76D3F05A-4157-40B3-A88D-439316AD0519}" destId="{F7E913FE-0547-4945-92D9-B3190346EC78}" srcOrd="6" destOrd="0" presId="urn:microsoft.com/office/officeart/2005/8/layout/orgChart1"/>
    <dgm:cxn modelId="{CD2EBD84-A9CB-4140-B4B3-6203AC318214}" type="presParOf" srcId="{76D3F05A-4157-40B3-A88D-439316AD0519}" destId="{52155C41-C205-4F0E-8DCA-B306205759D4}" srcOrd="7" destOrd="0" presId="urn:microsoft.com/office/officeart/2005/8/layout/orgChart1"/>
    <dgm:cxn modelId="{A09F6316-C506-40A8-BCAB-F883D8319D32}" type="presParOf" srcId="{52155C41-C205-4F0E-8DCA-B306205759D4}" destId="{F5DB035E-7264-4C73-AD5B-6AA1EF98F758}" srcOrd="0" destOrd="0" presId="urn:microsoft.com/office/officeart/2005/8/layout/orgChart1"/>
    <dgm:cxn modelId="{55A297F3-5D6F-4F0A-A43A-1814A4952CFF}" type="presParOf" srcId="{F5DB035E-7264-4C73-AD5B-6AA1EF98F758}" destId="{A3745605-FF28-4664-A7AF-D1B1BAE61ADD}" srcOrd="0" destOrd="0" presId="urn:microsoft.com/office/officeart/2005/8/layout/orgChart1"/>
    <dgm:cxn modelId="{E2D51E73-34EB-4BCF-8E08-557CE2233350}" type="presParOf" srcId="{F5DB035E-7264-4C73-AD5B-6AA1EF98F758}" destId="{DFB5258B-0175-48F1-8374-683B5187DE24}" srcOrd="1" destOrd="0" presId="urn:microsoft.com/office/officeart/2005/8/layout/orgChart1"/>
    <dgm:cxn modelId="{F81B8E64-72BE-4DD5-97E7-4FBFB27B0647}" type="presParOf" srcId="{52155C41-C205-4F0E-8DCA-B306205759D4}" destId="{6B04680A-6150-41F2-B505-B9933E069CB0}" srcOrd="1" destOrd="0" presId="urn:microsoft.com/office/officeart/2005/8/layout/orgChart1"/>
    <dgm:cxn modelId="{B237C499-98A0-42D5-A8BC-962CB7DED33B}" type="presParOf" srcId="{52155C41-C205-4F0E-8DCA-B306205759D4}" destId="{FFD04741-EC4A-4A9D-9324-C83585DE3AB7}" srcOrd="2" destOrd="0" presId="urn:microsoft.com/office/officeart/2005/8/layout/orgChart1"/>
    <dgm:cxn modelId="{9FC42237-813F-4184-853E-C3B29837FE5C}" type="presParOf" srcId="{76D3F05A-4157-40B3-A88D-439316AD0519}" destId="{0633986D-1909-41DD-BA58-7A39C997A01D}" srcOrd="8" destOrd="0" presId="urn:microsoft.com/office/officeart/2005/8/layout/orgChart1"/>
    <dgm:cxn modelId="{101DC0A0-BB20-4157-AD77-2E02AE5946EF}" type="presParOf" srcId="{76D3F05A-4157-40B3-A88D-439316AD0519}" destId="{BB78450A-95D0-4E56-B308-CFDCE3D8DA6F}" srcOrd="9" destOrd="0" presId="urn:microsoft.com/office/officeart/2005/8/layout/orgChart1"/>
    <dgm:cxn modelId="{55ECA114-B744-4681-8A22-219381FA25F1}" type="presParOf" srcId="{BB78450A-95D0-4E56-B308-CFDCE3D8DA6F}" destId="{6C81F300-7048-4C22-931E-5749A71B4BDD}" srcOrd="0" destOrd="0" presId="urn:microsoft.com/office/officeart/2005/8/layout/orgChart1"/>
    <dgm:cxn modelId="{49776220-8DAE-48D9-B5D9-F0DF7A2E6ADA}" type="presParOf" srcId="{6C81F300-7048-4C22-931E-5749A71B4BDD}" destId="{AA778DED-9EA1-4A9E-9F61-49ACBE69AF3F}" srcOrd="0" destOrd="0" presId="urn:microsoft.com/office/officeart/2005/8/layout/orgChart1"/>
    <dgm:cxn modelId="{17AA38B5-4B70-4ABE-97EA-B690E739BC01}" type="presParOf" srcId="{6C81F300-7048-4C22-931E-5749A71B4BDD}" destId="{16C4CC1E-B323-425D-ACDB-F889D2E6A8CD}" srcOrd="1" destOrd="0" presId="urn:microsoft.com/office/officeart/2005/8/layout/orgChart1"/>
    <dgm:cxn modelId="{48483D90-30E4-4D97-A6E4-70B7C8AF5A47}" type="presParOf" srcId="{BB78450A-95D0-4E56-B308-CFDCE3D8DA6F}" destId="{F4DBAB6A-8969-4624-ABCB-3CCCBEE38D23}" srcOrd="1" destOrd="0" presId="urn:microsoft.com/office/officeart/2005/8/layout/orgChart1"/>
    <dgm:cxn modelId="{918A0CFF-E48F-4A08-870C-FDE2B30048DB}" type="presParOf" srcId="{BB78450A-95D0-4E56-B308-CFDCE3D8DA6F}" destId="{9FB42F60-7969-4E70-A200-C04C4DC7C691}" srcOrd="2" destOrd="0" presId="urn:microsoft.com/office/officeart/2005/8/layout/orgChart1"/>
    <dgm:cxn modelId="{75028B6C-E66C-4A10-8B5F-535B390D56E2}" type="presParOf" srcId="{76D3F05A-4157-40B3-A88D-439316AD0519}" destId="{A4C91703-4BFC-4CEF-BA69-FD4B6133FB41}" srcOrd="10" destOrd="0" presId="urn:microsoft.com/office/officeart/2005/8/layout/orgChart1"/>
    <dgm:cxn modelId="{C528151D-A58F-4EB1-ACE5-B376CC9885C5}" type="presParOf" srcId="{76D3F05A-4157-40B3-A88D-439316AD0519}" destId="{B62B2E79-31C8-4ABE-9FC1-9859B54A35DE}" srcOrd="11" destOrd="0" presId="urn:microsoft.com/office/officeart/2005/8/layout/orgChart1"/>
    <dgm:cxn modelId="{552404F7-ECEF-4DBF-BCF4-4C29EAFCA2BD}" type="presParOf" srcId="{B62B2E79-31C8-4ABE-9FC1-9859B54A35DE}" destId="{8FE2562B-AE6A-459E-A186-E66EC9034CFB}" srcOrd="0" destOrd="0" presId="urn:microsoft.com/office/officeart/2005/8/layout/orgChart1"/>
    <dgm:cxn modelId="{326072A8-D793-4691-905B-CC40F0520440}" type="presParOf" srcId="{8FE2562B-AE6A-459E-A186-E66EC9034CFB}" destId="{B2A56B9F-A74A-4F28-8C33-8D010893E9CA}" srcOrd="0" destOrd="0" presId="urn:microsoft.com/office/officeart/2005/8/layout/orgChart1"/>
    <dgm:cxn modelId="{7ABCFA58-C693-4070-B7F4-18D252CBF5CD}" type="presParOf" srcId="{8FE2562B-AE6A-459E-A186-E66EC9034CFB}" destId="{E01DCD01-01B1-4823-A459-88A237F02D55}" srcOrd="1" destOrd="0" presId="urn:microsoft.com/office/officeart/2005/8/layout/orgChart1"/>
    <dgm:cxn modelId="{70DDE94A-93F9-4986-8D5D-736B77EB5824}" type="presParOf" srcId="{B62B2E79-31C8-4ABE-9FC1-9859B54A35DE}" destId="{E8B101FC-FE03-4612-BE58-ED8125629465}" srcOrd="1" destOrd="0" presId="urn:microsoft.com/office/officeart/2005/8/layout/orgChart1"/>
    <dgm:cxn modelId="{7089C87F-F4E6-4386-AF23-FFCE74333F3A}" type="presParOf" srcId="{B62B2E79-31C8-4ABE-9FC1-9859B54A35DE}" destId="{26E0F07B-E649-4EB1-BE65-25335A67161E}" srcOrd="2" destOrd="0" presId="urn:microsoft.com/office/officeart/2005/8/layout/orgChart1"/>
    <dgm:cxn modelId="{7758E3B1-B69E-42A6-B808-D3EB9364FE69}" type="presParOf" srcId="{76D3F05A-4157-40B3-A88D-439316AD0519}" destId="{F541103D-4E1F-4DF7-ADB4-DC167E7A5BF8}" srcOrd="12" destOrd="0" presId="urn:microsoft.com/office/officeart/2005/8/layout/orgChart1"/>
    <dgm:cxn modelId="{F0938AC2-D4E4-4975-B20F-52AC84DE7E25}" type="presParOf" srcId="{76D3F05A-4157-40B3-A88D-439316AD0519}" destId="{0F973B8B-F8F3-404F-9B87-A068695E65C4}" srcOrd="13" destOrd="0" presId="urn:microsoft.com/office/officeart/2005/8/layout/orgChart1"/>
    <dgm:cxn modelId="{C3FFE47C-2ABB-4B4E-8B73-9D2D281BB3EB}" type="presParOf" srcId="{0F973B8B-F8F3-404F-9B87-A068695E65C4}" destId="{68D286E1-E3D6-4006-8269-892348CE2DD3}" srcOrd="0" destOrd="0" presId="urn:microsoft.com/office/officeart/2005/8/layout/orgChart1"/>
    <dgm:cxn modelId="{03AE0671-878C-4E9C-8B51-1826F178F189}" type="presParOf" srcId="{68D286E1-E3D6-4006-8269-892348CE2DD3}" destId="{B5236795-95FC-46F8-B766-F0940199D0A9}" srcOrd="0" destOrd="0" presId="urn:microsoft.com/office/officeart/2005/8/layout/orgChart1"/>
    <dgm:cxn modelId="{CFDA8DB3-061F-4758-A745-BD8A881C156B}" type="presParOf" srcId="{68D286E1-E3D6-4006-8269-892348CE2DD3}" destId="{97B921E3-3739-4E80-BC0D-82B23655A4D3}" srcOrd="1" destOrd="0" presId="urn:microsoft.com/office/officeart/2005/8/layout/orgChart1"/>
    <dgm:cxn modelId="{44E4B87A-6191-4CF6-A843-E53F5877EF8D}" type="presParOf" srcId="{0F973B8B-F8F3-404F-9B87-A068695E65C4}" destId="{EDCEE5A1-61ED-402F-A183-574D224503EA}" srcOrd="1" destOrd="0" presId="urn:microsoft.com/office/officeart/2005/8/layout/orgChart1"/>
    <dgm:cxn modelId="{60503508-60B4-4AAE-9276-D125CBFAA250}" type="presParOf" srcId="{0F973B8B-F8F3-404F-9B87-A068695E65C4}" destId="{6E165412-9CA2-4D64-AF83-7B25A4C8AC78}" srcOrd="2" destOrd="0" presId="urn:microsoft.com/office/officeart/2005/8/layout/orgChart1"/>
    <dgm:cxn modelId="{0BC80633-AFDC-4E73-9866-C1DBA5E99322}" type="presParOf" srcId="{76D3F05A-4157-40B3-A88D-439316AD0519}" destId="{71944893-4D69-4996-BBC8-4B9FB3B85971}" srcOrd="14" destOrd="0" presId="urn:microsoft.com/office/officeart/2005/8/layout/orgChart1"/>
    <dgm:cxn modelId="{FBF7D9B6-AEA9-447D-81C3-DE81C3E42EAD}" type="presParOf" srcId="{76D3F05A-4157-40B3-A88D-439316AD0519}" destId="{47F04987-A060-41E5-AE77-E99FE600CF64}" srcOrd="15" destOrd="0" presId="urn:microsoft.com/office/officeart/2005/8/layout/orgChart1"/>
    <dgm:cxn modelId="{53204C80-FC6E-48BC-9440-23DBFA4B1EE4}" type="presParOf" srcId="{47F04987-A060-41E5-AE77-E99FE600CF64}" destId="{08E18F00-DD07-4896-9831-F3AF26F8B534}" srcOrd="0" destOrd="0" presId="urn:microsoft.com/office/officeart/2005/8/layout/orgChart1"/>
    <dgm:cxn modelId="{194B5DBF-CF0A-4894-824E-6773D09DA2B3}" type="presParOf" srcId="{08E18F00-DD07-4896-9831-F3AF26F8B534}" destId="{FEE24C48-F4E7-430A-AA09-638E8F9E2224}" srcOrd="0" destOrd="0" presId="urn:microsoft.com/office/officeart/2005/8/layout/orgChart1"/>
    <dgm:cxn modelId="{241E8CA0-F846-4494-90E3-7EEF81F65BF2}" type="presParOf" srcId="{08E18F00-DD07-4896-9831-F3AF26F8B534}" destId="{201D6AD2-D045-4F93-9D14-72939F3503A5}" srcOrd="1" destOrd="0" presId="urn:microsoft.com/office/officeart/2005/8/layout/orgChart1"/>
    <dgm:cxn modelId="{3D66A7D0-6F00-49F5-9775-94BDE03300F5}" type="presParOf" srcId="{47F04987-A060-41E5-AE77-E99FE600CF64}" destId="{30362F99-4472-4A80-8C03-88788D3D63CA}" srcOrd="1" destOrd="0" presId="urn:microsoft.com/office/officeart/2005/8/layout/orgChart1"/>
    <dgm:cxn modelId="{55043D08-9107-48D8-BFD0-55ABACDEE56D}" type="presParOf" srcId="{47F04987-A060-41E5-AE77-E99FE600CF64}" destId="{EB17D5E0-8173-4A95-8FAB-2D88580B7868}" srcOrd="2" destOrd="0" presId="urn:microsoft.com/office/officeart/2005/8/layout/orgChart1"/>
    <dgm:cxn modelId="{82960F49-ABAE-4099-88F3-BC8FB1328289}" type="presParOf" srcId="{CBC44882-21AA-4C17-849C-D9C786CEEDB2}" destId="{EA281039-C4FE-49BC-B3AA-ED7A04EBF11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A1F4CD-0708-4339-A47D-25F76AEDB4DB}" type="doc">
      <dgm:prSet loTypeId="urn:microsoft.com/office/officeart/2005/8/layout/orgChart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A33616-6C58-403A-899C-3B7D55F71B27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Ziekenhuis</a:t>
          </a:r>
          <a:endParaRPr lang="en-US" dirty="0"/>
        </a:p>
      </dgm:t>
    </dgm:pt>
    <dgm:pt modelId="{D5F52E3B-7BE2-4E80-90FF-8306A17CFF8A}" type="parTrans" cxnId="{B5368AB3-6A09-4986-8A56-83DA555636EB}">
      <dgm:prSet/>
      <dgm:spPr/>
      <dgm:t>
        <a:bodyPr/>
        <a:lstStyle/>
        <a:p>
          <a:endParaRPr lang="en-US"/>
        </a:p>
      </dgm:t>
    </dgm:pt>
    <dgm:pt modelId="{163CC27F-84E5-444B-8EA9-ABC32484E352}" type="sibTrans" cxnId="{B5368AB3-6A09-4986-8A56-83DA555636EB}">
      <dgm:prSet/>
      <dgm:spPr/>
      <dgm:t>
        <a:bodyPr/>
        <a:lstStyle/>
        <a:p>
          <a:endParaRPr lang="en-US"/>
        </a:p>
      </dgm:t>
    </dgm:pt>
    <dgm:pt modelId="{677867AE-D383-4741-A19C-212DA7B39248}">
      <dgm:prSet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Apotheek</a:t>
          </a:r>
          <a:endParaRPr lang="en-US" dirty="0"/>
        </a:p>
      </dgm:t>
    </dgm:pt>
    <dgm:pt modelId="{8BE15F60-AC23-42C2-B1B2-C05367E5646B}" type="parTrans" cxnId="{6F0377BB-8D43-4C90-846E-99D061915CE7}">
      <dgm:prSet/>
      <dgm:spPr/>
      <dgm:t>
        <a:bodyPr/>
        <a:lstStyle/>
        <a:p>
          <a:endParaRPr lang="en-US"/>
        </a:p>
      </dgm:t>
    </dgm:pt>
    <dgm:pt modelId="{BE18F588-8385-45F5-A5A3-006B4ED2851B}" type="sibTrans" cxnId="{6F0377BB-8D43-4C90-846E-99D061915CE7}">
      <dgm:prSet/>
      <dgm:spPr/>
      <dgm:t>
        <a:bodyPr/>
        <a:lstStyle/>
        <a:p>
          <a:endParaRPr lang="en-US"/>
        </a:p>
      </dgm:t>
    </dgm:pt>
    <dgm:pt modelId="{FF099EF7-321E-45BF-AED6-CB0900C8341A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/>
            <a:t>HR</a:t>
          </a:r>
        </a:p>
      </dgm:t>
    </dgm:pt>
    <dgm:pt modelId="{77A2F5FD-58D1-4D68-BCF2-D7F56AB792AB}" type="parTrans" cxnId="{98272939-6EB7-44C7-AD4D-4C03F6589210}">
      <dgm:prSet/>
      <dgm:spPr/>
      <dgm:t>
        <a:bodyPr/>
        <a:lstStyle/>
        <a:p>
          <a:endParaRPr lang="en-US"/>
        </a:p>
      </dgm:t>
    </dgm:pt>
    <dgm:pt modelId="{46290DE6-CD0C-4A93-A40F-C405E9AA9A19}" type="sibTrans" cxnId="{98272939-6EB7-44C7-AD4D-4C03F6589210}">
      <dgm:prSet/>
      <dgm:spPr/>
      <dgm:t>
        <a:bodyPr/>
        <a:lstStyle/>
        <a:p>
          <a:endParaRPr lang="en-US"/>
        </a:p>
      </dgm:t>
    </dgm:pt>
    <dgm:pt modelId="{396A7383-D9B4-4304-8B32-78C675C30257}">
      <dgm:prSet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Stafmedewerkers</a:t>
          </a:r>
          <a:endParaRPr lang="en-US" dirty="0"/>
        </a:p>
      </dgm:t>
    </dgm:pt>
    <dgm:pt modelId="{63879560-0422-45CB-8864-A8F90043E6DC}" type="parTrans" cxnId="{B7A2A136-31AA-451F-84B0-F9D080E91954}">
      <dgm:prSet/>
      <dgm:spPr/>
      <dgm:t>
        <a:bodyPr/>
        <a:lstStyle/>
        <a:p>
          <a:endParaRPr lang="en-US"/>
        </a:p>
      </dgm:t>
    </dgm:pt>
    <dgm:pt modelId="{036C305C-2D32-4A0F-BFCC-1FD9FF710A6A}" type="sibTrans" cxnId="{B7A2A136-31AA-451F-84B0-F9D080E91954}">
      <dgm:prSet/>
      <dgm:spPr/>
      <dgm:t>
        <a:bodyPr/>
        <a:lstStyle/>
        <a:p>
          <a:endParaRPr lang="en-US"/>
        </a:p>
      </dgm:t>
    </dgm:pt>
    <dgm:pt modelId="{3B53E456-8BA6-465D-8ADC-9658B35E655A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Medisch</a:t>
          </a:r>
          <a:endParaRPr lang="en-US" dirty="0"/>
        </a:p>
      </dgm:t>
    </dgm:pt>
    <dgm:pt modelId="{320CB068-C125-414C-A477-15AEFCD0F53F}" type="parTrans" cxnId="{FACE276D-8E05-4270-A551-5EEB586A2299}">
      <dgm:prSet/>
      <dgm:spPr/>
      <dgm:t>
        <a:bodyPr/>
        <a:lstStyle/>
        <a:p>
          <a:endParaRPr lang="en-US"/>
        </a:p>
      </dgm:t>
    </dgm:pt>
    <dgm:pt modelId="{5A0196A9-6784-4CAD-AB14-B1B33B5AF7B6}" type="sibTrans" cxnId="{FACE276D-8E05-4270-A551-5EEB586A2299}">
      <dgm:prSet/>
      <dgm:spPr/>
      <dgm:t>
        <a:bodyPr/>
        <a:lstStyle/>
        <a:p>
          <a:endParaRPr lang="en-US"/>
        </a:p>
      </dgm:t>
    </dgm:pt>
    <dgm:pt modelId="{5A059123-7559-42F8-A429-2DD037A7FC85}">
      <dgm:prSet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/>
            <a:t>Informatica</a:t>
          </a:r>
        </a:p>
      </dgm:t>
    </dgm:pt>
    <dgm:pt modelId="{7CBB8AA7-F18D-423C-8EAB-0B7075F294D5}" type="parTrans" cxnId="{E26AE659-F7C1-4553-812B-E24D5E92E86F}">
      <dgm:prSet/>
      <dgm:spPr/>
      <dgm:t>
        <a:bodyPr/>
        <a:lstStyle/>
        <a:p>
          <a:endParaRPr lang="en-US"/>
        </a:p>
      </dgm:t>
    </dgm:pt>
    <dgm:pt modelId="{691E55BB-F63B-40CA-A7AC-84D054BDA90E}" type="sibTrans" cxnId="{E26AE659-F7C1-4553-812B-E24D5E92E86F}">
      <dgm:prSet/>
      <dgm:spPr/>
      <dgm:t>
        <a:bodyPr/>
        <a:lstStyle/>
        <a:p>
          <a:endParaRPr lang="en-US"/>
        </a:p>
      </dgm:t>
    </dgm:pt>
    <dgm:pt modelId="{18C73685-A694-4B1E-A302-F23460A0C7AC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Financiën</a:t>
          </a:r>
          <a:endParaRPr lang="en-US" dirty="0"/>
        </a:p>
      </dgm:t>
    </dgm:pt>
    <dgm:pt modelId="{5B75C29B-7F02-4DA9-9252-895300070AB3}" type="parTrans" cxnId="{FC3C7CDB-0F0D-436F-9994-449FA9FD87B8}">
      <dgm:prSet/>
      <dgm:spPr/>
      <dgm:t>
        <a:bodyPr/>
        <a:lstStyle/>
        <a:p>
          <a:endParaRPr lang="en-BE"/>
        </a:p>
      </dgm:t>
    </dgm:pt>
    <dgm:pt modelId="{C771BAA8-98A5-4B5C-A134-760E06718F17}" type="sibTrans" cxnId="{FC3C7CDB-0F0D-436F-9994-449FA9FD87B8}">
      <dgm:prSet/>
      <dgm:spPr/>
      <dgm:t>
        <a:bodyPr/>
        <a:lstStyle/>
        <a:p>
          <a:endParaRPr lang="en-BE"/>
        </a:p>
      </dgm:t>
    </dgm:pt>
    <dgm:pt modelId="{4EFEA6AA-2D81-4A01-BBDF-2C61E162CB10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/>
            <a:t>Facility Mgt</a:t>
          </a:r>
        </a:p>
      </dgm:t>
    </dgm:pt>
    <dgm:pt modelId="{1E51ED55-26A4-42FF-AA82-5907C6276DC4}" type="parTrans" cxnId="{95CD2B0B-62C6-4697-83E0-01A99EAC8F9D}">
      <dgm:prSet/>
      <dgm:spPr/>
      <dgm:t>
        <a:bodyPr/>
        <a:lstStyle/>
        <a:p>
          <a:endParaRPr lang="en-BE"/>
        </a:p>
      </dgm:t>
    </dgm:pt>
    <dgm:pt modelId="{0B42B07D-9960-42B1-8D7F-156A3427BB90}" type="sibTrans" cxnId="{95CD2B0B-62C6-4697-83E0-01A99EAC8F9D}">
      <dgm:prSet/>
      <dgm:spPr/>
      <dgm:t>
        <a:bodyPr/>
        <a:lstStyle/>
        <a:p>
          <a:endParaRPr lang="en-BE"/>
        </a:p>
      </dgm:t>
    </dgm:pt>
    <dgm:pt modelId="{276625D7-48F4-4081-A440-120505D16DB6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Zorg</a:t>
          </a:r>
          <a:endParaRPr lang="en-US" dirty="0"/>
        </a:p>
      </dgm:t>
    </dgm:pt>
    <dgm:pt modelId="{30318199-409C-42D1-AF20-4646FFC493DC}" type="parTrans" cxnId="{EF8AEEEE-ED07-4013-9E29-EC0C34AFEFBE}">
      <dgm:prSet/>
      <dgm:spPr/>
      <dgm:t>
        <a:bodyPr/>
        <a:lstStyle/>
        <a:p>
          <a:endParaRPr lang="en-BE"/>
        </a:p>
      </dgm:t>
    </dgm:pt>
    <dgm:pt modelId="{1D309497-7D2A-4CC6-91A2-25E2B9BEC551}" type="sibTrans" cxnId="{EF8AEEEE-ED07-4013-9E29-EC0C34AFEFBE}">
      <dgm:prSet/>
      <dgm:spPr/>
      <dgm:t>
        <a:bodyPr/>
        <a:lstStyle/>
        <a:p>
          <a:endParaRPr lang="en-BE"/>
        </a:p>
      </dgm:t>
    </dgm:pt>
    <dgm:pt modelId="{BE809DCD-C791-4D06-B74E-636465068ABF}" type="pres">
      <dgm:prSet presAssocID="{6EA1F4CD-0708-4339-A47D-25F76AEDB4D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BC44882-21AA-4C17-849C-D9C786CEEDB2}" type="pres">
      <dgm:prSet presAssocID="{2EA33616-6C58-403A-899C-3B7D55F71B27}" presName="hierRoot1" presStyleCnt="0">
        <dgm:presLayoutVars>
          <dgm:hierBranch val="init"/>
        </dgm:presLayoutVars>
      </dgm:prSet>
      <dgm:spPr/>
    </dgm:pt>
    <dgm:pt modelId="{D34B3118-2238-4881-A51D-D88F2B6A435D}" type="pres">
      <dgm:prSet presAssocID="{2EA33616-6C58-403A-899C-3B7D55F71B27}" presName="rootComposite1" presStyleCnt="0"/>
      <dgm:spPr/>
    </dgm:pt>
    <dgm:pt modelId="{6EC8FE8C-3EAF-4DCB-B78C-936D0F26F435}" type="pres">
      <dgm:prSet presAssocID="{2EA33616-6C58-403A-899C-3B7D55F71B27}" presName="rootText1" presStyleLbl="node0" presStyleIdx="0" presStyleCnt="1">
        <dgm:presLayoutVars>
          <dgm:chPref val="3"/>
        </dgm:presLayoutVars>
      </dgm:prSet>
      <dgm:spPr/>
    </dgm:pt>
    <dgm:pt modelId="{EFD0803D-D0E7-4BD0-BD15-D56AA3DD3146}" type="pres">
      <dgm:prSet presAssocID="{2EA33616-6C58-403A-899C-3B7D55F71B27}" presName="rootConnector1" presStyleLbl="node1" presStyleIdx="0" presStyleCnt="0"/>
      <dgm:spPr/>
    </dgm:pt>
    <dgm:pt modelId="{76D3F05A-4157-40B3-A88D-439316AD0519}" type="pres">
      <dgm:prSet presAssocID="{2EA33616-6C58-403A-899C-3B7D55F71B27}" presName="hierChild2" presStyleCnt="0"/>
      <dgm:spPr/>
    </dgm:pt>
    <dgm:pt modelId="{A6C9D3D6-9DCC-442E-B9AB-B5EA30D6E5EB}" type="pres">
      <dgm:prSet presAssocID="{8BE15F60-AC23-42C2-B1B2-C05367E5646B}" presName="Name37" presStyleLbl="parChTrans1D2" presStyleIdx="0" presStyleCnt="8"/>
      <dgm:spPr/>
    </dgm:pt>
    <dgm:pt modelId="{33966EC2-6616-4A60-B935-C7D05ED6891D}" type="pres">
      <dgm:prSet presAssocID="{677867AE-D383-4741-A19C-212DA7B39248}" presName="hierRoot2" presStyleCnt="0">
        <dgm:presLayoutVars>
          <dgm:hierBranch val="init"/>
        </dgm:presLayoutVars>
      </dgm:prSet>
      <dgm:spPr/>
    </dgm:pt>
    <dgm:pt modelId="{ED400900-9E06-4805-AE88-90A4A95E42FD}" type="pres">
      <dgm:prSet presAssocID="{677867AE-D383-4741-A19C-212DA7B39248}" presName="rootComposite" presStyleCnt="0"/>
      <dgm:spPr/>
    </dgm:pt>
    <dgm:pt modelId="{5AFBDEEA-44F9-4D0A-B695-80C0193C9A5A}" type="pres">
      <dgm:prSet presAssocID="{677867AE-D383-4741-A19C-212DA7B39248}" presName="rootText" presStyleLbl="node2" presStyleIdx="0" presStyleCnt="8" custLinFactNeighborX="2200" custLinFactNeighborY="2409">
        <dgm:presLayoutVars>
          <dgm:chPref val="3"/>
        </dgm:presLayoutVars>
      </dgm:prSet>
      <dgm:spPr/>
    </dgm:pt>
    <dgm:pt modelId="{1AE042DB-F9DB-41D6-B36B-767F795400BE}" type="pres">
      <dgm:prSet presAssocID="{677867AE-D383-4741-A19C-212DA7B39248}" presName="rootConnector" presStyleLbl="node2" presStyleIdx="0" presStyleCnt="8"/>
      <dgm:spPr/>
    </dgm:pt>
    <dgm:pt modelId="{CF14CA37-86BD-4AF1-9A80-425AA349A95D}" type="pres">
      <dgm:prSet presAssocID="{677867AE-D383-4741-A19C-212DA7B39248}" presName="hierChild4" presStyleCnt="0"/>
      <dgm:spPr/>
    </dgm:pt>
    <dgm:pt modelId="{37F9B0D2-46BD-49E0-B1C8-B282C2956D87}" type="pres">
      <dgm:prSet presAssocID="{677867AE-D383-4741-A19C-212DA7B39248}" presName="hierChild5" presStyleCnt="0"/>
      <dgm:spPr/>
    </dgm:pt>
    <dgm:pt modelId="{9ADD2EC2-3F85-4835-9072-4B11ECA3733C}" type="pres">
      <dgm:prSet presAssocID="{7CBB8AA7-F18D-423C-8EAB-0B7075F294D5}" presName="Name37" presStyleLbl="parChTrans1D2" presStyleIdx="1" presStyleCnt="8"/>
      <dgm:spPr/>
    </dgm:pt>
    <dgm:pt modelId="{40CD420A-BB00-403E-BA7E-D6FBF209247B}" type="pres">
      <dgm:prSet presAssocID="{5A059123-7559-42F8-A429-2DD037A7FC85}" presName="hierRoot2" presStyleCnt="0">
        <dgm:presLayoutVars>
          <dgm:hierBranch val="init"/>
        </dgm:presLayoutVars>
      </dgm:prSet>
      <dgm:spPr/>
    </dgm:pt>
    <dgm:pt modelId="{3C37E743-8DC8-4EBA-A485-B71576312919}" type="pres">
      <dgm:prSet presAssocID="{5A059123-7559-42F8-A429-2DD037A7FC85}" presName="rootComposite" presStyleCnt="0"/>
      <dgm:spPr/>
    </dgm:pt>
    <dgm:pt modelId="{61D2FC3C-DC7C-4748-A0DD-133BBB7C198D}" type="pres">
      <dgm:prSet presAssocID="{5A059123-7559-42F8-A429-2DD037A7FC85}" presName="rootText" presStyleLbl="node2" presStyleIdx="1" presStyleCnt="8" custLinFactNeighborX="2258" custLinFactNeighborY="2409">
        <dgm:presLayoutVars>
          <dgm:chPref val="3"/>
        </dgm:presLayoutVars>
      </dgm:prSet>
      <dgm:spPr/>
    </dgm:pt>
    <dgm:pt modelId="{5103C05A-BBA2-4518-89BB-F66897356EEC}" type="pres">
      <dgm:prSet presAssocID="{5A059123-7559-42F8-A429-2DD037A7FC85}" presName="rootConnector" presStyleLbl="node2" presStyleIdx="1" presStyleCnt="8"/>
      <dgm:spPr/>
    </dgm:pt>
    <dgm:pt modelId="{215D5159-9B3D-4FEE-8077-17AB6F34AD28}" type="pres">
      <dgm:prSet presAssocID="{5A059123-7559-42F8-A429-2DD037A7FC85}" presName="hierChild4" presStyleCnt="0"/>
      <dgm:spPr/>
    </dgm:pt>
    <dgm:pt modelId="{FFFB4B1D-D229-4897-BD86-EC646EAAA4BB}" type="pres">
      <dgm:prSet presAssocID="{5A059123-7559-42F8-A429-2DD037A7FC85}" presName="hierChild5" presStyleCnt="0"/>
      <dgm:spPr/>
    </dgm:pt>
    <dgm:pt modelId="{7B37DF95-E484-4655-938F-CAE68494BDFD}" type="pres">
      <dgm:prSet presAssocID="{77A2F5FD-58D1-4D68-BCF2-D7F56AB792AB}" presName="Name37" presStyleLbl="parChTrans1D2" presStyleIdx="2" presStyleCnt="8"/>
      <dgm:spPr/>
    </dgm:pt>
    <dgm:pt modelId="{76371C25-AFD4-4F33-B421-EB0F14B8F43A}" type="pres">
      <dgm:prSet presAssocID="{FF099EF7-321E-45BF-AED6-CB0900C8341A}" presName="hierRoot2" presStyleCnt="0">
        <dgm:presLayoutVars>
          <dgm:hierBranch val="init"/>
        </dgm:presLayoutVars>
      </dgm:prSet>
      <dgm:spPr/>
    </dgm:pt>
    <dgm:pt modelId="{36C1A4F3-50B6-4717-AC9B-326EAD388097}" type="pres">
      <dgm:prSet presAssocID="{FF099EF7-321E-45BF-AED6-CB0900C8341A}" presName="rootComposite" presStyleCnt="0"/>
      <dgm:spPr/>
    </dgm:pt>
    <dgm:pt modelId="{714D4D66-57CB-44E1-9470-6ECBE1235C2D}" type="pres">
      <dgm:prSet presAssocID="{FF099EF7-321E-45BF-AED6-CB0900C8341A}" presName="rootText" presStyleLbl="node2" presStyleIdx="2" presStyleCnt="8" custLinFactNeighborX="2200" custLinFactNeighborY="2409">
        <dgm:presLayoutVars>
          <dgm:chPref val="3"/>
        </dgm:presLayoutVars>
      </dgm:prSet>
      <dgm:spPr/>
    </dgm:pt>
    <dgm:pt modelId="{69DD91BF-AE08-4A50-85AD-0A6AF04AFB88}" type="pres">
      <dgm:prSet presAssocID="{FF099EF7-321E-45BF-AED6-CB0900C8341A}" presName="rootConnector" presStyleLbl="node2" presStyleIdx="2" presStyleCnt="8"/>
      <dgm:spPr/>
    </dgm:pt>
    <dgm:pt modelId="{F5067E9F-CDDD-484A-A776-F2C9CE15B596}" type="pres">
      <dgm:prSet presAssocID="{FF099EF7-321E-45BF-AED6-CB0900C8341A}" presName="hierChild4" presStyleCnt="0"/>
      <dgm:spPr/>
    </dgm:pt>
    <dgm:pt modelId="{8D6D9E8D-D9DD-4303-8C74-4E298457F1EE}" type="pres">
      <dgm:prSet presAssocID="{FF099EF7-321E-45BF-AED6-CB0900C8341A}" presName="hierChild5" presStyleCnt="0"/>
      <dgm:spPr/>
    </dgm:pt>
    <dgm:pt modelId="{0A7BCCD4-E970-4163-91E4-D62BA1F7944A}" type="pres">
      <dgm:prSet presAssocID="{63879560-0422-45CB-8864-A8F90043E6DC}" presName="Name37" presStyleLbl="parChTrans1D2" presStyleIdx="3" presStyleCnt="8"/>
      <dgm:spPr/>
    </dgm:pt>
    <dgm:pt modelId="{AD2E9C58-97D4-463A-80EF-07ED2F6C12E8}" type="pres">
      <dgm:prSet presAssocID="{396A7383-D9B4-4304-8B32-78C675C30257}" presName="hierRoot2" presStyleCnt="0">
        <dgm:presLayoutVars>
          <dgm:hierBranch val="init"/>
        </dgm:presLayoutVars>
      </dgm:prSet>
      <dgm:spPr/>
    </dgm:pt>
    <dgm:pt modelId="{0A0CE224-F606-4925-9752-F4CDD1927D71}" type="pres">
      <dgm:prSet presAssocID="{396A7383-D9B4-4304-8B32-78C675C30257}" presName="rootComposite" presStyleCnt="0"/>
      <dgm:spPr/>
    </dgm:pt>
    <dgm:pt modelId="{599EC8A7-784D-4CF4-956B-8E5FE28C952D}" type="pres">
      <dgm:prSet presAssocID="{396A7383-D9B4-4304-8B32-78C675C30257}" presName="rootText" presStyleLbl="node2" presStyleIdx="3" presStyleCnt="8" custLinFactNeighborX="2258" custLinFactNeighborY="2409">
        <dgm:presLayoutVars>
          <dgm:chPref val="3"/>
        </dgm:presLayoutVars>
      </dgm:prSet>
      <dgm:spPr/>
    </dgm:pt>
    <dgm:pt modelId="{820C948E-3D8A-4299-AEF3-1A60BF41C990}" type="pres">
      <dgm:prSet presAssocID="{396A7383-D9B4-4304-8B32-78C675C30257}" presName="rootConnector" presStyleLbl="node2" presStyleIdx="3" presStyleCnt="8"/>
      <dgm:spPr/>
    </dgm:pt>
    <dgm:pt modelId="{AB142CCF-10AC-4CAC-82BC-9F78B8181D4E}" type="pres">
      <dgm:prSet presAssocID="{396A7383-D9B4-4304-8B32-78C675C30257}" presName="hierChild4" presStyleCnt="0"/>
      <dgm:spPr/>
    </dgm:pt>
    <dgm:pt modelId="{BA956040-704B-4A5C-88D8-5B487C0B690E}" type="pres">
      <dgm:prSet presAssocID="{396A7383-D9B4-4304-8B32-78C675C30257}" presName="hierChild5" presStyleCnt="0"/>
      <dgm:spPr/>
    </dgm:pt>
    <dgm:pt modelId="{A131EC23-BDFF-4B9A-BFC3-4A3FA54DDB9B}" type="pres">
      <dgm:prSet presAssocID="{5B75C29B-7F02-4DA9-9252-895300070AB3}" presName="Name37" presStyleLbl="parChTrans1D2" presStyleIdx="4" presStyleCnt="8"/>
      <dgm:spPr/>
    </dgm:pt>
    <dgm:pt modelId="{1AA6C9BE-F0CC-487F-BEBD-4CA1444FE50E}" type="pres">
      <dgm:prSet presAssocID="{18C73685-A694-4B1E-A302-F23460A0C7AC}" presName="hierRoot2" presStyleCnt="0">
        <dgm:presLayoutVars>
          <dgm:hierBranch val="init"/>
        </dgm:presLayoutVars>
      </dgm:prSet>
      <dgm:spPr/>
    </dgm:pt>
    <dgm:pt modelId="{D2DAF21F-4059-459B-AD7E-829B31944B3E}" type="pres">
      <dgm:prSet presAssocID="{18C73685-A694-4B1E-A302-F23460A0C7AC}" presName="rootComposite" presStyleCnt="0"/>
      <dgm:spPr/>
    </dgm:pt>
    <dgm:pt modelId="{CAF68FAA-2A1C-4D95-AC1B-73DA1181AC76}" type="pres">
      <dgm:prSet presAssocID="{18C73685-A694-4B1E-A302-F23460A0C7AC}" presName="rootText" presStyleLbl="node2" presStyleIdx="4" presStyleCnt="8">
        <dgm:presLayoutVars>
          <dgm:chPref val="3"/>
        </dgm:presLayoutVars>
      </dgm:prSet>
      <dgm:spPr/>
    </dgm:pt>
    <dgm:pt modelId="{E76B5ECD-358C-4688-8B51-A8DF04B058E5}" type="pres">
      <dgm:prSet presAssocID="{18C73685-A694-4B1E-A302-F23460A0C7AC}" presName="rootConnector" presStyleLbl="node2" presStyleIdx="4" presStyleCnt="8"/>
      <dgm:spPr/>
    </dgm:pt>
    <dgm:pt modelId="{5392CE8E-23F1-4F9C-95BE-A90119725CFD}" type="pres">
      <dgm:prSet presAssocID="{18C73685-A694-4B1E-A302-F23460A0C7AC}" presName="hierChild4" presStyleCnt="0"/>
      <dgm:spPr/>
    </dgm:pt>
    <dgm:pt modelId="{B8966A00-C5FC-4AD1-B0E7-CFBE4B95AC86}" type="pres">
      <dgm:prSet presAssocID="{18C73685-A694-4B1E-A302-F23460A0C7AC}" presName="hierChild5" presStyleCnt="0"/>
      <dgm:spPr/>
    </dgm:pt>
    <dgm:pt modelId="{5C8059FF-3B46-44F1-9731-921D477C9512}" type="pres">
      <dgm:prSet presAssocID="{1E51ED55-26A4-42FF-AA82-5907C6276DC4}" presName="Name37" presStyleLbl="parChTrans1D2" presStyleIdx="5" presStyleCnt="8"/>
      <dgm:spPr/>
    </dgm:pt>
    <dgm:pt modelId="{C6AB53BF-EE5B-4948-86A6-DAC5552616AE}" type="pres">
      <dgm:prSet presAssocID="{4EFEA6AA-2D81-4A01-BBDF-2C61E162CB10}" presName="hierRoot2" presStyleCnt="0">
        <dgm:presLayoutVars>
          <dgm:hierBranch val="init"/>
        </dgm:presLayoutVars>
      </dgm:prSet>
      <dgm:spPr/>
    </dgm:pt>
    <dgm:pt modelId="{1B61F1BD-D521-4514-A0DE-3385241DAD9D}" type="pres">
      <dgm:prSet presAssocID="{4EFEA6AA-2D81-4A01-BBDF-2C61E162CB10}" presName="rootComposite" presStyleCnt="0"/>
      <dgm:spPr/>
    </dgm:pt>
    <dgm:pt modelId="{AF293FF6-612A-4026-B530-48B1944F74E4}" type="pres">
      <dgm:prSet presAssocID="{4EFEA6AA-2D81-4A01-BBDF-2C61E162CB10}" presName="rootText" presStyleLbl="node2" presStyleIdx="5" presStyleCnt="8">
        <dgm:presLayoutVars>
          <dgm:chPref val="3"/>
        </dgm:presLayoutVars>
      </dgm:prSet>
      <dgm:spPr/>
    </dgm:pt>
    <dgm:pt modelId="{46B86D9E-13BB-4E89-8A90-FE06705F9FE8}" type="pres">
      <dgm:prSet presAssocID="{4EFEA6AA-2D81-4A01-BBDF-2C61E162CB10}" presName="rootConnector" presStyleLbl="node2" presStyleIdx="5" presStyleCnt="8"/>
      <dgm:spPr/>
    </dgm:pt>
    <dgm:pt modelId="{BF2CF33F-A3C5-4E02-AE1B-88309B791EC7}" type="pres">
      <dgm:prSet presAssocID="{4EFEA6AA-2D81-4A01-BBDF-2C61E162CB10}" presName="hierChild4" presStyleCnt="0"/>
      <dgm:spPr/>
    </dgm:pt>
    <dgm:pt modelId="{D892546E-A560-4FC0-90F3-579A56F1DB68}" type="pres">
      <dgm:prSet presAssocID="{4EFEA6AA-2D81-4A01-BBDF-2C61E162CB10}" presName="hierChild5" presStyleCnt="0"/>
      <dgm:spPr/>
    </dgm:pt>
    <dgm:pt modelId="{954BCF12-6800-4814-8A69-7CFD3742000F}" type="pres">
      <dgm:prSet presAssocID="{320CB068-C125-414C-A477-15AEFCD0F53F}" presName="Name37" presStyleLbl="parChTrans1D2" presStyleIdx="6" presStyleCnt="8"/>
      <dgm:spPr/>
    </dgm:pt>
    <dgm:pt modelId="{682E6DEC-DE8C-4B29-8BC8-BB9AE3B3E67F}" type="pres">
      <dgm:prSet presAssocID="{3B53E456-8BA6-465D-8ADC-9658B35E655A}" presName="hierRoot2" presStyleCnt="0">
        <dgm:presLayoutVars>
          <dgm:hierBranch val="init"/>
        </dgm:presLayoutVars>
      </dgm:prSet>
      <dgm:spPr/>
    </dgm:pt>
    <dgm:pt modelId="{D0877C2A-5912-4FC0-98CD-43D7AC7AAA10}" type="pres">
      <dgm:prSet presAssocID="{3B53E456-8BA6-465D-8ADC-9658B35E655A}" presName="rootComposite" presStyleCnt="0"/>
      <dgm:spPr/>
    </dgm:pt>
    <dgm:pt modelId="{21A9EEEE-6037-41D6-83BA-1F6E8E044818}" type="pres">
      <dgm:prSet presAssocID="{3B53E456-8BA6-465D-8ADC-9658B35E655A}" presName="rootText" presStyleLbl="node2" presStyleIdx="6" presStyleCnt="8">
        <dgm:presLayoutVars>
          <dgm:chPref val="3"/>
        </dgm:presLayoutVars>
      </dgm:prSet>
      <dgm:spPr/>
    </dgm:pt>
    <dgm:pt modelId="{90CA8815-4A17-4F5D-9A83-D4F254D262CA}" type="pres">
      <dgm:prSet presAssocID="{3B53E456-8BA6-465D-8ADC-9658B35E655A}" presName="rootConnector" presStyleLbl="node2" presStyleIdx="6" presStyleCnt="8"/>
      <dgm:spPr/>
    </dgm:pt>
    <dgm:pt modelId="{E07532FF-90B9-4870-938E-8C9CE1E6B686}" type="pres">
      <dgm:prSet presAssocID="{3B53E456-8BA6-465D-8ADC-9658B35E655A}" presName="hierChild4" presStyleCnt="0"/>
      <dgm:spPr/>
    </dgm:pt>
    <dgm:pt modelId="{584E5ED1-0E14-4D02-8BB1-15CBE4872664}" type="pres">
      <dgm:prSet presAssocID="{3B53E456-8BA6-465D-8ADC-9658B35E655A}" presName="hierChild5" presStyleCnt="0"/>
      <dgm:spPr/>
    </dgm:pt>
    <dgm:pt modelId="{2985368A-0B01-43D3-A2AE-BD1E49FDD621}" type="pres">
      <dgm:prSet presAssocID="{30318199-409C-42D1-AF20-4646FFC493DC}" presName="Name37" presStyleLbl="parChTrans1D2" presStyleIdx="7" presStyleCnt="8"/>
      <dgm:spPr/>
    </dgm:pt>
    <dgm:pt modelId="{DFB9F289-7885-40CA-B313-AF94E3BAF73A}" type="pres">
      <dgm:prSet presAssocID="{276625D7-48F4-4081-A440-120505D16DB6}" presName="hierRoot2" presStyleCnt="0">
        <dgm:presLayoutVars>
          <dgm:hierBranch val="init"/>
        </dgm:presLayoutVars>
      </dgm:prSet>
      <dgm:spPr/>
    </dgm:pt>
    <dgm:pt modelId="{FE5763AF-EF21-42EF-A5DF-B2ACB9ADE2F7}" type="pres">
      <dgm:prSet presAssocID="{276625D7-48F4-4081-A440-120505D16DB6}" presName="rootComposite" presStyleCnt="0"/>
      <dgm:spPr/>
    </dgm:pt>
    <dgm:pt modelId="{7B829815-A056-44B5-AA8C-6138E1C0604A}" type="pres">
      <dgm:prSet presAssocID="{276625D7-48F4-4081-A440-120505D16DB6}" presName="rootText" presStyleLbl="node2" presStyleIdx="7" presStyleCnt="8">
        <dgm:presLayoutVars>
          <dgm:chPref val="3"/>
        </dgm:presLayoutVars>
      </dgm:prSet>
      <dgm:spPr/>
    </dgm:pt>
    <dgm:pt modelId="{03E035BA-F36B-4F5B-B5F5-A880529FE246}" type="pres">
      <dgm:prSet presAssocID="{276625D7-48F4-4081-A440-120505D16DB6}" presName="rootConnector" presStyleLbl="node2" presStyleIdx="7" presStyleCnt="8"/>
      <dgm:spPr/>
    </dgm:pt>
    <dgm:pt modelId="{82E3C505-81DE-4923-AC1F-7830CF579DA6}" type="pres">
      <dgm:prSet presAssocID="{276625D7-48F4-4081-A440-120505D16DB6}" presName="hierChild4" presStyleCnt="0"/>
      <dgm:spPr/>
    </dgm:pt>
    <dgm:pt modelId="{0230707A-E629-4870-8AD7-46613E1C65EB}" type="pres">
      <dgm:prSet presAssocID="{276625D7-48F4-4081-A440-120505D16DB6}" presName="hierChild5" presStyleCnt="0"/>
      <dgm:spPr/>
    </dgm:pt>
    <dgm:pt modelId="{EA281039-C4FE-49BC-B3AA-ED7A04EBF118}" type="pres">
      <dgm:prSet presAssocID="{2EA33616-6C58-403A-899C-3B7D55F71B27}" presName="hierChild3" presStyleCnt="0"/>
      <dgm:spPr/>
    </dgm:pt>
  </dgm:ptLst>
  <dgm:cxnLst>
    <dgm:cxn modelId="{33A3EF06-069B-4A21-B966-BA1E56EFFD19}" type="presOf" srcId="{77A2F5FD-58D1-4D68-BCF2-D7F56AB792AB}" destId="{7B37DF95-E484-4655-938F-CAE68494BDFD}" srcOrd="0" destOrd="0" presId="urn:microsoft.com/office/officeart/2005/8/layout/orgChart1"/>
    <dgm:cxn modelId="{95CD2B0B-62C6-4697-83E0-01A99EAC8F9D}" srcId="{2EA33616-6C58-403A-899C-3B7D55F71B27}" destId="{4EFEA6AA-2D81-4A01-BBDF-2C61E162CB10}" srcOrd="5" destOrd="0" parTransId="{1E51ED55-26A4-42FF-AA82-5907C6276DC4}" sibTransId="{0B42B07D-9960-42B1-8D7F-156A3427BB90}"/>
    <dgm:cxn modelId="{A2B9700E-7AAD-459E-A82D-13B0D4476BEA}" type="presOf" srcId="{5B75C29B-7F02-4DA9-9252-895300070AB3}" destId="{A131EC23-BDFF-4B9A-BFC3-4A3FA54DDB9B}" srcOrd="0" destOrd="0" presId="urn:microsoft.com/office/officeart/2005/8/layout/orgChart1"/>
    <dgm:cxn modelId="{C0137311-3E6C-43D6-834F-57D796AAC8F2}" type="presOf" srcId="{396A7383-D9B4-4304-8B32-78C675C30257}" destId="{599EC8A7-784D-4CF4-956B-8E5FE28C952D}" srcOrd="0" destOrd="0" presId="urn:microsoft.com/office/officeart/2005/8/layout/orgChart1"/>
    <dgm:cxn modelId="{17E67411-7BBF-4CFC-BE7E-27241D22F9A3}" type="presOf" srcId="{320CB068-C125-414C-A477-15AEFCD0F53F}" destId="{954BCF12-6800-4814-8A69-7CFD3742000F}" srcOrd="0" destOrd="0" presId="urn:microsoft.com/office/officeart/2005/8/layout/orgChart1"/>
    <dgm:cxn modelId="{F7572F1A-2F57-4F10-A3C1-46F01B7CCF7A}" type="presOf" srcId="{3B53E456-8BA6-465D-8ADC-9658B35E655A}" destId="{90CA8815-4A17-4F5D-9A83-D4F254D262CA}" srcOrd="1" destOrd="0" presId="urn:microsoft.com/office/officeart/2005/8/layout/orgChart1"/>
    <dgm:cxn modelId="{39DEAE1C-BCBA-47F8-A572-BA358AB0CBCB}" type="presOf" srcId="{18C73685-A694-4B1E-A302-F23460A0C7AC}" destId="{CAF68FAA-2A1C-4D95-AC1B-73DA1181AC76}" srcOrd="0" destOrd="0" presId="urn:microsoft.com/office/officeart/2005/8/layout/orgChart1"/>
    <dgm:cxn modelId="{E6116920-974F-4623-838E-7E65EDE624DF}" type="presOf" srcId="{FF099EF7-321E-45BF-AED6-CB0900C8341A}" destId="{69DD91BF-AE08-4A50-85AD-0A6AF04AFB88}" srcOrd="1" destOrd="0" presId="urn:microsoft.com/office/officeart/2005/8/layout/orgChart1"/>
    <dgm:cxn modelId="{A1716B2A-52BC-47BA-9EEE-41963838139C}" type="presOf" srcId="{2EA33616-6C58-403A-899C-3B7D55F71B27}" destId="{EFD0803D-D0E7-4BD0-BD15-D56AA3DD3146}" srcOrd="1" destOrd="0" presId="urn:microsoft.com/office/officeart/2005/8/layout/orgChart1"/>
    <dgm:cxn modelId="{6352202F-C504-469B-8E16-F5AF8DE4823D}" type="presOf" srcId="{396A7383-D9B4-4304-8B32-78C675C30257}" destId="{820C948E-3D8A-4299-AEF3-1A60BF41C990}" srcOrd="1" destOrd="0" presId="urn:microsoft.com/office/officeart/2005/8/layout/orgChart1"/>
    <dgm:cxn modelId="{B7A2A136-31AA-451F-84B0-F9D080E91954}" srcId="{2EA33616-6C58-403A-899C-3B7D55F71B27}" destId="{396A7383-D9B4-4304-8B32-78C675C30257}" srcOrd="3" destOrd="0" parTransId="{63879560-0422-45CB-8864-A8F90043E6DC}" sibTransId="{036C305C-2D32-4A0F-BFCC-1FD9FF710A6A}"/>
    <dgm:cxn modelId="{6E42B238-8C74-4BC1-B399-A55A89D61A84}" type="presOf" srcId="{677867AE-D383-4741-A19C-212DA7B39248}" destId="{5AFBDEEA-44F9-4D0A-B695-80C0193C9A5A}" srcOrd="0" destOrd="0" presId="urn:microsoft.com/office/officeart/2005/8/layout/orgChart1"/>
    <dgm:cxn modelId="{98272939-6EB7-44C7-AD4D-4C03F6589210}" srcId="{2EA33616-6C58-403A-899C-3B7D55F71B27}" destId="{FF099EF7-321E-45BF-AED6-CB0900C8341A}" srcOrd="2" destOrd="0" parTransId="{77A2F5FD-58D1-4D68-BCF2-D7F56AB792AB}" sibTransId="{46290DE6-CD0C-4A93-A40F-C405E9AA9A19}"/>
    <dgm:cxn modelId="{DB23A13D-E086-401A-9477-901173E1E580}" type="presOf" srcId="{18C73685-A694-4B1E-A302-F23460A0C7AC}" destId="{E76B5ECD-358C-4688-8B51-A8DF04B058E5}" srcOrd="1" destOrd="0" presId="urn:microsoft.com/office/officeart/2005/8/layout/orgChart1"/>
    <dgm:cxn modelId="{FACE276D-8E05-4270-A551-5EEB586A2299}" srcId="{2EA33616-6C58-403A-899C-3B7D55F71B27}" destId="{3B53E456-8BA6-465D-8ADC-9658B35E655A}" srcOrd="6" destOrd="0" parTransId="{320CB068-C125-414C-A477-15AEFCD0F53F}" sibTransId="{5A0196A9-6784-4CAD-AB14-B1B33B5AF7B6}"/>
    <dgm:cxn modelId="{22795550-AA61-4F45-89E1-8F7AC1F542FB}" type="presOf" srcId="{4EFEA6AA-2D81-4A01-BBDF-2C61E162CB10}" destId="{AF293FF6-612A-4026-B530-48B1944F74E4}" srcOrd="0" destOrd="0" presId="urn:microsoft.com/office/officeart/2005/8/layout/orgChart1"/>
    <dgm:cxn modelId="{248BD356-75CC-4201-AE60-E4079E824CC7}" type="presOf" srcId="{677867AE-D383-4741-A19C-212DA7B39248}" destId="{1AE042DB-F9DB-41D6-B36B-767F795400BE}" srcOrd="1" destOrd="0" presId="urn:microsoft.com/office/officeart/2005/8/layout/orgChart1"/>
    <dgm:cxn modelId="{E26AE659-F7C1-4553-812B-E24D5E92E86F}" srcId="{2EA33616-6C58-403A-899C-3B7D55F71B27}" destId="{5A059123-7559-42F8-A429-2DD037A7FC85}" srcOrd="1" destOrd="0" parTransId="{7CBB8AA7-F18D-423C-8EAB-0B7075F294D5}" sibTransId="{691E55BB-F63B-40CA-A7AC-84D054BDA90E}"/>
    <dgm:cxn modelId="{9D05DA5A-2357-4313-8CB0-FC26296AE411}" type="presOf" srcId="{4EFEA6AA-2D81-4A01-BBDF-2C61E162CB10}" destId="{46B86D9E-13BB-4E89-8A90-FE06705F9FE8}" srcOrd="1" destOrd="0" presId="urn:microsoft.com/office/officeart/2005/8/layout/orgChart1"/>
    <dgm:cxn modelId="{E24F329A-4F78-4D71-8828-91C356FC5C7A}" type="presOf" srcId="{5A059123-7559-42F8-A429-2DD037A7FC85}" destId="{61D2FC3C-DC7C-4748-A0DD-133BBB7C198D}" srcOrd="0" destOrd="0" presId="urn:microsoft.com/office/officeart/2005/8/layout/orgChart1"/>
    <dgm:cxn modelId="{006DF0AA-500A-4431-AB05-58AE5B2A486A}" type="presOf" srcId="{7CBB8AA7-F18D-423C-8EAB-0B7075F294D5}" destId="{9ADD2EC2-3F85-4835-9072-4B11ECA3733C}" srcOrd="0" destOrd="0" presId="urn:microsoft.com/office/officeart/2005/8/layout/orgChart1"/>
    <dgm:cxn modelId="{EFB226B0-1168-49CD-A5D9-E4B7D91ED0C9}" type="presOf" srcId="{63879560-0422-45CB-8864-A8F90043E6DC}" destId="{0A7BCCD4-E970-4163-91E4-D62BA1F7944A}" srcOrd="0" destOrd="0" presId="urn:microsoft.com/office/officeart/2005/8/layout/orgChart1"/>
    <dgm:cxn modelId="{B5368AB3-6A09-4986-8A56-83DA555636EB}" srcId="{6EA1F4CD-0708-4339-A47D-25F76AEDB4DB}" destId="{2EA33616-6C58-403A-899C-3B7D55F71B27}" srcOrd="0" destOrd="0" parTransId="{D5F52E3B-7BE2-4E80-90FF-8306A17CFF8A}" sibTransId="{163CC27F-84E5-444B-8EA9-ABC32484E352}"/>
    <dgm:cxn modelId="{62901DBA-F079-4118-BE5D-5DC2BC1D913D}" type="presOf" srcId="{8BE15F60-AC23-42C2-B1B2-C05367E5646B}" destId="{A6C9D3D6-9DCC-442E-B9AB-B5EA30D6E5EB}" srcOrd="0" destOrd="0" presId="urn:microsoft.com/office/officeart/2005/8/layout/orgChart1"/>
    <dgm:cxn modelId="{6F0377BB-8D43-4C90-846E-99D061915CE7}" srcId="{2EA33616-6C58-403A-899C-3B7D55F71B27}" destId="{677867AE-D383-4741-A19C-212DA7B39248}" srcOrd="0" destOrd="0" parTransId="{8BE15F60-AC23-42C2-B1B2-C05367E5646B}" sibTransId="{BE18F588-8385-45F5-A5A3-006B4ED2851B}"/>
    <dgm:cxn modelId="{B5EAA9C4-B97B-4935-819B-4F1FB6FC79E2}" type="presOf" srcId="{1E51ED55-26A4-42FF-AA82-5907C6276DC4}" destId="{5C8059FF-3B46-44F1-9731-921D477C9512}" srcOrd="0" destOrd="0" presId="urn:microsoft.com/office/officeart/2005/8/layout/orgChart1"/>
    <dgm:cxn modelId="{581513D6-1C22-4304-A582-F2776D8AC08B}" type="presOf" srcId="{3B53E456-8BA6-465D-8ADC-9658B35E655A}" destId="{21A9EEEE-6037-41D6-83BA-1F6E8E044818}" srcOrd="0" destOrd="0" presId="urn:microsoft.com/office/officeart/2005/8/layout/orgChart1"/>
    <dgm:cxn modelId="{FC3C7CDB-0F0D-436F-9994-449FA9FD87B8}" srcId="{2EA33616-6C58-403A-899C-3B7D55F71B27}" destId="{18C73685-A694-4B1E-A302-F23460A0C7AC}" srcOrd="4" destOrd="0" parTransId="{5B75C29B-7F02-4DA9-9252-895300070AB3}" sibTransId="{C771BAA8-98A5-4B5C-A134-760E06718F17}"/>
    <dgm:cxn modelId="{099AC6E0-73FC-4B07-B771-BA69DA8C15FC}" type="presOf" srcId="{276625D7-48F4-4081-A440-120505D16DB6}" destId="{03E035BA-F36B-4F5B-B5F5-A880529FE246}" srcOrd="1" destOrd="0" presId="urn:microsoft.com/office/officeart/2005/8/layout/orgChart1"/>
    <dgm:cxn modelId="{89984CEA-27E7-4D8D-A5C7-300CF8AB6FDF}" type="presOf" srcId="{5A059123-7559-42F8-A429-2DD037A7FC85}" destId="{5103C05A-BBA2-4518-89BB-F66897356EEC}" srcOrd="1" destOrd="0" presId="urn:microsoft.com/office/officeart/2005/8/layout/orgChart1"/>
    <dgm:cxn modelId="{A9AAD3ED-9030-4CDA-876F-CD9932545145}" type="presOf" srcId="{30318199-409C-42D1-AF20-4646FFC493DC}" destId="{2985368A-0B01-43D3-A2AE-BD1E49FDD621}" srcOrd="0" destOrd="0" presId="urn:microsoft.com/office/officeart/2005/8/layout/orgChart1"/>
    <dgm:cxn modelId="{EF8AEEEE-ED07-4013-9E29-EC0C34AFEFBE}" srcId="{2EA33616-6C58-403A-899C-3B7D55F71B27}" destId="{276625D7-48F4-4081-A440-120505D16DB6}" srcOrd="7" destOrd="0" parTransId="{30318199-409C-42D1-AF20-4646FFC493DC}" sibTransId="{1D309497-7D2A-4CC6-91A2-25E2B9BEC551}"/>
    <dgm:cxn modelId="{9309A3EF-E62A-4305-B173-E0FA1B51C3CB}" type="presOf" srcId="{2EA33616-6C58-403A-899C-3B7D55F71B27}" destId="{6EC8FE8C-3EAF-4DCB-B78C-936D0F26F435}" srcOrd="0" destOrd="0" presId="urn:microsoft.com/office/officeart/2005/8/layout/orgChart1"/>
    <dgm:cxn modelId="{20E3CCF5-0719-434D-9DCC-DED2B9CD2295}" type="presOf" srcId="{FF099EF7-321E-45BF-AED6-CB0900C8341A}" destId="{714D4D66-57CB-44E1-9470-6ECBE1235C2D}" srcOrd="0" destOrd="0" presId="urn:microsoft.com/office/officeart/2005/8/layout/orgChart1"/>
    <dgm:cxn modelId="{ACEEEDF5-E08A-4A38-9B2C-839C8840F1EA}" type="presOf" srcId="{6EA1F4CD-0708-4339-A47D-25F76AEDB4DB}" destId="{BE809DCD-C791-4D06-B74E-636465068ABF}" srcOrd="0" destOrd="0" presId="urn:microsoft.com/office/officeart/2005/8/layout/orgChart1"/>
    <dgm:cxn modelId="{D8D052FB-F7B8-43EC-BD38-BDDB98251CB2}" type="presOf" srcId="{276625D7-48F4-4081-A440-120505D16DB6}" destId="{7B829815-A056-44B5-AA8C-6138E1C0604A}" srcOrd="0" destOrd="0" presId="urn:microsoft.com/office/officeart/2005/8/layout/orgChart1"/>
    <dgm:cxn modelId="{839DDAE4-9B5F-41D8-A5F8-8ED580513B86}" type="presParOf" srcId="{BE809DCD-C791-4D06-B74E-636465068ABF}" destId="{CBC44882-21AA-4C17-849C-D9C786CEEDB2}" srcOrd="0" destOrd="0" presId="urn:microsoft.com/office/officeart/2005/8/layout/orgChart1"/>
    <dgm:cxn modelId="{1F605859-5ED8-477A-9BC6-188C55A8AA97}" type="presParOf" srcId="{CBC44882-21AA-4C17-849C-D9C786CEEDB2}" destId="{D34B3118-2238-4881-A51D-D88F2B6A435D}" srcOrd="0" destOrd="0" presId="urn:microsoft.com/office/officeart/2005/8/layout/orgChart1"/>
    <dgm:cxn modelId="{E046014F-22A5-4046-B6A0-601FF00E5C05}" type="presParOf" srcId="{D34B3118-2238-4881-A51D-D88F2B6A435D}" destId="{6EC8FE8C-3EAF-4DCB-B78C-936D0F26F435}" srcOrd="0" destOrd="0" presId="urn:microsoft.com/office/officeart/2005/8/layout/orgChart1"/>
    <dgm:cxn modelId="{256A52F8-9DD3-47A3-9DFD-2D4043E73516}" type="presParOf" srcId="{D34B3118-2238-4881-A51D-D88F2B6A435D}" destId="{EFD0803D-D0E7-4BD0-BD15-D56AA3DD3146}" srcOrd="1" destOrd="0" presId="urn:microsoft.com/office/officeart/2005/8/layout/orgChart1"/>
    <dgm:cxn modelId="{904B5239-E006-4EB1-B937-E28D093D9AAA}" type="presParOf" srcId="{CBC44882-21AA-4C17-849C-D9C786CEEDB2}" destId="{76D3F05A-4157-40B3-A88D-439316AD0519}" srcOrd="1" destOrd="0" presId="urn:microsoft.com/office/officeart/2005/8/layout/orgChart1"/>
    <dgm:cxn modelId="{C7900914-50E2-4AF0-B969-9BBD9256C118}" type="presParOf" srcId="{76D3F05A-4157-40B3-A88D-439316AD0519}" destId="{A6C9D3D6-9DCC-442E-B9AB-B5EA30D6E5EB}" srcOrd="0" destOrd="0" presId="urn:microsoft.com/office/officeart/2005/8/layout/orgChart1"/>
    <dgm:cxn modelId="{50A45950-55D5-40FB-9AEF-C1217AFCCEA2}" type="presParOf" srcId="{76D3F05A-4157-40B3-A88D-439316AD0519}" destId="{33966EC2-6616-4A60-B935-C7D05ED6891D}" srcOrd="1" destOrd="0" presId="urn:microsoft.com/office/officeart/2005/8/layout/orgChart1"/>
    <dgm:cxn modelId="{D358CED3-0E4D-4467-A3D0-EC0618C3BBCB}" type="presParOf" srcId="{33966EC2-6616-4A60-B935-C7D05ED6891D}" destId="{ED400900-9E06-4805-AE88-90A4A95E42FD}" srcOrd="0" destOrd="0" presId="urn:microsoft.com/office/officeart/2005/8/layout/orgChart1"/>
    <dgm:cxn modelId="{D4056D85-8686-4382-9ACB-48FABDF61042}" type="presParOf" srcId="{ED400900-9E06-4805-AE88-90A4A95E42FD}" destId="{5AFBDEEA-44F9-4D0A-B695-80C0193C9A5A}" srcOrd="0" destOrd="0" presId="urn:microsoft.com/office/officeart/2005/8/layout/orgChart1"/>
    <dgm:cxn modelId="{45BCFBEE-917D-44BB-8E30-DB9BFB2D60EF}" type="presParOf" srcId="{ED400900-9E06-4805-AE88-90A4A95E42FD}" destId="{1AE042DB-F9DB-41D6-B36B-767F795400BE}" srcOrd="1" destOrd="0" presId="urn:microsoft.com/office/officeart/2005/8/layout/orgChart1"/>
    <dgm:cxn modelId="{93F635B4-08B0-4BDE-A754-DCD18771CD20}" type="presParOf" srcId="{33966EC2-6616-4A60-B935-C7D05ED6891D}" destId="{CF14CA37-86BD-4AF1-9A80-425AA349A95D}" srcOrd="1" destOrd="0" presId="urn:microsoft.com/office/officeart/2005/8/layout/orgChart1"/>
    <dgm:cxn modelId="{28E79CE4-577A-4BB9-8472-B030C0F92D88}" type="presParOf" srcId="{33966EC2-6616-4A60-B935-C7D05ED6891D}" destId="{37F9B0D2-46BD-49E0-B1C8-B282C2956D87}" srcOrd="2" destOrd="0" presId="urn:microsoft.com/office/officeart/2005/8/layout/orgChart1"/>
    <dgm:cxn modelId="{5AC85074-521E-4D14-AF44-A37FED7CEC00}" type="presParOf" srcId="{76D3F05A-4157-40B3-A88D-439316AD0519}" destId="{9ADD2EC2-3F85-4835-9072-4B11ECA3733C}" srcOrd="2" destOrd="0" presId="urn:microsoft.com/office/officeart/2005/8/layout/orgChart1"/>
    <dgm:cxn modelId="{BC591E2A-2266-4766-AB39-8299A8370E3F}" type="presParOf" srcId="{76D3F05A-4157-40B3-A88D-439316AD0519}" destId="{40CD420A-BB00-403E-BA7E-D6FBF209247B}" srcOrd="3" destOrd="0" presId="urn:microsoft.com/office/officeart/2005/8/layout/orgChart1"/>
    <dgm:cxn modelId="{8F8C45F5-E2DD-4FFF-BA08-5BB08BDBF504}" type="presParOf" srcId="{40CD420A-BB00-403E-BA7E-D6FBF209247B}" destId="{3C37E743-8DC8-4EBA-A485-B71576312919}" srcOrd="0" destOrd="0" presId="urn:microsoft.com/office/officeart/2005/8/layout/orgChart1"/>
    <dgm:cxn modelId="{F98D09D6-E925-4306-9141-3B202D04F468}" type="presParOf" srcId="{3C37E743-8DC8-4EBA-A485-B71576312919}" destId="{61D2FC3C-DC7C-4748-A0DD-133BBB7C198D}" srcOrd="0" destOrd="0" presId="urn:microsoft.com/office/officeart/2005/8/layout/orgChart1"/>
    <dgm:cxn modelId="{090250F9-C05A-4645-85E7-EDD8A4963830}" type="presParOf" srcId="{3C37E743-8DC8-4EBA-A485-B71576312919}" destId="{5103C05A-BBA2-4518-89BB-F66897356EEC}" srcOrd="1" destOrd="0" presId="urn:microsoft.com/office/officeart/2005/8/layout/orgChart1"/>
    <dgm:cxn modelId="{CBA12293-8E91-4772-A3BA-AB5C5358A0C3}" type="presParOf" srcId="{40CD420A-BB00-403E-BA7E-D6FBF209247B}" destId="{215D5159-9B3D-4FEE-8077-17AB6F34AD28}" srcOrd="1" destOrd="0" presId="urn:microsoft.com/office/officeart/2005/8/layout/orgChart1"/>
    <dgm:cxn modelId="{3D79A5CD-4636-4EF7-B410-84D2D00514B2}" type="presParOf" srcId="{40CD420A-BB00-403E-BA7E-D6FBF209247B}" destId="{FFFB4B1D-D229-4897-BD86-EC646EAAA4BB}" srcOrd="2" destOrd="0" presId="urn:microsoft.com/office/officeart/2005/8/layout/orgChart1"/>
    <dgm:cxn modelId="{C0C2CB8D-02B1-4125-A33D-AC548F673995}" type="presParOf" srcId="{76D3F05A-4157-40B3-A88D-439316AD0519}" destId="{7B37DF95-E484-4655-938F-CAE68494BDFD}" srcOrd="4" destOrd="0" presId="urn:microsoft.com/office/officeart/2005/8/layout/orgChart1"/>
    <dgm:cxn modelId="{12AEA3E5-4968-4EAC-8B18-BC4F3BD6F765}" type="presParOf" srcId="{76D3F05A-4157-40B3-A88D-439316AD0519}" destId="{76371C25-AFD4-4F33-B421-EB0F14B8F43A}" srcOrd="5" destOrd="0" presId="urn:microsoft.com/office/officeart/2005/8/layout/orgChart1"/>
    <dgm:cxn modelId="{FF9DD8E0-B0E3-473E-B35F-CDB6E3C5131E}" type="presParOf" srcId="{76371C25-AFD4-4F33-B421-EB0F14B8F43A}" destId="{36C1A4F3-50B6-4717-AC9B-326EAD388097}" srcOrd="0" destOrd="0" presId="urn:microsoft.com/office/officeart/2005/8/layout/orgChart1"/>
    <dgm:cxn modelId="{5DE231F9-BB1E-471A-9BE3-4EFE5E6DE35D}" type="presParOf" srcId="{36C1A4F3-50B6-4717-AC9B-326EAD388097}" destId="{714D4D66-57CB-44E1-9470-6ECBE1235C2D}" srcOrd="0" destOrd="0" presId="urn:microsoft.com/office/officeart/2005/8/layout/orgChart1"/>
    <dgm:cxn modelId="{06846C09-63D4-49AF-BA49-CAAD759F1594}" type="presParOf" srcId="{36C1A4F3-50B6-4717-AC9B-326EAD388097}" destId="{69DD91BF-AE08-4A50-85AD-0A6AF04AFB88}" srcOrd="1" destOrd="0" presId="urn:microsoft.com/office/officeart/2005/8/layout/orgChart1"/>
    <dgm:cxn modelId="{62763F0E-843F-4F27-93F5-FE388DC4736F}" type="presParOf" srcId="{76371C25-AFD4-4F33-B421-EB0F14B8F43A}" destId="{F5067E9F-CDDD-484A-A776-F2C9CE15B596}" srcOrd="1" destOrd="0" presId="urn:microsoft.com/office/officeart/2005/8/layout/orgChart1"/>
    <dgm:cxn modelId="{B8596DD7-9592-4C30-B953-6CFC5114463E}" type="presParOf" srcId="{76371C25-AFD4-4F33-B421-EB0F14B8F43A}" destId="{8D6D9E8D-D9DD-4303-8C74-4E298457F1EE}" srcOrd="2" destOrd="0" presId="urn:microsoft.com/office/officeart/2005/8/layout/orgChart1"/>
    <dgm:cxn modelId="{4517141E-2029-4D7D-9600-7ED26248C132}" type="presParOf" srcId="{76D3F05A-4157-40B3-A88D-439316AD0519}" destId="{0A7BCCD4-E970-4163-91E4-D62BA1F7944A}" srcOrd="6" destOrd="0" presId="urn:microsoft.com/office/officeart/2005/8/layout/orgChart1"/>
    <dgm:cxn modelId="{99168814-B5EF-4696-A1D0-A37C2314C805}" type="presParOf" srcId="{76D3F05A-4157-40B3-A88D-439316AD0519}" destId="{AD2E9C58-97D4-463A-80EF-07ED2F6C12E8}" srcOrd="7" destOrd="0" presId="urn:microsoft.com/office/officeart/2005/8/layout/orgChart1"/>
    <dgm:cxn modelId="{A75375E7-78A0-4CC8-82CD-DC6B79269CA4}" type="presParOf" srcId="{AD2E9C58-97D4-463A-80EF-07ED2F6C12E8}" destId="{0A0CE224-F606-4925-9752-F4CDD1927D71}" srcOrd="0" destOrd="0" presId="urn:microsoft.com/office/officeart/2005/8/layout/orgChart1"/>
    <dgm:cxn modelId="{7FD91751-0DF4-4053-BD2D-B143621801F4}" type="presParOf" srcId="{0A0CE224-F606-4925-9752-F4CDD1927D71}" destId="{599EC8A7-784D-4CF4-956B-8E5FE28C952D}" srcOrd="0" destOrd="0" presId="urn:microsoft.com/office/officeart/2005/8/layout/orgChart1"/>
    <dgm:cxn modelId="{0CB0F2CB-9E82-4631-9496-F9D25418F090}" type="presParOf" srcId="{0A0CE224-F606-4925-9752-F4CDD1927D71}" destId="{820C948E-3D8A-4299-AEF3-1A60BF41C990}" srcOrd="1" destOrd="0" presId="urn:microsoft.com/office/officeart/2005/8/layout/orgChart1"/>
    <dgm:cxn modelId="{A3510BD4-F213-4D3A-958D-ACDEFA81717A}" type="presParOf" srcId="{AD2E9C58-97D4-463A-80EF-07ED2F6C12E8}" destId="{AB142CCF-10AC-4CAC-82BC-9F78B8181D4E}" srcOrd="1" destOrd="0" presId="urn:microsoft.com/office/officeart/2005/8/layout/orgChart1"/>
    <dgm:cxn modelId="{F102C34B-D47F-43C7-A136-2CBA6D44FDC6}" type="presParOf" srcId="{AD2E9C58-97D4-463A-80EF-07ED2F6C12E8}" destId="{BA956040-704B-4A5C-88D8-5B487C0B690E}" srcOrd="2" destOrd="0" presId="urn:microsoft.com/office/officeart/2005/8/layout/orgChart1"/>
    <dgm:cxn modelId="{3E27C876-97BC-4BB0-95DE-51C86688D0AC}" type="presParOf" srcId="{76D3F05A-4157-40B3-A88D-439316AD0519}" destId="{A131EC23-BDFF-4B9A-BFC3-4A3FA54DDB9B}" srcOrd="8" destOrd="0" presId="urn:microsoft.com/office/officeart/2005/8/layout/orgChart1"/>
    <dgm:cxn modelId="{5A402B10-B135-46B0-AE26-1E40CF27761C}" type="presParOf" srcId="{76D3F05A-4157-40B3-A88D-439316AD0519}" destId="{1AA6C9BE-F0CC-487F-BEBD-4CA1444FE50E}" srcOrd="9" destOrd="0" presId="urn:microsoft.com/office/officeart/2005/8/layout/orgChart1"/>
    <dgm:cxn modelId="{DBEFD47C-4357-4C97-AAA4-29477F7649A1}" type="presParOf" srcId="{1AA6C9BE-F0CC-487F-BEBD-4CA1444FE50E}" destId="{D2DAF21F-4059-459B-AD7E-829B31944B3E}" srcOrd="0" destOrd="0" presId="urn:microsoft.com/office/officeart/2005/8/layout/orgChart1"/>
    <dgm:cxn modelId="{3A7C4CDD-2815-4876-AFEB-C057216DD154}" type="presParOf" srcId="{D2DAF21F-4059-459B-AD7E-829B31944B3E}" destId="{CAF68FAA-2A1C-4D95-AC1B-73DA1181AC76}" srcOrd="0" destOrd="0" presId="urn:microsoft.com/office/officeart/2005/8/layout/orgChart1"/>
    <dgm:cxn modelId="{F5D66F07-6942-416C-A438-62A72F8B072B}" type="presParOf" srcId="{D2DAF21F-4059-459B-AD7E-829B31944B3E}" destId="{E76B5ECD-358C-4688-8B51-A8DF04B058E5}" srcOrd="1" destOrd="0" presId="urn:microsoft.com/office/officeart/2005/8/layout/orgChart1"/>
    <dgm:cxn modelId="{75704327-2473-425C-8B2C-1D5DCD55F350}" type="presParOf" srcId="{1AA6C9BE-F0CC-487F-BEBD-4CA1444FE50E}" destId="{5392CE8E-23F1-4F9C-95BE-A90119725CFD}" srcOrd="1" destOrd="0" presId="urn:microsoft.com/office/officeart/2005/8/layout/orgChart1"/>
    <dgm:cxn modelId="{C11BCFF7-951B-43D2-BA55-E3755FE6256A}" type="presParOf" srcId="{1AA6C9BE-F0CC-487F-BEBD-4CA1444FE50E}" destId="{B8966A00-C5FC-4AD1-B0E7-CFBE4B95AC86}" srcOrd="2" destOrd="0" presId="urn:microsoft.com/office/officeart/2005/8/layout/orgChart1"/>
    <dgm:cxn modelId="{BC32CFE8-321B-468B-AC80-DEAB48B6BE96}" type="presParOf" srcId="{76D3F05A-4157-40B3-A88D-439316AD0519}" destId="{5C8059FF-3B46-44F1-9731-921D477C9512}" srcOrd="10" destOrd="0" presId="urn:microsoft.com/office/officeart/2005/8/layout/orgChart1"/>
    <dgm:cxn modelId="{9A034330-6708-4AF5-8F73-952636011827}" type="presParOf" srcId="{76D3F05A-4157-40B3-A88D-439316AD0519}" destId="{C6AB53BF-EE5B-4948-86A6-DAC5552616AE}" srcOrd="11" destOrd="0" presId="urn:microsoft.com/office/officeart/2005/8/layout/orgChart1"/>
    <dgm:cxn modelId="{BE9BFE9A-0EB1-4C3E-8DAB-30FF6925A14E}" type="presParOf" srcId="{C6AB53BF-EE5B-4948-86A6-DAC5552616AE}" destId="{1B61F1BD-D521-4514-A0DE-3385241DAD9D}" srcOrd="0" destOrd="0" presId="urn:microsoft.com/office/officeart/2005/8/layout/orgChart1"/>
    <dgm:cxn modelId="{0EC60E32-F0D2-4B3F-A0E4-4AED070F57BD}" type="presParOf" srcId="{1B61F1BD-D521-4514-A0DE-3385241DAD9D}" destId="{AF293FF6-612A-4026-B530-48B1944F74E4}" srcOrd="0" destOrd="0" presId="urn:microsoft.com/office/officeart/2005/8/layout/orgChart1"/>
    <dgm:cxn modelId="{D2BDCFF4-6D53-46A4-8352-C33E66283508}" type="presParOf" srcId="{1B61F1BD-D521-4514-A0DE-3385241DAD9D}" destId="{46B86D9E-13BB-4E89-8A90-FE06705F9FE8}" srcOrd="1" destOrd="0" presId="urn:microsoft.com/office/officeart/2005/8/layout/orgChart1"/>
    <dgm:cxn modelId="{294A5427-9C2F-4C0A-8B58-617A1421E7F5}" type="presParOf" srcId="{C6AB53BF-EE5B-4948-86A6-DAC5552616AE}" destId="{BF2CF33F-A3C5-4E02-AE1B-88309B791EC7}" srcOrd="1" destOrd="0" presId="urn:microsoft.com/office/officeart/2005/8/layout/orgChart1"/>
    <dgm:cxn modelId="{6F7B6F5F-4BF7-4928-898B-B14E59B0A6AF}" type="presParOf" srcId="{C6AB53BF-EE5B-4948-86A6-DAC5552616AE}" destId="{D892546E-A560-4FC0-90F3-579A56F1DB68}" srcOrd="2" destOrd="0" presId="urn:microsoft.com/office/officeart/2005/8/layout/orgChart1"/>
    <dgm:cxn modelId="{4ACF1607-D998-47FF-89D0-B1EB33E24ACA}" type="presParOf" srcId="{76D3F05A-4157-40B3-A88D-439316AD0519}" destId="{954BCF12-6800-4814-8A69-7CFD3742000F}" srcOrd="12" destOrd="0" presId="urn:microsoft.com/office/officeart/2005/8/layout/orgChart1"/>
    <dgm:cxn modelId="{A04FB046-11AD-42BC-BFB7-F106D183A158}" type="presParOf" srcId="{76D3F05A-4157-40B3-A88D-439316AD0519}" destId="{682E6DEC-DE8C-4B29-8BC8-BB9AE3B3E67F}" srcOrd="13" destOrd="0" presId="urn:microsoft.com/office/officeart/2005/8/layout/orgChart1"/>
    <dgm:cxn modelId="{048FA0F1-E32C-437B-AD36-6DA5A6FE0585}" type="presParOf" srcId="{682E6DEC-DE8C-4B29-8BC8-BB9AE3B3E67F}" destId="{D0877C2A-5912-4FC0-98CD-43D7AC7AAA10}" srcOrd="0" destOrd="0" presId="urn:microsoft.com/office/officeart/2005/8/layout/orgChart1"/>
    <dgm:cxn modelId="{27D14BEC-7423-4B8E-A8C3-B23744C785F4}" type="presParOf" srcId="{D0877C2A-5912-4FC0-98CD-43D7AC7AAA10}" destId="{21A9EEEE-6037-41D6-83BA-1F6E8E044818}" srcOrd="0" destOrd="0" presId="urn:microsoft.com/office/officeart/2005/8/layout/orgChart1"/>
    <dgm:cxn modelId="{A78B600F-8C23-46F2-942D-F4CD1425D819}" type="presParOf" srcId="{D0877C2A-5912-4FC0-98CD-43D7AC7AAA10}" destId="{90CA8815-4A17-4F5D-9A83-D4F254D262CA}" srcOrd="1" destOrd="0" presId="urn:microsoft.com/office/officeart/2005/8/layout/orgChart1"/>
    <dgm:cxn modelId="{6AF01CC0-2428-44E1-A2C0-8932BEDF26AC}" type="presParOf" srcId="{682E6DEC-DE8C-4B29-8BC8-BB9AE3B3E67F}" destId="{E07532FF-90B9-4870-938E-8C9CE1E6B686}" srcOrd="1" destOrd="0" presId="urn:microsoft.com/office/officeart/2005/8/layout/orgChart1"/>
    <dgm:cxn modelId="{3E6486BA-0966-417D-B2C4-32D71C791768}" type="presParOf" srcId="{682E6DEC-DE8C-4B29-8BC8-BB9AE3B3E67F}" destId="{584E5ED1-0E14-4D02-8BB1-15CBE4872664}" srcOrd="2" destOrd="0" presId="urn:microsoft.com/office/officeart/2005/8/layout/orgChart1"/>
    <dgm:cxn modelId="{61A791EF-111D-4C5A-97BF-F6D6F80991C4}" type="presParOf" srcId="{76D3F05A-4157-40B3-A88D-439316AD0519}" destId="{2985368A-0B01-43D3-A2AE-BD1E49FDD621}" srcOrd="14" destOrd="0" presId="urn:microsoft.com/office/officeart/2005/8/layout/orgChart1"/>
    <dgm:cxn modelId="{E4CEFCE9-01AF-46FE-A663-6A4F2BFABDF3}" type="presParOf" srcId="{76D3F05A-4157-40B3-A88D-439316AD0519}" destId="{DFB9F289-7885-40CA-B313-AF94E3BAF73A}" srcOrd="15" destOrd="0" presId="urn:microsoft.com/office/officeart/2005/8/layout/orgChart1"/>
    <dgm:cxn modelId="{EAE13ACF-7251-467D-B098-7E66D0123A26}" type="presParOf" srcId="{DFB9F289-7885-40CA-B313-AF94E3BAF73A}" destId="{FE5763AF-EF21-42EF-A5DF-B2ACB9ADE2F7}" srcOrd="0" destOrd="0" presId="urn:microsoft.com/office/officeart/2005/8/layout/orgChart1"/>
    <dgm:cxn modelId="{C5E05A3F-B96E-437B-95D5-0EDE4931FEC8}" type="presParOf" srcId="{FE5763AF-EF21-42EF-A5DF-B2ACB9ADE2F7}" destId="{7B829815-A056-44B5-AA8C-6138E1C0604A}" srcOrd="0" destOrd="0" presId="urn:microsoft.com/office/officeart/2005/8/layout/orgChart1"/>
    <dgm:cxn modelId="{6892AC65-1B43-4241-8525-73CD1010FA42}" type="presParOf" srcId="{FE5763AF-EF21-42EF-A5DF-B2ACB9ADE2F7}" destId="{03E035BA-F36B-4F5B-B5F5-A880529FE246}" srcOrd="1" destOrd="0" presId="urn:microsoft.com/office/officeart/2005/8/layout/orgChart1"/>
    <dgm:cxn modelId="{E002C379-387E-4C7D-B4BC-5A526076B2FF}" type="presParOf" srcId="{DFB9F289-7885-40CA-B313-AF94E3BAF73A}" destId="{82E3C505-81DE-4923-AC1F-7830CF579DA6}" srcOrd="1" destOrd="0" presId="urn:microsoft.com/office/officeart/2005/8/layout/orgChart1"/>
    <dgm:cxn modelId="{B8F5C59E-EA6E-423D-9364-2C3927D6BB43}" type="presParOf" srcId="{DFB9F289-7885-40CA-B313-AF94E3BAF73A}" destId="{0230707A-E629-4870-8AD7-46613E1C65EB}" srcOrd="2" destOrd="0" presId="urn:microsoft.com/office/officeart/2005/8/layout/orgChart1"/>
    <dgm:cxn modelId="{82960F49-ABAE-4099-88F3-BC8FB1328289}" type="presParOf" srcId="{CBC44882-21AA-4C17-849C-D9C786CEEDB2}" destId="{EA281039-C4FE-49BC-B3AA-ED7A04EBF11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A1F4CD-0708-4339-A47D-25F76AEDB4DB}" type="doc">
      <dgm:prSet loTypeId="urn:microsoft.com/office/officeart/2005/8/layout/orgChart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A33616-6C58-403A-899C-3B7D55F71B27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/>
            <a:t>Ziekenhuis</a:t>
          </a:r>
          <a:endParaRPr lang="en-US" dirty="0"/>
        </a:p>
      </dgm:t>
    </dgm:pt>
    <dgm:pt modelId="{D5F52E3B-7BE2-4E80-90FF-8306A17CFF8A}" type="parTrans" cxnId="{B5368AB3-6A09-4986-8A56-83DA555636EB}">
      <dgm:prSet/>
      <dgm:spPr/>
      <dgm:t>
        <a:bodyPr/>
        <a:lstStyle/>
        <a:p>
          <a:endParaRPr lang="en-US"/>
        </a:p>
      </dgm:t>
    </dgm:pt>
    <dgm:pt modelId="{163CC27F-84E5-444B-8EA9-ABC32484E352}" type="sibTrans" cxnId="{B5368AB3-6A09-4986-8A56-83DA555636EB}">
      <dgm:prSet/>
      <dgm:spPr/>
      <dgm:t>
        <a:bodyPr/>
        <a:lstStyle/>
        <a:p>
          <a:endParaRPr lang="en-US"/>
        </a:p>
      </dgm:t>
    </dgm:pt>
    <dgm:pt modelId="{70AB9942-A854-41C0-BC4D-CD6FDEDE62B5}">
      <dgm:prSet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Apotheek</a:t>
          </a:r>
          <a:endParaRPr lang="en-US" dirty="0"/>
        </a:p>
      </dgm:t>
    </dgm:pt>
    <dgm:pt modelId="{368C5683-7F4F-40F2-9799-1CEA4C3F6A94}" type="parTrans" cxnId="{BAF6DE21-C285-4284-9646-D1C88145C1C2}">
      <dgm:prSet/>
      <dgm:spPr/>
      <dgm:t>
        <a:bodyPr/>
        <a:lstStyle/>
        <a:p>
          <a:endParaRPr lang="en-BE"/>
        </a:p>
      </dgm:t>
    </dgm:pt>
    <dgm:pt modelId="{E4672FD0-28FC-4DCB-8699-04900FF782B5}" type="sibTrans" cxnId="{BAF6DE21-C285-4284-9646-D1C88145C1C2}">
      <dgm:prSet/>
      <dgm:spPr/>
      <dgm:t>
        <a:bodyPr/>
        <a:lstStyle/>
        <a:p>
          <a:endParaRPr lang="en-BE"/>
        </a:p>
      </dgm:t>
    </dgm:pt>
    <dgm:pt modelId="{B423D063-4EAC-4556-B512-3C8FAB493E85}">
      <dgm:prSet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/>
            <a:t>Informatica</a:t>
          </a:r>
        </a:p>
      </dgm:t>
    </dgm:pt>
    <dgm:pt modelId="{850B40D2-24B9-4CF5-8952-C2AA7D1D7181}" type="parTrans" cxnId="{5525B44A-1B43-4412-913B-9FD6EF2F6328}">
      <dgm:prSet/>
      <dgm:spPr/>
      <dgm:t>
        <a:bodyPr/>
        <a:lstStyle/>
        <a:p>
          <a:endParaRPr lang="en-BE"/>
        </a:p>
      </dgm:t>
    </dgm:pt>
    <dgm:pt modelId="{291D258C-85FE-41AF-8327-C66C34D32984}" type="sibTrans" cxnId="{5525B44A-1B43-4412-913B-9FD6EF2F6328}">
      <dgm:prSet/>
      <dgm:spPr/>
      <dgm:t>
        <a:bodyPr/>
        <a:lstStyle/>
        <a:p>
          <a:endParaRPr lang="en-BE"/>
        </a:p>
      </dgm:t>
    </dgm:pt>
    <dgm:pt modelId="{A6F63D30-E3EF-4761-949E-E5C015473BD9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/>
            <a:t>HR</a:t>
          </a:r>
        </a:p>
      </dgm:t>
    </dgm:pt>
    <dgm:pt modelId="{19515E11-2C80-4A55-9217-35A62F76518B}" type="parTrans" cxnId="{D2A2125C-0A03-4A79-8B55-674BA65134F9}">
      <dgm:prSet/>
      <dgm:spPr/>
      <dgm:t>
        <a:bodyPr/>
        <a:lstStyle/>
        <a:p>
          <a:endParaRPr lang="en-BE"/>
        </a:p>
      </dgm:t>
    </dgm:pt>
    <dgm:pt modelId="{B04D16ED-7220-462E-9A91-7A9414B6FA21}" type="sibTrans" cxnId="{D2A2125C-0A03-4A79-8B55-674BA65134F9}">
      <dgm:prSet/>
      <dgm:spPr/>
      <dgm:t>
        <a:bodyPr/>
        <a:lstStyle/>
        <a:p>
          <a:endParaRPr lang="en-BE"/>
        </a:p>
      </dgm:t>
    </dgm:pt>
    <dgm:pt modelId="{283E68FA-178E-43FD-9B9F-77F079A88FB9}">
      <dgm:prSet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Stafmedewerkers</a:t>
          </a:r>
          <a:endParaRPr lang="en-US" dirty="0"/>
        </a:p>
      </dgm:t>
    </dgm:pt>
    <dgm:pt modelId="{1A530A5F-EA78-45C7-9C09-2159B17DCB4C}" type="parTrans" cxnId="{15E1DECE-A124-469D-86B0-65222B30F1D5}">
      <dgm:prSet/>
      <dgm:spPr/>
      <dgm:t>
        <a:bodyPr/>
        <a:lstStyle/>
        <a:p>
          <a:endParaRPr lang="en-BE"/>
        </a:p>
      </dgm:t>
    </dgm:pt>
    <dgm:pt modelId="{DC8D2910-F3AE-409E-8AE9-964AA4368272}" type="sibTrans" cxnId="{15E1DECE-A124-469D-86B0-65222B30F1D5}">
      <dgm:prSet/>
      <dgm:spPr/>
      <dgm:t>
        <a:bodyPr/>
        <a:lstStyle/>
        <a:p>
          <a:endParaRPr lang="en-BE"/>
        </a:p>
      </dgm:t>
    </dgm:pt>
    <dgm:pt modelId="{9E3ED876-F99D-4009-B893-E8D157829CB0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Financiën</a:t>
          </a:r>
          <a:endParaRPr lang="en-US" dirty="0"/>
        </a:p>
      </dgm:t>
    </dgm:pt>
    <dgm:pt modelId="{0786FD66-CAE3-45FE-8FB7-48564B455D3F}" type="parTrans" cxnId="{1EC2DFE9-C8C4-4060-8BB9-4287BC72C50C}">
      <dgm:prSet/>
      <dgm:spPr/>
      <dgm:t>
        <a:bodyPr/>
        <a:lstStyle/>
        <a:p>
          <a:endParaRPr lang="en-BE"/>
        </a:p>
      </dgm:t>
    </dgm:pt>
    <dgm:pt modelId="{61F84AB0-DE04-4AEC-B867-FF6C53535130}" type="sibTrans" cxnId="{1EC2DFE9-C8C4-4060-8BB9-4287BC72C50C}">
      <dgm:prSet/>
      <dgm:spPr/>
      <dgm:t>
        <a:bodyPr/>
        <a:lstStyle/>
        <a:p>
          <a:endParaRPr lang="en-BE"/>
        </a:p>
      </dgm:t>
    </dgm:pt>
    <dgm:pt modelId="{FADEA060-9F80-4F05-8924-35A50E22DCEB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/>
            <a:t>Facility Mgt</a:t>
          </a:r>
        </a:p>
      </dgm:t>
    </dgm:pt>
    <dgm:pt modelId="{842CA31A-13B9-4C6F-AA1B-F4259BFC6BFC}" type="parTrans" cxnId="{DDB9F43A-FE21-43E8-9D08-55D0A3EC9769}">
      <dgm:prSet/>
      <dgm:spPr/>
      <dgm:t>
        <a:bodyPr/>
        <a:lstStyle/>
        <a:p>
          <a:endParaRPr lang="en-BE"/>
        </a:p>
      </dgm:t>
    </dgm:pt>
    <dgm:pt modelId="{11B234BB-9EDE-4FE1-A9F7-8434B38FFDC0}" type="sibTrans" cxnId="{DDB9F43A-FE21-43E8-9D08-55D0A3EC9769}">
      <dgm:prSet/>
      <dgm:spPr/>
      <dgm:t>
        <a:bodyPr/>
        <a:lstStyle/>
        <a:p>
          <a:endParaRPr lang="en-BE"/>
        </a:p>
      </dgm:t>
    </dgm:pt>
    <dgm:pt modelId="{2447C9A4-4F84-47E4-A507-A4D0C417CA45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Medisch</a:t>
          </a:r>
          <a:endParaRPr lang="en-US" dirty="0"/>
        </a:p>
      </dgm:t>
    </dgm:pt>
    <dgm:pt modelId="{14B704D1-509A-4A5E-8AF1-9C6497C4BD45}" type="parTrans" cxnId="{59D39FEE-67AC-4E8A-BE60-8F8B3ADD8767}">
      <dgm:prSet/>
      <dgm:spPr/>
      <dgm:t>
        <a:bodyPr/>
        <a:lstStyle/>
        <a:p>
          <a:endParaRPr lang="en-BE"/>
        </a:p>
      </dgm:t>
    </dgm:pt>
    <dgm:pt modelId="{B75E7C15-9FAB-4189-B07F-4D2A2A62DC0C}" type="sibTrans" cxnId="{59D39FEE-67AC-4E8A-BE60-8F8B3ADD8767}">
      <dgm:prSet/>
      <dgm:spPr/>
      <dgm:t>
        <a:bodyPr/>
        <a:lstStyle/>
        <a:p>
          <a:endParaRPr lang="en-BE"/>
        </a:p>
      </dgm:t>
    </dgm:pt>
    <dgm:pt modelId="{58BD2AA5-C421-4608-8D58-1D274E438C14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Zorg</a:t>
          </a:r>
          <a:endParaRPr lang="en-US" dirty="0"/>
        </a:p>
      </dgm:t>
    </dgm:pt>
    <dgm:pt modelId="{E8000F8C-605C-4BAA-AB1C-DB278D73506E}" type="parTrans" cxnId="{0514272E-F3B9-4E5B-8490-A1B112270E6D}">
      <dgm:prSet/>
      <dgm:spPr/>
      <dgm:t>
        <a:bodyPr/>
        <a:lstStyle/>
        <a:p>
          <a:endParaRPr lang="en-BE"/>
        </a:p>
      </dgm:t>
    </dgm:pt>
    <dgm:pt modelId="{C25D0EED-87B2-4A69-BD65-620617DD1BC5}" type="sibTrans" cxnId="{0514272E-F3B9-4E5B-8490-A1B112270E6D}">
      <dgm:prSet/>
      <dgm:spPr/>
      <dgm:t>
        <a:bodyPr/>
        <a:lstStyle/>
        <a:p>
          <a:endParaRPr lang="en-BE"/>
        </a:p>
      </dgm:t>
    </dgm:pt>
    <dgm:pt modelId="{D7DF8C70-C426-4E53-9140-6C419EC942C6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Orthopedie</a:t>
          </a:r>
          <a:endParaRPr lang="en-US" dirty="0"/>
        </a:p>
      </dgm:t>
    </dgm:pt>
    <dgm:pt modelId="{A562678D-A059-434C-A92B-00698D58A012}" type="parTrans" cxnId="{2FCF900E-698D-4A26-ABAC-7EB3F9BB3BEB}">
      <dgm:prSet/>
      <dgm:spPr/>
      <dgm:t>
        <a:bodyPr/>
        <a:lstStyle/>
        <a:p>
          <a:endParaRPr lang="en-BE"/>
        </a:p>
      </dgm:t>
    </dgm:pt>
    <dgm:pt modelId="{912F6A05-342D-4989-BC5F-63AAB487C8DC}" type="sibTrans" cxnId="{2FCF900E-698D-4A26-ABAC-7EB3F9BB3BEB}">
      <dgm:prSet/>
      <dgm:spPr/>
      <dgm:t>
        <a:bodyPr/>
        <a:lstStyle/>
        <a:p>
          <a:endParaRPr lang="en-BE"/>
        </a:p>
      </dgm:t>
    </dgm:pt>
    <dgm:pt modelId="{569A7446-E830-4C0D-9ACB-7680295BFF8A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Geriatrie</a:t>
          </a:r>
          <a:endParaRPr lang="en-US" dirty="0"/>
        </a:p>
      </dgm:t>
    </dgm:pt>
    <dgm:pt modelId="{76B0C649-822B-4B11-9038-F35213E78869}" type="parTrans" cxnId="{EA8D2B11-0F13-444D-A62A-C458F4C50D94}">
      <dgm:prSet/>
      <dgm:spPr/>
      <dgm:t>
        <a:bodyPr/>
        <a:lstStyle/>
        <a:p>
          <a:endParaRPr lang="en-BE"/>
        </a:p>
      </dgm:t>
    </dgm:pt>
    <dgm:pt modelId="{966835E5-6702-44FF-80EF-85E1F30EC964}" type="sibTrans" cxnId="{EA8D2B11-0F13-444D-A62A-C458F4C50D94}">
      <dgm:prSet/>
      <dgm:spPr/>
      <dgm:t>
        <a:bodyPr/>
        <a:lstStyle/>
        <a:p>
          <a:endParaRPr lang="en-BE"/>
        </a:p>
      </dgm:t>
    </dgm:pt>
    <dgm:pt modelId="{D248A9E6-280D-4110-97CE-6868C9D84BED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Intensieve</a:t>
          </a:r>
          <a:r>
            <a:rPr lang="en-US" dirty="0"/>
            <a:t> </a:t>
          </a:r>
          <a:r>
            <a:rPr lang="en-US" dirty="0" err="1"/>
            <a:t>zorgen</a:t>
          </a:r>
          <a:endParaRPr lang="en-US" dirty="0"/>
        </a:p>
      </dgm:t>
    </dgm:pt>
    <dgm:pt modelId="{9C5E6179-2129-44A9-B99B-0AF3E6D2B766}" type="parTrans" cxnId="{43538119-FB74-4A56-8EFA-DDA61DA44266}">
      <dgm:prSet/>
      <dgm:spPr/>
      <dgm:t>
        <a:bodyPr/>
        <a:lstStyle/>
        <a:p>
          <a:endParaRPr lang="en-BE"/>
        </a:p>
      </dgm:t>
    </dgm:pt>
    <dgm:pt modelId="{336CFFA4-122A-461E-B3A9-4EFE600B3E74}" type="sibTrans" cxnId="{43538119-FB74-4A56-8EFA-DDA61DA44266}">
      <dgm:prSet/>
      <dgm:spPr/>
      <dgm:t>
        <a:bodyPr/>
        <a:lstStyle/>
        <a:p>
          <a:endParaRPr lang="en-BE"/>
        </a:p>
      </dgm:t>
    </dgm:pt>
    <dgm:pt modelId="{EDF43B57-B20E-4C65-918A-6925A3B152D5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Klinisch</a:t>
          </a:r>
          <a:r>
            <a:rPr lang="en-US" dirty="0"/>
            <a:t> </a:t>
          </a:r>
          <a:r>
            <a:rPr lang="en-US" dirty="0" err="1"/>
            <a:t>labo</a:t>
          </a:r>
          <a:endParaRPr lang="en-US" dirty="0"/>
        </a:p>
      </dgm:t>
    </dgm:pt>
    <dgm:pt modelId="{869E771F-7C46-4A77-9449-897F375A17F3}" type="parTrans" cxnId="{236328CF-84FE-4BE4-B662-C5B3E9C34A96}">
      <dgm:prSet/>
      <dgm:spPr/>
      <dgm:t>
        <a:bodyPr/>
        <a:lstStyle/>
        <a:p>
          <a:endParaRPr lang="en-BE"/>
        </a:p>
      </dgm:t>
    </dgm:pt>
    <dgm:pt modelId="{4C90D446-2492-4923-A9EF-11AC3DA4CD40}" type="sibTrans" cxnId="{236328CF-84FE-4BE4-B662-C5B3E9C34A96}">
      <dgm:prSet/>
      <dgm:spPr/>
      <dgm:t>
        <a:bodyPr/>
        <a:lstStyle/>
        <a:p>
          <a:endParaRPr lang="en-BE"/>
        </a:p>
      </dgm:t>
    </dgm:pt>
    <dgm:pt modelId="{7EB82DFE-AE9A-4FFB-AA7A-354BA3154780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Materniteit</a:t>
          </a:r>
          <a:endParaRPr lang="en-US" dirty="0"/>
        </a:p>
      </dgm:t>
    </dgm:pt>
    <dgm:pt modelId="{4AF0D9E9-BA40-41FB-A436-A2EE92A53A90}" type="parTrans" cxnId="{5F923910-48EB-4CDC-8843-5770FEB9CA7E}">
      <dgm:prSet/>
      <dgm:spPr/>
      <dgm:t>
        <a:bodyPr/>
        <a:lstStyle/>
        <a:p>
          <a:endParaRPr lang="en-BE"/>
        </a:p>
      </dgm:t>
    </dgm:pt>
    <dgm:pt modelId="{031E36AE-289C-4B3C-B4B8-53A1E59AC5E7}" type="sibTrans" cxnId="{5F923910-48EB-4CDC-8843-5770FEB9CA7E}">
      <dgm:prSet/>
      <dgm:spPr/>
      <dgm:t>
        <a:bodyPr/>
        <a:lstStyle/>
        <a:p>
          <a:endParaRPr lang="en-BE"/>
        </a:p>
      </dgm:t>
    </dgm:pt>
    <dgm:pt modelId="{BE809DCD-C791-4D06-B74E-636465068ABF}" type="pres">
      <dgm:prSet presAssocID="{6EA1F4CD-0708-4339-A47D-25F76AEDB4D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BC44882-21AA-4C17-849C-D9C786CEEDB2}" type="pres">
      <dgm:prSet presAssocID="{2EA33616-6C58-403A-899C-3B7D55F71B27}" presName="hierRoot1" presStyleCnt="0">
        <dgm:presLayoutVars>
          <dgm:hierBranch val="init"/>
        </dgm:presLayoutVars>
      </dgm:prSet>
      <dgm:spPr/>
    </dgm:pt>
    <dgm:pt modelId="{D34B3118-2238-4881-A51D-D88F2B6A435D}" type="pres">
      <dgm:prSet presAssocID="{2EA33616-6C58-403A-899C-3B7D55F71B27}" presName="rootComposite1" presStyleCnt="0"/>
      <dgm:spPr/>
    </dgm:pt>
    <dgm:pt modelId="{6EC8FE8C-3EAF-4DCB-B78C-936D0F26F435}" type="pres">
      <dgm:prSet presAssocID="{2EA33616-6C58-403A-899C-3B7D55F71B27}" presName="rootText1" presStyleLbl="node0" presStyleIdx="0" presStyleCnt="1">
        <dgm:presLayoutVars>
          <dgm:chPref val="3"/>
        </dgm:presLayoutVars>
      </dgm:prSet>
      <dgm:spPr/>
    </dgm:pt>
    <dgm:pt modelId="{EFD0803D-D0E7-4BD0-BD15-D56AA3DD3146}" type="pres">
      <dgm:prSet presAssocID="{2EA33616-6C58-403A-899C-3B7D55F71B27}" presName="rootConnector1" presStyleLbl="node1" presStyleIdx="0" presStyleCnt="0"/>
      <dgm:spPr/>
    </dgm:pt>
    <dgm:pt modelId="{76D3F05A-4157-40B3-A88D-439316AD0519}" type="pres">
      <dgm:prSet presAssocID="{2EA33616-6C58-403A-899C-3B7D55F71B27}" presName="hierChild2" presStyleCnt="0"/>
      <dgm:spPr/>
    </dgm:pt>
    <dgm:pt modelId="{BC16BFDF-A9D7-4A00-BB35-5A8DD4FA4BA7}" type="pres">
      <dgm:prSet presAssocID="{368C5683-7F4F-40F2-9799-1CEA4C3F6A94}" presName="Name37" presStyleLbl="parChTrans1D2" presStyleIdx="0" presStyleCnt="8"/>
      <dgm:spPr/>
    </dgm:pt>
    <dgm:pt modelId="{8BF30AAF-8182-4DDD-B875-227C2EFC9221}" type="pres">
      <dgm:prSet presAssocID="{70AB9942-A854-41C0-BC4D-CD6FDEDE62B5}" presName="hierRoot2" presStyleCnt="0">
        <dgm:presLayoutVars>
          <dgm:hierBranch val="init"/>
        </dgm:presLayoutVars>
      </dgm:prSet>
      <dgm:spPr/>
    </dgm:pt>
    <dgm:pt modelId="{A9EEC2C3-551E-4E2F-B934-F65D754F12A8}" type="pres">
      <dgm:prSet presAssocID="{70AB9942-A854-41C0-BC4D-CD6FDEDE62B5}" presName="rootComposite" presStyleCnt="0"/>
      <dgm:spPr/>
    </dgm:pt>
    <dgm:pt modelId="{7D3464D7-3CB0-4278-A220-4A06645B7E8B}" type="pres">
      <dgm:prSet presAssocID="{70AB9942-A854-41C0-BC4D-CD6FDEDE62B5}" presName="rootText" presStyleLbl="node2" presStyleIdx="0" presStyleCnt="8" custLinFactNeighborX="2200" custLinFactNeighborY="2409">
        <dgm:presLayoutVars>
          <dgm:chPref val="3"/>
        </dgm:presLayoutVars>
      </dgm:prSet>
      <dgm:spPr/>
    </dgm:pt>
    <dgm:pt modelId="{9B73F823-92B6-47A1-B770-F479C0944D14}" type="pres">
      <dgm:prSet presAssocID="{70AB9942-A854-41C0-BC4D-CD6FDEDE62B5}" presName="rootConnector" presStyleLbl="node2" presStyleIdx="0" presStyleCnt="8"/>
      <dgm:spPr/>
    </dgm:pt>
    <dgm:pt modelId="{AA20B984-9E84-4689-AA7F-240D1DDDEE5E}" type="pres">
      <dgm:prSet presAssocID="{70AB9942-A854-41C0-BC4D-CD6FDEDE62B5}" presName="hierChild4" presStyleCnt="0"/>
      <dgm:spPr/>
    </dgm:pt>
    <dgm:pt modelId="{8987BA53-BC6B-476F-8113-BE05BA527C65}" type="pres">
      <dgm:prSet presAssocID="{70AB9942-A854-41C0-BC4D-CD6FDEDE62B5}" presName="hierChild5" presStyleCnt="0"/>
      <dgm:spPr/>
    </dgm:pt>
    <dgm:pt modelId="{3681078A-B39D-4D1F-96C9-8DFB94504385}" type="pres">
      <dgm:prSet presAssocID="{850B40D2-24B9-4CF5-8952-C2AA7D1D7181}" presName="Name37" presStyleLbl="parChTrans1D2" presStyleIdx="1" presStyleCnt="8"/>
      <dgm:spPr/>
    </dgm:pt>
    <dgm:pt modelId="{C359F307-6DBE-4CB7-90E6-C3696C0CA1E0}" type="pres">
      <dgm:prSet presAssocID="{B423D063-4EAC-4556-B512-3C8FAB493E85}" presName="hierRoot2" presStyleCnt="0">
        <dgm:presLayoutVars>
          <dgm:hierBranch val="init"/>
        </dgm:presLayoutVars>
      </dgm:prSet>
      <dgm:spPr/>
    </dgm:pt>
    <dgm:pt modelId="{211C5C43-D4C6-492D-9ECA-30A6CBCEFACB}" type="pres">
      <dgm:prSet presAssocID="{B423D063-4EAC-4556-B512-3C8FAB493E85}" presName="rootComposite" presStyleCnt="0"/>
      <dgm:spPr/>
    </dgm:pt>
    <dgm:pt modelId="{8AB3917F-9060-4E1B-A473-DC6F9AE2209D}" type="pres">
      <dgm:prSet presAssocID="{B423D063-4EAC-4556-B512-3C8FAB493E85}" presName="rootText" presStyleLbl="node2" presStyleIdx="1" presStyleCnt="8" custLinFactNeighborX="2258" custLinFactNeighborY="2409">
        <dgm:presLayoutVars>
          <dgm:chPref val="3"/>
        </dgm:presLayoutVars>
      </dgm:prSet>
      <dgm:spPr/>
    </dgm:pt>
    <dgm:pt modelId="{3BA91DD0-96AC-4408-A350-6C30005CD35F}" type="pres">
      <dgm:prSet presAssocID="{B423D063-4EAC-4556-B512-3C8FAB493E85}" presName="rootConnector" presStyleLbl="node2" presStyleIdx="1" presStyleCnt="8"/>
      <dgm:spPr/>
    </dgm:pt>
    <dgm:pt modelId="{28D42E9B-E012-4B66-B844-BC772EB28264}" type="pres">
      <dgm:prSet presAssocID="{B423D063-4EAC-4556-B512-3C8FAB493E85}" presName="hierChild4" presStyleCnt="0"/>
      <dgm:spPr/>
    </dgm:pt>
    <dgm:pt modelId="{CC55F927-1A0C-404C-82D2-87BBD7C6D7A9}" type="pres">
      <dgm:prSet presAssocID="{B423D063-4EAC-4556-B512-3C8FAB493E85}" presName="hierChild5" presStyleCnt="0"/>
      <dgm:spPr/>
    </dgm:pt>
    <dgm:pt modelId="{77550713-A0EF-4D22-BEDA-094D2D7BBDE3}" type="pres">
      <dgm:prSet presAssocID="{19515E11-2C80-4A55-9217-35A62F76518B}" presName="Name37" presStyleLbl="parChTrans1D2" presStyleIdx="2" presStyleCnt="8"/>
      <dgm:spPr/>
    </dgm:pt>
    <dgm:pt modelId="{39C20F29-24B4-471D-B1F4-A0EC786FE635}" type="pres">
      <dgm:prSet presAssocID="{A6F63D30-E3EF-4761-949E-E5C015473BD9}" presName="hierRoot2" presStyleCnt="0">
        <dgm:presLayoutVars>
          <dgm:hierBranch val="init"/>
        </dgm:presLayoutVars>
      </dgm:prSet>
      <dgm:spPr/>
    </dgm:pt>
    <dgm:pt modelId="{F4680590-53A3-471A-9A4B-98EA5D64802B}" type="pres">
      <dgm:prSet presAssocID="{A6F63D30-E3EF-4761-949E-E5C015473BD9}" presName="rootComposite" presStyleCnt="0"/>
      <dgm:spPr/>
    </dgm:pt>
    <dgm:pt modelId="{D1550720-338F-4432-A220-19CCDB9BDA3C}" type="pres">
      <dgm:prSet presAssocID="{A6F63D30-E3EF-4761-949E-E5C015473BD9}" presName="rootText" presStyleLbl="node2" presStyleIdx="2" presStyleCnt="8" custLinFactNeighborX="2200" custLinFactNeighborY="2409">
        <dgm:presLayoutVars>
          <dgm:chPref val="3"/>
        </dgm:presLayoutVars>
      </dgm:prSet>
      <dgm:spPr/>
    </dgm:pt>
    <dgm:pt modelId="{1E041319-8359-4C3E-A0C6-B680A4798647}" type="pres">
      <dgm:prSet presAssocID="{A6F63D30-E3EF-4761-949E-E5C015473BD9}" presName="rootConnector" presStyleLbl="node2" presStyleIdx="2" presStyleCnt="8"/>
      <dgm:spPr/>
    </dgm:pt>
    <dgm:pt modelId="{74375E3F-637F-4604-AEA6-6BF8F50E2240}" type="pres">
      <dgm:prSet presAssocID="{A6F63D30-E3EF-4761-949E-E5C015473BD9}" presName="hierChild4" presStyleCnt="0"/>
      <dgm:spPr/>
    </dgm:pt>
    <dgm:pt modelId="{03A7D26D-05BD-4024-9776-4A204F822DBE}" type="pres">
      <dgm:prSet presAssocID="{A6F63D30-E3EF-4761-949E-E5C015473BD9}" presName="hierChild5" presStyleCnt="0"/>
      <dgm:spPr/>
    </dgm:pt>
    <dgm:pt modelId="{F7E913FE-0547-4945-92D9-B3190346EC78}" type="pres">
      <dgm:prSet presAssocID="{1A530A5F-EA78-45C7-9C09-2159B17DCB4C}" presName="Name37" presStyleLbl="parChTrans1D2" presStyleIdx="3" presStyleCnt="8"/>
      <dgm:spPr/>
    </dgm:pt>
    <dgm:pt modelId="{52155C41-C205-4F0E-8DCA-B306205759D4}" type="pres">
      <dgm:prSet presAssocID="{283E68FA-178E-43FD-9B9F-77F079A88FB9}" presName="hierRoot2" presStyleCnt="0">
        <dgm:presLayoutVars>
          <dgm:hierBranch val="init"/>
        </dgm:presLayoutVars>
      </dgm:prSet>
      <dgm:spPr/>
    </dgm:pt>
    <dgm:pt modelId="{F5DB035E-7264-4C73-AD5B-6AA1EF98F758}" type="pres">
      <dgm:prSet presAssocID="{283E68FA-178E-43FD-9B9F-77F079A88FB9}" presName="rootComposite" presStyleCnt="0"/>
      <dgm:spPr/>
    </dgm:pt>
    <dgm:pt modelId="{A3745605-FF28-4664-A7AF-D1B1BAE61ADD}" type="pres">
      <dgm:prSet presAssocID="{283E68FA-178E-43FD-9B9F-77F079A88FB9}" presName="rootText" presStyleLbl="node2" presStyleIdx="3" presStyleCnt="8" custLinFactNeighborX="2258" custLinFactNeighborY="2409">
        <dgm:presLayoutVars>
          <dgm:chPref val="3"/>
        </dgm:presLayoutVars>
      </dgm:prSet>
      <dgm:spPr/>
    </dgm:pt>
    <dgm:pt modelId="{DFB5258B-0175-48F1-8374-683B5187DE24}" type="pres">
      <dgm:prSet presAssocID="{283E68FA-178E-43FD-9B9F-77F079A88FB9}" presName="rootConnector" presStyleLbl="node2" presStyleIdx="3" presStyleCnt="8"/>
      <dgm:spPr/>
    </dgm:pt>
    <dgm:pt modelId="{6B04680A-6150-41F2-B505-B9933E069CB0}" type="pres">
      <dgm:prSet presAssocID="{283E68FA-178E-43FD-9B9F-77F079A88FB9}" presName="hierChild4" presStyleCnt="0"/>
      <dgm:spPr/>
    </dgm:pt>
    <dgm:pt modelId="{FFD04741-EC4A-4A9D-9324-C83585DE3AB7}" type="pres">
      <dgm:prSet presAssocID="{283E68FA-178E-43FD-9B9F-77F079A88FB9}" presName="hierChild5" presStyleCnt="0"/>
      <dgm:spPr/>
    </dgm:pt>
    <dgm:pt modelId="{0633986D-1909-41DD-BA58-7A39C997A01D}" type="pres">
      <dgm:prSet presAssocID="{0786FD66-CAE3-45FE-8FB7-48564B455D3F}" presName="Name37" presStyleLbl="parChTrans1D2" presStyleIdx="4" presStyleCnt="8"/>
      <dgm:spPr/>
    </dgm:pt>
    <dgm:pt modelId="{BB78450A-95D0-4E56-B308-CFDCE3D8DA6F}" type="pres">
      <dgm:prSet presAssocID="{9E3ED876-F99D-4009-B893-E8D157829CB0}" presName="hierRoot2" presStyleCnt="0">
        <dgm:presLayoutVars>
          <dgm:hierBranch val="init"/>
        </dgm:presLayoutVars>
      </dgm:prSet>
      <dgm:spPr/>
    </dgm:pt>
    <dgm:pt modelId="{6C81F300-7048-4C22-931E-5749A71B4BDD}" type="pres">
      <dgm:prSet presAssocID="{9E3ED876-F99D-4009-B893-E8D157829CB0}" presName="rootComposite" presStyleCnt="0"/>
      <dgm:spPr/>
    </dgm:pt>
    <dgm:pt modelId="{AA778DED-9EA1-4A9E-9F61-49ACBE69AF3F}" type="pres">
      <dgm:prSet presAssocID="{9E3ED876-F99D-4009-B893-E8D157829CB0}" presName="rootText" presStyleLbl="node2" presStyleIdx="4" presStyleCnt="8">
        <dgm:presLayoutVars>
          <dgm:chPref val="3"/>
        </dgm:presLayoutVars>
      </dgm:prSet>
      <dgm:spPr/>
    </dgm:pt>
    <dgm:pt modelId="{16C4CC1E-B323-425D-ACDB-F889D2E6A8CD}" type="pres">
      <dgm:prSet presAssocID="{9E3ED876-F99D-4009-B893-E8D157829CB0}" presName="rootConnector" presStyleLbl="node2" presStyleIdx="4" presStyleCnt="8"/>
      <dgm:spPr/>
    </dgm:pt>
    <dgm:pt modelId="{F4DBAB6A-8969-4624-ABCB-3CCCBEE38D23}" type="pres">
      <dgm:prSet presAssocID="{9E3ED876-F99D-4009-B893-E8D157829CB0}" presName="hierChild4" presStyleCnt="0"/>
      <dgm:spPr/>
    </dgm:pt>
    <dgm:pt modelId="{9FB42F60-7969-4E70-A200-C04C4DC7C691}" type="pres">
      <dgm:prSet presAssocID="{9E3ED876-F99D-4009-B893-E8D157829CB0}" presName="hierChild5" presStyleCnt="0"/>
      <dgm:spPr/>
    </dgm:pt>
    <dgm:pt modelId="{A4C91703-4BFC-4CEF-BA69-FD4B6133FB41}" type="pres">
      <dgm:prSet presAssocID="{842CA31A-13B9-4C6F-AA1B-F4259BFC6BFC}" presName="Name37" presStyleLbl="parChTrans1D2" presStyleIdx="5" presStyleCnt="8"/>
      <dgm:spPr/>
    </dgm:pt>
    <dgm:pt modelId="{B62B2E79-31C8-4ABE-9FC1-9859B54A35DE}" type="pres">
      <dgm:prSet presAssocID="{FADEA060-9F80-4F05-8924-35A50E22DCEB}" presName="hierRoot2" presStyleCnt="0">
        <dgm:presLayoutVars>
          <dgm:hierBranch val="init"/>
        </dgm:presLayoutVars>
      </dgm:prSet>
      <dgm:spPr/>
    </dgm:pt>
    <dgm:pt modelId="{8FE2562B-AE6A-459E-A186-E66EC9034CFB}" type="pres">
      <dgm:prSet presAssocID="{FADEA060-9F80-4F05-8924-35A50E22DCEB}" presName="rootComposite" presStyleCnt="0"/>
      <dgm:spPr/>
    </dgm:pt>
    <dgm:pt modelId="{B2A56B9F-A74A-4F28-8C33-8D010893E9CA}" type="pres">
      <dgm:prSet presAssocID="{FADEA060-9F80-4F05-8924-35A50E22DCEB}" presName="rootText" presStyleLbl="node2" presStyleIdx="5" presStyleCnt="8">
        <dgm:presLayoutVars>
          <dgm:chPref val="3"/>
        </dgm:presLayoutVars>
      </dgm:prSet>
      <dgm:spPr/>
    </dgm:pt>
    <dgm:pt modelId="{E01DCD01-01B1-4823-A459-88A237F02D55}" type="pres">
      <dgm:prSet presAssocID="{FADEA060-9F80-4F05-8924-35A50E22DCEB}" presName="rootConnector" presStyleLbl="node2" presStyleIdx="5" presStyleCnt="8"/>
      <dgm:spPr/>
    </dgm:pt>
    <dgm:pt modelId="{E8B101FC-FE03-4612-BE58-ED8125629465}" type="pres">
      <dgm:prSet presAssocID="{FADEA060-9F80-4F05-8924-35A50E22DCEB}" presName="hierChild4" presStyleCnt="0"/>
      <dgm:spPr/>
    </dgm:pt>
    <dgm:pt modelId="{26E0F07B-E649-4EB1-BE65-25335A67161E}" type="pres">
      <dgm:prSet presAssocID="{FADEA060-9F80-4F05-8924-35A50E22DCEB}" presName="hierChild5" presStyleCnt="0"/>
      <dgm:spPr/>
    </dgm:pt>
    <dgm:pt modelId="{F541103D-4E1F-4DF7-ADB4-DC167E7A5BF8}" type="pres">
      <dgm:prSet presAssocID="{14B704D1-509A-4A5E-8AF1-9C6497C4BD45}" presName="Name37" presStyleLbl="parChTrans1D2" presStyleIdx="6" presStyleCnt="8"/>
      <dgm:spPr/>
    </dgm:pt>
    <dgm:pt modelId="{0F973B8B-F8F3-404F-9B87-A068695E65C4}" type="pres">
      <dgm:prSet presAssocID="{2447C9A4-4F84-47E4-A507-A4D0C417CA45}" presName="hierRoot2" presStyleCnt="0">
        <dgm:presLayoutVars>
          <dgm:hierBranch val="init"/>
        </dgm:presLayoutVars>
      </dgm:prSet>
      <dgm:spPr/>
    </dgm:pt>
    <dgm:pt modelId="{68D286E1-E3D6-4006-8269-892348CE2DD3}" type="pres">
      <dgm:prSet presAssocID="{2447C9A4-4F84-47E4-A507-A4D0C417CA45}" presName="rootComposite" presStyleCnt="0"/>
      <dgm:spPr/>
    </dgm:pt>
    <dgm:pt modelId="{B5236795-95FC-46F8-B766-F0940199D0A9}" type="pres">
      <dgm:prSet presAssocID="{2447C9A4-4F84-47E4-A507-A4D0C417CA45}" presName="rootText" presStyleLbl="node2" presStyleIdx="6" presStyleCnt="8">
        <dgm:presLayoutVars>
          <dgm:chPref val="3"/>
        </dgm:presLayoutVars>
      </dgm:prSet>
      <dgm:spPr/>
    </dgm:pt>
    <dgm:pt modelId="{97B921E3-3739-4E80-BC0D-82B23655A4D3}" type="pres">
      <dgm:prSet presAssocID="{2447C9A4-4F84-47E4-A507-A4D0C417CA45}" presName="rootConnector" presStyleLbl="node2" presStyleIdx="6" presStyleCnt="8"/>
      <dgm:spPr/>
    </dgm:pt>
    <dgm:pt modelId="{EDCEE5A1-61ED-402F-A183-574D224503EA}" type="pres">
      <dgm:prSet presAssocID="{2447C9A4-4F84-47E4-A507-A4D0C417CA45}" presName="hierChild4" presStyleCnt="0"/>
      <dgm:spPr/>
    </dgm:pt>
    <dgm:pt modelId="{6E165412-9CA2-4D64-AF83-7B25A4C8AC78}" type="pres">
      <dgm:prSet presAssocID="{2447C9A4-4F84-47E4-A507-A4D0C417CA45}" presName="hierChild5" presStyleCnt="0"/>
      <dgm:spPr/>
    </dgm:pt>
    <dgm:pt modelId="{7265E0C7-631D-4AEB-86C0-9609F955FBD5}" type="pres">
      <dgm:prSet presAssocID="{E8000F8C-605C-4BAA-AB1C-DB278D73506E}" presName="Name37" presStyleLbl="parChTrans1D2" presStyleIdx="7" presStyleCnt="8"/>
      <dgm:spPr/>
    </dgm:pt>
    <dgm:pt modelId="{4C7CA7C0-A7E8-4A71-BE6F-D852D3A65DF7}" type="pres">
      <dgm:prSet presAssocID="{58BD2AA5-C421-4608-8D58-1D274E438C14}" presName="hierRoot2" presStyleCnt="0">
        <dgm:presLayoutVars>
          <dgm:hierBranch val="init"/>
        </dgm:presLayoutVars>
      </dgm:prSet>
      <dgm:spPr/>
    </dgm:pt>
    <dgm:pt modelId="{ED57F089-D11E-4475-AD7B-9A40B364B35D}" type="pres">
      <dgm:prSet presAssocID="{58BD2AA5-C421-4608-8D58-1D274E438C14}" presName="rootComposite" presStyleCnt="0"/>
      <dgm:spPr/>
    </dgm:pt>
    <dgm:pt modelId="{91E15438-BF37-4BFB-B232-B74F6411359F}" type="pres">
      <dgm:prSet presAssocID="{58BD2AA5-C421-4608-8D58-1D274E438C14}" presName="rootText" presStyleLbl="node2" presStyleIdx="7" presStyleCnt="8">
        <dgm:presLayoutVars>
          <dgm:chPref val="3"/>
        </dgm:presLayoutVars>
      </dgm:prSet>
      <dgm:spPr/>
    </dgm:pt>
    <dgm:pt modelId="{7837242A-6D78-4526-B44D-86E5E852F5DC}" type="pres">
      <dgm:prSet presAssocID="{58BD2AA5-C421-4608-8D58-1D274E438C14}" presName="rootConnector" presStyleLbl="node2" presStyleIdx="7" presStyleCnt="8"/>
      <dgm:spPr/>
    </dgm:pt>
    <dgm:pt modelId="{A3E6EC6E-B0A8-4EA4-8EA9-975624477C00}" type="pres">
      <dgm:prSet presAssocID="{58BD2AA5-C421-4608-8D58-1D274E438C14}" presName="hierChild4" presStyleCnt="0"/>
      <dgm:spPr/>
    </dgm:pt>
    <dgm:pt modelId="{CC6AF73B-7DC9-4B0E-83DB-592F577AE729}" type="pres">
      <dgm:prSet presAssocID="{A562678D-A059-434C-A92B-00698D58A012}" presName="Name37" presStyleLbl="parChTrans1D3" presStyleIdx="0" presStyleCnt="5"/>
      <dgm:spPr/>
    </dgm:pt>
    <dgm:pt modelId="{3A4B858E-67A0-449D-8A91-FE21C69E6717}" type="pres">
      <dgm:prSet presAssocID="{D7DF8C70-C426-4E53-9140-6C419EC942C6}" presName="hierRoot2" presStyleCnt="0">
        <dgm:presLayoutVars>
          <dgm:hierBranch val="init"/>
        </dgm:presLayoutVars>
      </dgm:prSet>
      <dgm:spPr/>
    </dgm:pt>
    <dgm:pt modelId="{C777E7E8-31C6-42D8-A99B-8810693773B2}" type="pres">
      <dgm:prSet presAssocID="{D7DF8C70-C426-4E53-9140-6C419EC942C6}" presName="rootComposite" presStyleCnt="0"/>
      <dgm:spPr/>
    </dgm:pt>
    <dgm:pt modelId="{E6891E38-FD26-418F-A214-CD953C5AD6F4}" type="pres">
      <dgm:prSet presAssocID="{D7DF8C70-C426-4E53-9140-6C419EC942C6}" presName="rootText" presStyleLbl="node3" presStyleIdx="0" presStyleCnt="5">
        <dgm:presLayoutVars>
          <dgm:chPref val="3"/>
        </dgm:presLayoutVars>
      </dgm:prSet>
      <dgm:spPr/>
    </dgm:pt>
    <dgm:pt modelId="{BDF434E6-AD9D-4A3F-B434-261567608324}" type="pres">
      <dgm:prSet presAssocID="{D7DF8C70-C426-4E53-9140-6C419EC942C6}" presName="rootConnector" presStyleLbl="node3" presStyleIdx="0" presStyleCnt="5"/>
      <dgm:spPr/>
    </dgm:pt>
    <dgm:pt modelId="{4ED890D4-F520-4BE0-815C-4FAFEE8E4827}" type="pres">
      <dgm:prSet presAssocID="{D7DF8C70-C426-4E53-9140-6C419EC942C6}" presName="hierChild4" presStyleCnt="0"/>
      <dgm:spPr/>
    </dgm:pt>
    <dgm:pt modelId="{5B1EBFF5-55C9-4CE9-AAF3-A6976E4F2AE0}" type="pres">
      <dgm:prSet presAssocID="{D7DF8C70-C426-4E53-9140-6C419EC942C6}" presName="hierChild5" presStyleCnt="0"/>
      <dgm:spPr/>
    </dgm:pt>
    <dgm:pt modelId="{918803BA-A6A7-4000-BF35-BB548C5E4143}" type="pres">
      <dgm:prSet presAssocID="{76B0C649-822B-4B11-9038-F35213E78869}" presName="Name37" presStyleLbl="parChTrans1D3" presStyleIdx="1" presStyleCnt="5"/>
      <dgm:spPr/>
    </dgm:pt>
    <dgm:pt modelId="{C463596D-8A9A-4633-82F8-8A79CBF5DFE3}" type="pres">
      <dgm:prSet presAssocID="{569A7446-E830-4C0D-9ACB-7680295BFF8A}" presName="hierRoot2" presStyleCnt="0">
        <dgm:presLayoutVars>
          <dgm:hierBranch val="init"/>
        </dgm:presLayoutVars>
      </dgm:prSet>
      <dgm:spPr/>
    </dgm:pt>
    <dgm:pt modelId="{47C7315E-4746-45BD-99C3-F00688F7BB0B}" type="pres">
      <dgm:prSet presAssocID="{569A7446-E830-4C0D-9ACB-7680295BFF8A}" presName="rootComposite" presStyleCnt="0"/>
      <dgm:spPr/>
    </dgm:pt>
    <dgm:pt modelId="{0305481D-A3FD-40CF-8C1B-8C3949EA42C8}" type="pres">
      <dgm:prSet presAssocID="{569A7446-E830-4C0D-9ACB-7680295BFF8A}" presName="rootText" presStyleLbl="node3" presStyleIdx="1" presStyleCnt="5">
        <dgm:presLayoutVars>
          <dgm:chPref val="3"/>
        </dgm:presLayoutVars>
      </dgm:prSet>
      <dgm:spPr/>
    </dgm:pt>
    <dgm:pt modelId="{F6D19A6C-2245-436B-83B5-B3CD0E13588F}" type="pres">
      <dgm:prSet presAssocID="{569A7446-E830-4C0D-9ACB-7680295BFF8A}" presName="rootConnector" presStyleLbl="node3" presStyleIdx="1" presStyleCnt="5"/>
      <dgm:spPr/>
    </dgm:pt>
    <dgm:pt modelId="{1A41BFF3-D14C-4654-A61F-FD196177266E}" type="pres">
      <dgm:prSet presAssocID="{569A7446-E830-4C0D-9ACB-7680295BFF8A}" presName="hierChild4" presStyleCnt="0"/>
      <dgm:spPr/>
    </dgm:pt>
    <dgm:pt modelId="{55D130EB-7221-4A5B-86B8-9B1E171A54E0}" type="pres">
      <dgm:prSet presAssocID="{569A7446-E830-4C0D-9ACB-7680295BFF8A}" presName="hierChild5" presStyleCnt="0"/>
      <dgm:spPr/>
    </dgm:pt>
    <dgm:pt modelId="{B9589911-EBCB-4BFF-9FF0-8E570A1EC5D1}" type="pres">
      <dgm:prSet presAssocID="{9C5E6179-2129-44A9-B99B-0AF3E6D2B766}" presName="Name37" presStyleLbl="parChTrans1D3" presStyleIdx="2" presStyleCnt="5"/>
      <dgm:spPr/>
    </dgm:pt>
    <dgm:pt modelId="{68849E4B-92B1-4704-B12B-34412A76BC27}" type="pres">
      <dgm:prSet presAssocID="{D248A9E6-280D-4110-97CE-6868C9D84BED}" presName="hierRoot2" presStyleCnt="0">
        <dgm:presLayoutVars>
          <dgm:hierBranch val="init"/>
        </dgm:presLayoutVars>
      </dgm:prSet>
      <dgm:spPr/>
    </dgm:pt>
    <dgm:pt modelId="{C4D153A2-9BF0-4151-9A39-614939B2682B}" type="pres">
      <dgm:prSet presAssocID="{D248A9E6-280D-4110-97CE-6868C9D84BED}" presName="rootComposite" presStyleCnt="0"/>
      <dgm:spPr/>
    </dgm:pt>
    <dgm:pt modelId="{F3C98979-C949-45F2-958E-F2D787A274A8}" type="pres">
      <dgm:prSet presAssocID="{D248A9E6-280D-4110-97CE-6868C9D84BED}" presName="rootText" presStyleLbl="node3" presStyleIdx="2" presStyleCnt="5">
        <dgm:presLayoutVars>
          <dgm:chPref val="3"/>
        </dgm:presLayoutVars>
      </dgm:prSet>
      <dgm:spPr/>
    </dgm:pt>
    <dgm:pt modelId="{AAEA88E7-953F-49B1-BAD9-F9B1A8C1BCA9}" type="pres">
      <dgm:prSet presAssocID="{D248A9E6-280D-4110-97CE-6868C9D84BED}" presName="rootConnector" presStyleLbl="node3" presStyleIdx="2" presStyleCnt="5"/>
      <dgm:spPr/>
    </dgm:pt>
    <dgm:pt modelId="{D0905188-A132-430C-821A-3ED3A6544D5B}" type="pres">
      <dgm:prSet presAssocID="{D248A9E6-280D-4110-97CE-6868C9D84BED}" presName="hierChild4" presStyleCnt="0"/>
      <dgm:spPr/>
    </dgm:pt>
    <dgm:pt modelId="{649F1361-1D2F-4B27-AE8A-3C6CBFA9CCC8}" type="pres">
      <dgm:prSet presAssocID="{D248A9E6-280D-4110-97CE-6868C9D84BED}" presName="hierChild5" presStyleCnt="0"/>
      <dgm:spPr/>
    </dgm:pt>
    <dgm:pt modelId="{2A50A98B-B3D1-4077-BF17-79D9A73A4E3C}" type="pres">
      <dgm:prSet presAssocID="{869E771F-7C46-4A77-9449-897F375A17F3}" presName="Name37" presStyleLbl="parChTrans1D3" presStyleIdx="3" presStyleCnt="5"/>
      <dgm:spPr/>
    </dgm:pt>
    <dgm:pt modelId="{ACDDDDC0-5A9F-44CB-8838-8E45D8F0EF9F}" type="pres">
      <dgm:prSet presAssocID="{EDF43B57-B20E-4C65-918A-6925A3B152D5}" presName="hierRoot2" presStyleCnt="0">
        <dgm:presLayoutVars>
          <dgm:hierBranch val="init"/>
        </dgm:presLayoutVars>
      </dgm:prSet>
      <dgm:spPr/>
    </dgm:pt>
    <dgm:pt modelId="{3C78DB1C-14BA-4516-89C8-1FC80E021C0A}" type="pres">
      <dgm:prSet presAssocID="{EDF43B57-B20E-4C65-918A-6925A3B152D5}" presName="rootComposite" presStyleCnt="0"/>
      <dgm:spPr/>
    </dgm:pt>
    <dgm:pt modelId="{89D4BBCA-70A8-4EF7-A166-FB163A001873}" type="pres">
      <dgm:prSet presAssocID="{EDF43B57-B20E-4C65-918A-6925A3B152D5}" presName="rootText" presStyleLbl="node3" presStyleIdx="3" presStyleCnt="5">
        <dgm:presLayoutVars>
          <dgm:chPref val="3"/>
        </dgm:presLayoutVars>
      </dgm:prSet>
      <dgm:spPr/>
    </dgm:pt>
    <dgm:pt modelId="{1C0BD413-DFF3-4EE5-BE35-93176E87F0F4}" type="pres">
      <dgm:prSet presAssocID="{EDF43B57-B20E-4C65-918A-6925A3B152D5}" presName="rootConnector" presStyleLbl="node3" presStyleIdx="3" presStyleCnt="5"/>
      <dgm:spPr/>
    </dgm:pt>
    <dgm:pt modelId="{66FAD953-90BF-4A93-8BBC-33AF4A49B58C}" type="pres">
      <dgm:prSet presAssocID="{EDF43B57-B20E-4C65-918A-6925A3B152D5}" presName="hierChild4" presStyleCnt="0"/>
      <dgm:spPr/>
    </dgm:pt>
    <dgm:pt modelId="{23A27767-F4B6-4214-8FA6-E50723DA3BBB}" type="pres">
      <dgm:prSet presAssocID="{EDF43B57-B20E-4C65-918A-6925A3B152D5}" presName="hierChild5" presStyleCnt="0"/>
      <dgm:spPr/>
    </dgm:pt>
    <dgm:pt modelId="{136F2F6B-0FD8-4CFE-BD5F-D262ED54E16B}" type="pres">
      <dgm:prSet presAssocID="{4AF0D9E9-BA40-41FB-A436-A2EE92A53A90}" presName="Name37" presStyleLbl="parChTrans1D3" presStyleIdx="4" presStyleCnt="5"/>
      <dgm:spPr/>
    </dgm:pt>
    <dgm:pt modelId="{FEA99A3F-29E0-4624-BDD0-513C8CBC72D2}" type="pres">
      <dgm:prSet presAssocID="{7EB82DFE-AE9A-4FFB-AA7A-354BA3154780}" presName="hierRoot2" presStyleCnt="0">
        <dgm:presLayoutVars>
          <dgm:hierBranch val="init"/>
        </dgm:presLayoutVars>
      </dgm:prSet>
      <dgm:spPr/>
    </dgm:pt>
    <dgm:pt modelId="{823DD5B9-5D25-40EC-81C7-A891CE386FE8}" type="pres">
      <dgm:prSet presAssocID="{7EB82DFE-AE9A-4FFB-AA7A-354BA3154780}" presName="rootComposite" presStyleCnt="0"/>
      <dgm:spPr/>
    </dgm:pt>
    <dgm:pt modelId="{363122D4-043D-4160-B819-21A9BF931007}" type="pres">
      <dgm:prSet presAssocID="{7EB82DFE-AE9A-4FFB-AA7A-354BA3154780}" presName="rootText" presStyleLbl="node3" presStyleIdx="4" presStyleCnt="5">
        <dgm:presLayoutVars>
          <dgm:chPref val="3"/>
        </dgm:presLayoutVars>
      </dgm:prSet>
      <dgm:spPr/>
    </dgm:pt>
    <dgm:pt modelId="{3BE4FD12-72BC-4E40-A373-893F10553D8D}" type="pres">
      <dgm:prSet presAssocID="{7EB82DFE-AE9A-4FFB-AA7A-354BA3154780}" presName="rootConnector" presStyleLbl="node3" presStyleIdx="4" presStyleCnt="5"/>
      <dgm:spPr/>
    </dgm:pt>
    <dgm:pt modelId="{248D7DB6-A604-49B3-82C1-D69A8A55D1F9}" type="pres">
      <dgm:prSet presAssocID="{7EB82DFE-AE9A-4FFB-AA7A-354BA3154780}" presName="hierChild4" presStyleCnt="0"/>
      <dgm:spPr/>
    </dgm:pt>
    <dgm:pt modelId="{783C8019-E22E-4364-BF5B-7FFD162F67A2}" type="pres">
      <dgm:prSet presAssocID="{7EB82DFE-AE9A-4FFB-AA7A-354BA3154780}" presName="hierChild5" presStyleCnt="0"/>
      <dgm:spPr/>
    </dgm:pt>
    <dgm:pt modelId="{4F856C3E-057B-4CB5-8287-3F2A390A5D7D}" type="pres">
      <dgm:prSet presAssocID="{58BD2AA5-C421-4608-8D58-1D274E438C14}" presName="hierChild5" presStyleCnt="0"/>
      <dgm:spPr/>
    </dgm:pt>
    <dgm:pt modelId="{EA281039-C4FE-49BC-B3AA-ED7A04EBF118}" type="pres">
      <dgm:prSet presAssocID="{2EA33616-6C58-403A-899C-3B7D55F71B27}" presName="hierChild3" presStyleCnt="0"/>
      <dgm:spPr/>
    </dgm:pt>
  </dgm:ptLst>
  <dgm:cxnLst>
    <dgm:cxn modelId="{B84FB104-279D-4293-B8E5-9925B4E92118}" type="presOf" srcId="{283E68FA-178E-43FD-9B9F-77F079A88FB9}" destId="{DFB5258B-0175-48F1-8374-683B5187DE24}" srcOrd="1" destOrd="0" presId="urn:microsoft.com/office/officeart/2005/8/layout/orgChart1"/>
    <dgm:cxn modelId="{2FCF900E-698D-4A26-ABAC-7EB3F9BB3BEB}" srcId="{58BD2AA5-C421-4608-8D58-1D274E438C14}" destId="{D7DF8C70-C426-4E53-9140-6C419EC942C6}" srcOrd="0" destOrd="0" parTransId="{A562678D-A059-434C-A92B-00698D58A012}" sibTransId="{912F6A05-342D-4989-BC5F-63AAB487C8DC}"/>
    <dgm:cxn modelId="{5F923910-48EB-4CDC-8843-5770FEB9CA7E}" srcId="{58BD2AA5-C421-4608-8D58-1D274E438C14}" destId="{7EB82DFE-AE9A-4FFB-AA7A-354BA3154780}" srcOrd="4" destOrd="0" parTransId="{4AF0D9E9-BA40-41FB-A436-A2EE92A53A90}" sibTransId="{031E36AE-289C-4B3C-B4B8-53A1E59AC5E7}"/>
    <dgm:cxn modelId="{EA8D2B11-0F13-444D-A62A-C458F4C50D94}" srcId="{58BD2AA5-C421-4608-8D58-1D274E438C14}" destId="{569A7446-E830-4C0D-9ACB-7680295BFF8A}" srcOrd="1" destOrd="0" parTransId="{76B0C649-822B-4B11-9038-F35213E78869}" sibTransId="{966835E5-6702-44FF-80EF-85E1F30EC964}"/>
    <dgm:cxn modelId="{43538119-FB74-4A56-8EFA-DDA61DA44266}" srcId="{58BD2AA5-C421-4608-8D58-1D274E438C14}" destId="{D248A9E6-280D-4110-97CE-6868C9D84BED}" srcOrd="2" destOrd="0" parTransId="{9C5E6179-2129-44A9-B99B-0AF3E6D2B766}" sibTransId="{336CFFA4-122A-461E-B3A9-4EFE600B3E74}"/>
    <dgm:cxn modelId="{9B8D181A-37E7-4F67-9950-E1D9997E1376}" type="presOf" srcId="{58BD2AA5-C421-4608-8D58-1D274E438C14}" destId="{7837242A-6D78-4526-B44D-86E5E852F5DC}" srcOrd="1" destOrd="0" presId="urn:microsoft.com/office/officeart/2005/8/layout/orgChart1"/>
    <dgm:cxn modelId="{BAF6DE21-C285-4284-9646-D1C88145C1C2}" srcId="{2EA33616-6C58-403A-899C-3B7D55F71B27}" destId="{70AB9942-A854-41C0-BC4D-CD6FDEDE62B5}" srcOrd="0" destOrd="0" parTransId="{368C5683-7F4F-40F2-9799-1CEA4C3F6A94}" sibTransId="{E4672FD0-28FC-4DCB-8699-04900FF782B5}"/>
    <dgm:cxn modelId="{7BC95723-0930-4620-B944-224B7FE48EC6}" type="presOf" srcId="{A6F63D30-E3EF-4761-949E-E5C015473BD9}" destId="{D1550720-338F-4432-A220-19CCDB9BDA3C}" srcOrd="0" destOrd="0" presId="urn:microsoft.com/office/officeart/2005/8/layout/orgChart1"/>
    <dgm:cxn modelId="{26946C28-DECC-403A-B4D8-C13F5D60DF1D}" type="presOf" srcId="{B423D063-4EAC-4556-B512-3C8FAB493E85}" destId="{3BA91DD0-96AC-4408-A350-6C30005CD35F}" srcOrd="1" destOrd="0" presId="urn:microsoft.com/office/officeart/2005/8/layout/orgChart1"/>
    <dgm:cxn modelId="{A1716B2A-52BC-47BA-9EEE-41963838139C}" type="presOf" srcId="{2EA33616-6C58-403A-899C-3B7D55F71B27}" destId="{EFD0803D-D0E7-4BD0-BD15-D56AA3DD3146}" srcOrd="1" destOrd="0" presId="urn:microsoft.com/office/officeart/2005/8/layout/orgChart1"/>
    <dgm:cxn modelId="{91B64D2C-4E40-4036-A94F-494CF2EF6788}" type="presOf" srcId="{9C5E6179-2129-44A9-B99B-0AF3E6D2B766}" destId="{B9589911-EBCB-4BFF-9FF0-8E570A1EC5D1}" srcOrd="0" destOrd="0" presId="urn:microsoft.com/office/officeart/2005/8/layout/orgChart1"/>
    <dgm:cxn modelId="{0514272E-F3B9-4E5B-8490-A1B112270E6D}" srcId="{2EA33616-6C58-403A-899C-3B7D55F71B27}" destId="{58BD2AA5-C421-4608-8D58-1D274E438C14}" srcOrd="7" destOrd="0" parTransId="{E8000F8C-605C-4BAA-AB1C-DB278D73506E}" sibTransId="{C25D0EED-87B2-4A69-BD65-620617DD1BC5}"/>
    <dgm:cxn modelId="{E8D2C332-F505-4C9B-B7A3-A748D289EE72}" type="presOf" srcId="{EDF43B57-B20E-4C65-918A-6925A3B152D5}" destId="{89D4BBCA-70A8-4EF7-A166-FB163A001873}" srcOrd="0" destOrd="0" presId="urn:microsoft.com/office/officeart/2005/8/layout/orgChart1"/>
    <dgm:cxn modelId="{7BA97735-FD03-46BA-B853-7BE6713A91CA}" type="presOf" srcId="{D248A9E6-280D-4110-97CE-6868C9D84BED}" destId="{AAEA88E7-953F-49B1-BAD9-F9B1A8C1BCA9}" srcOrd="1" destOrd="0" presId="urn:microsoft.com/office/officeart/2005/8/layout/orgChart1"/>
    <dgm:cxn modelId="{80A56836-A5C3-47AD-A552-9A2FA1A5F5DA}" type="presOf" srcId="{368C5683-7F4F-40F2-9799-1CEA4C3F6A94}" destId="{BC16BFDF-A9D7-4A00-BB35-5A8DD4FA4BA7}" srcOrd="0" destOrd="0" presId="urn:microsoft.com/office/officeart/2005/8/layout/orgChart1"/>
    <dgm:cxn modelId="{56FDA736-B064-42C8-B91F-0CD66F771097}" type="presOf" srcId="{58BD2AA5-C421-4608-8D58-1D274E438C14}" destId="{91E15438-BF37-4BFB-B232-B74F6411359F}" srcOrd="0" destOrd="0" presId="urn:microsoft.com/office/officeart/2005/8/layout/orgChart1"/>
    <dgm:cxn modelId="{D7FEC439-89E9-4340-B752-4DDE9A58AD80}" type="presOf" srcId="{0786FD66-CAE3-45FE-8FB7-48564B455D3F}" destId="{0633986D-1909-41DD-BA58-7A39C997A01D}" srcOrd="0" destOrd="0" presId="urn:microsoft.com/office/officeart/2005/8/layout/orgChart1"/>
    <dgm:cxn modelId="{DDB9F43A-FE21-43E8-9D08-55D0A3EC9769}" srcId="{2EA33616-6C58-403A-899C-3B7D55F71B27}" destId="{FADEA060-9F80-4F05-8924-35A50E22DCEB}" srcOrd="5" destOrd="0" parTransId="{842CA31A-13B9-4C6F-AA1B-F4259BFC6BFC}" sibTransId="{11B234BB-9EDE-4FE1-A9F7-8434B38FFDC0}"/>
    <dgm:cxn modelId="{7040643B-F284-422A-802F-ADB4705AA07C}" type="presOf" srcId="{842CA31A-13B9-4C6F-AA1B-F4259BFC6BFC}" destId="{A4C91703-4BFC-4CEF-BA69-FD4B6133FB41}" srcOrd="0" destOrd="0" presId="urn:microsoft.com/office/officeart/2005/8/layout/orgChart1"/>
    <dgm:cxn modelId="{D2A2125C-0A03-4A79-8B55-674BA65134F9}" srcId="{2EA33616-6C58-403A-899C-3B7D55F71B27}" destId="{A6F63D30-E3EF-4761-949E-E5C015473BD9}" srcOrd="2" destOrd="0" parTransId="{19515E11-2C80-4A55-9217-35A62F76518B}" sibTransId="{B04D16ED-7220-462E-9A91-7A9414B6FA21}"/>
    <dgm:cxn modelId="{B0D4C561-A317-4C8D-9CDC-1F1359814AF5}" type="presOf" srcId="{EDF43B57-B20E-4C65-918A-6925A3B152D5}" destId="{1C0BD413-DFF3-4EE5-BE35-93176E87F0F4}" srcOrd="1" destOrd="0" presId="urn:microsoft.com/office/officeart/2005/8/layout/orgChart1"/>
    <dgm:cxn modelId="{AE451043-A5F4-4372-BD5F-916DC9B6797C}" type="presOf" srcId="{70AB9942-A854-41C0-BC4D-CD6FDEDE62B5}" destId="{9B73F823-92B6-47A1-B770-F479C0944D14}" srcOrd="1" destOrd="0" presId="urn:microsoft.com/office/officeart/2005/8/layout/orgChart1"/>
    <dgm:cxn modelId="{EAD26D6A-2415-4E5D-8093-04385B3ACF99}" type="presOf" srcId="{7EB82DFE-AE9A-4FFB-AA7A-354BA3154780}" destId="{363122D4-043D-4160-B819-21A9BF931007}" srcOrd="0" destOrd="0" presId="urn:microsoft.com/office/officeart/2005/8/layout/orgChart1"/>
    <dgm:cxn modelId="{5525B44A-1B43-4412-913B-9FD6EF2F6328}" srcId="{2EA33616-6C58-403A-899C-3B7D55F71B27}" destId="{B423D063-4EAC-4556-B512-3C8FAB493E85}" srcOrd="1" destOrd="0" parTransId="{850B40D2-24B9-4CF5-8952-C2AA7D1D7181}" sibTransId="{291D258C-85FE-41AF-8327-C66C34D32984}"/>
    <dgm:cxn modelId="{2E09C94B-D770-486C-968D-76D86137F753}" type="presOf" srcId="{9E3ED876-F99D-4009-B893-E8D157829CB0}" destId="{16C4CC1E-B323-425D-ACDB-F889D2E6A8CD}" srcOrd="1" destOrd="0" presId="urn:microsoft.com/office/officeart/2005/8/layout/orgChart1"/>
    <dgm:cxn modelId="{1F0BC94B-B541-43C3-9E4F-E824500E5397}" type="presOf" srcId="{869E771F-7C46-4A77-9449-897F375A17F3}" destId="{2A50A98B-B3D1-4077-BF17-79D9A73A4E3C}" srcOrd="0" destOrd="0" presId="urn:microsoft.com/office/officeart/2005/8/layout/orgChart1"/>
    <dgm:cxn modelId="{292ECD76-2733-48CD-9C7B-55301489EED9}" type="presOf" srcId="{A6F63D30-E3EF-4761-949E-E5C015473BD9}" destId="{1E041319-8359-4C3E-A0C6-B680A4798647}" srcOrd="1" destOrd="0" presId="urn:microsoft.com/office/officeart/2005/8/layout/orgChart1"/>
    <dgm:cxn modelId="{9C365059-7950-4C57-9A6D-810D3C3151BE}" type="presOf" srcId="{D7DF8C70-C426-4E53-9140-6C419EC942C6}" destId="{BDF434E6-AD9D-4A3F-B434-261567608324}" srcOrd="1" destOrd="0" presId="urn:microsoft.com/office/officeart/2005/8/layout/orgChart1"/>
    <dgm:cxn modelId="{36EF5C7E-89CE-43B9-8CD7-112AFC9B4372}" type="presOf" srcId="{2447C9A4-4F84-47E4-A507-A4D0C417CA45}" destId="{97B921E3-3739-4E80-BC0D-82B23655A4D3}" srcOrd="1" destOrd="0" presId="urn:microsoft.com/office/officeart/2005/8/layout/orgChart1"/>
    <dgm:cxn modelId="{DA26BD87-99FE-4CA2-B0EB-90A280A6BEBD}" type="presOf" srcId="{76B0C649-822B-4B11-9038-F35213E78869}" destId="{918803BA-A6A7-4000-BF35-BB548C5E4143}" srcOrd="0" destOrd="0" presId="urn:microsoft.com/office/officeart/2005/8/layout/orgChart1"/>
    <dgm:cxn modelId="{3525F590-BF80-432E-9B81-02ABCD0225E5}" type="presOf" srcId="{7EB82DFE-AE9A-4FFB-AA7A-354BA3154780}" destId="{3BE4FD12-72BC-4E40-A373-893F10553D8D}" srcOrd="1" destOrd="0" presId="urn:microsoft.com/office/officeart/2005/8/layout/orgChart1"/>
    <dgm:cxn modelId="{7E304998-803E-40F4-89F4-97D52B17EF52}" type="presOf" srcId="{569A7446-E830-4C0D-9ACB-7680295BFF8A}" destId="{F6D19A6C-2245-436B-83B5-B3CD0E13588F}" srcOrd="1" destOrd="0" presId="urn:microsoft.com/office/officeart/2005/8/layout/orgChart1"/>
    <dgm:cxn modelId="{61EC419A-9AE5-497D-A33E-8A41A3FE4EC3}" type="presOf" srcId="{FADEA060-9F80-4F05-8924-35A50E22DCEB}" destId="{B2A56B9F-A74A-4F28-8C33-8D010893E9CA}" srcOrd="0" destOrd="0" presId="urn:microsoft.com/office/officeart/2005/8/layout/orgChart1"/>
    <dgm:cxn modelId="{1D0C059E-0CCE-4E7A-BE62-F6686B5FB0E6}" type="presOf" srcId="{283E68FA-178E-43FD-9B9F-77F079A88FB9}" destId="{A3745605-FF28-4664-A7AF-D1B1BAE61ADD}" srcOrd="0" destOrd="0" presId="urn:microsoft.com/office/officeart/2005/8/layout/orgChart1"/>
    <dgm:cxn modelId="{9E80B89F-31D4-4141-AF2C-7F54F7E2309F}" type="presOf" srcId="{A562678D-A059-434C-A92B-00698D58A012}" destId="{CC6AF73B-7DC9-4B0E-83DB-592F577AE729}" srcOrd="0" destOrd="0" presId="urn:microsoft.com/office/officeart/2005/8/layout/orgChart1"/>
    <dgm:cxn modelId="{7D5EF5B0-E053-4492-809A-53CC8BE9C2FE}" type="presOf" srcId="{569A7446-E830-4C0D-9ACB-7680295BFF8A}" destId="{0305481D-A3FD-40CF-8C1B-8C3949EA42C8}" srcOrd="0" destOrd="0" presId="urn:microsoft.com/office/officeart/2005/8/layout/orgChart1"/>
    <dgm:cxn modelId="{B5368AB3-6A09-4986-8A56-83DA555636EB}" srcId="{6EA1F4CD-0708-4339-A47D-25F76AEDB4DB}" destId="{2EA33616-6C58-403A-899C-3B7D55F71B27}" srcOrd="0" destOrd="0" parTransId="{D5F52E3B-7BE2-4E80-90FF-8306A17CFF8A}" sibTransId="{163CC27F-84E5-444B-8EA9-ABC32484E352}"/>
    <dgm:cxn modelId="{2C41A4BA-99F0-4907-A62D-4497717E707B}" type="presOf" srcId="{4AF0D9E9-BA40-41FB-A436-A2EE92A53A90}" destId="{136F2F6B-0FD8-4CFE-BD5F-D262ED54E16B}" srcOrd="0" destOrd="0" presId="urn:microsoft.com/office/officeart/2005/8/layout/orgChart1"/>
    <dgm:cxn modelId="{D41DFAC1-4C5F-4E67-BD1B-8E69C67922B5}" type="presOf" srcId="{E8000F8C-605C-4BAA-AB1C-DB278D73506E}" destId="{7265E0C7-631D-4AEB-86C0-9609F955FBD5}" srcOrd="0" destOrd="0" presId="urn:microsoft.com/office/officeart/2005/8/layout/orgChart1"/>
    <dgm:cxn modelId="{22B415C2-BE0D-42CE-AC5E-E96A9746BC91}" type="presOf" srcId="{9E3ED876-F99D-4009-B893-E8D157829CB0}" destId="{AA778DED-9EA1-4A9E-9F61-49ACBE69AF3F}" srcOrd="0" destOrd="0" presId="urn:microsoft.com/office/officeart/2005/8/layout/orgChart1"/>
    <dgm:cxn modelId="{F35736CD-5585-4446-849C-A8D0779D885B}" type="presOf" srcId="{FADEA060-9F80-4F05-8924-35A50E22DCEB}" destId="{E01DCD01-01B1-4823-A459-88A237F02D55}" srcOrd="1" destOrd="0" presId="urn:microsoft.com/office/officeart/2005/8/layout/orgChart1"/>
    <dgm:cxn modelId="{15E1DECE-A124-469D-86B0-65222B30F1D5}" srcId="{2EA33616-6C58-403A-899C-3B7D55F71B27}" destId="{283E68FA-178E-43FD-9B9F-77F079A88FB9}" srcOrd="3" destOrd="0" parTransId="{1A530A5F-EA78-45C7-9C09-2159B17DCB4C}" sibTransId="{DC8D2910-F3AE-409E-8AE9-964AA4368272}"/>
    <dgm:cxn modelId="{236328CF-84FE-4BE4-B662-C5B3E9C34A96}" srcId="{58BD2AA5-C421-4608-8D58-1D274E438C14}" destId="{EDF43B57-B20E-4C65-918A-6925A3B152D5}" srcOrd="3" destOrd="0" parTransId="{869E771F-7C46-4A77-9449-897F375A17F3}" sibTransId="{4C90D446-2492-4923-A9EF-11AC3DA4CD40}"/>
    <dgm:cxn modelId="{B1B39CD2-06FF-4FDF-9431-85E1740AD1DA}" type="presOf" srcId="{B423D063-4EAC-4556-B512-3C8FAB493E85}" destId="{8AB3917F-9060-4E1B-A473-DC6F9AE2209D}" srcOrd="0" destOrd="0" presId="urn:microsoft.com/office/officeart/2005/8/layout/orgChart1"/>
    <dgm:cxn modelId="{30573AD4-2F72-4C46-9559-FAAE58284927}" type="presOf" srcId="{D248A9E6-280D-4110-97CE-6868C9D84BED}" destId="{F3C98979-C949-45F2-958E-F2D787A274A8}" srcOrd="0" destOrd="0" presId="urn:microsoft.com/office/officeart/2005/8/layout/orgChart1"/>
    <dgm:cxn modelId="{A0DCB4D9-DB51-42B8-89A4-8DA12DB2C4C8}" type="presOf" srcId="{2447C9A4-4F84-47E4-A507-A4D0C417CA45}" destId="{B5236795-95FC-46F8-B766-F0940199D0A9}" srcOrd="0" destOrd="0" presId="urn:microsoft.com/office/officeart/2005/8/layout/orgChart1"/>
    <dgm:cxn modelId="{380D36DC-705E-42D6-811F-06716DBA259D}" type="presOf" srcId="{19515E11-2C80-4A55-9217-35A62F76518B}" destId="{77550713-A0EF-4D22-BEDA-094D2D7BBDE3}" srcOrd="0" destOrd="0" presId="urn:microsoft.com/office/officeart/2005/8/layout/orgChart1"/>
    <dgm:cxn modelId="{ED6C70E0-0F49-4423-B458-0FB0CD003C1B}" type="presOf" srcId="{1A530A5F-EA78-45C7-9C09-2159B17DCB4C}" destId="{F7E913FE-0547-4945-92D9-B3190346EC78}" srcOrd="0" destOrd="0" presId="urn:microsoft.com/office/officeart/2005/8/layout/orgChart1"/>
    <dgm:cxn modelId="{0EDFC2E0-D149-424C-B586-0388873AB67A}" type="presOf" srcId="{D7DF8C70-C426-4E53-9140-6C419EC942C6}" destId="{E6891E38-FD26-418F-A214-CD953C5AD6F4}" srcOrd="0" destOrd="0" presId="urn:microsoft.com/office/officeart/2005/8/layout/orgChart1"/>
    <dgm:cxn modelId="{6756D4E6-434D-44CF-BE6E-3B48085979A1}" type="presOf" srcId="{850B40D2-24B9-4CF5-8952-C2AA7D1D7181}" destId="{3681078A-B39D-4D1F-96C9-8DFB94504385}" srcOrd="0" destOrd="0" presId="urn:microsoft.com/office/officeart/2005/8/layout/orgChart1"/>
    <dgm:cxn modelId="{1EC2DFE9-C8C4-4060-8BB9-4287BC72C50C}" srcId="{2EA33616-6C58-403A-899C-3B7D55F71B27}" destId="{9E3ED876-F99D-4009-B893-E8D157829CB0}" srcOrd="4" destOrd="0" parTransId="{0786FD66-CAE3-45FE-8FB7-48564B455D3F}" sibTransId="{61F84AB0-DE04-4AEC-B867-FF6C53535130}"/>
    <dgm:cxn modelId="{59D39FEE-67AC-4E8A-BE60-8F8B3ADD8767}" srcId="{2EA33616-6C58-403A-899C-3B7D55F71B27}" destId="{2447C9A4-4F84-47E4-A507-A4D0C417CA45}" srcOrd="6" destOrd="0" parTransId="{14B704D1-509A-4A5E-8AF1-9C6497C4BD45}" sibTransId="{B75E7C15-9FAB-4189-B07F-4D2A2A62DC0C}"/>
    <dgm:cxn modelId="{9309A3EF-E62A-4305-B173-E0FA1B51C3CB}" type="presOf" srcId="{2EA33616-6C58-403A-899C-3B7D55F71B27}" destId="{6EC8FE8C-3EAF-4DCB-B78C-936D0F26F435}" srcOrd="0" destOrd="0" presId="urn:microsoft.com/office/officeart/2005/8/layout/orgChart1"/>
    <dgm:cxn modelId="{4B35A5F1-A41D-4ADB-B6B5-FDFAB602F04C}" type="presOf" srcId="{14B704D1-509A-4A5E-8AF1-9C6497C4BD45}" destId="{F541103D-4E1F-4DF7-ADB4-DC167E7A5BF8}" srcOrd="0" destOrd="0" presId="urn:microsoft.com/office/officeart/2005/8/layout/orgChart1"/>
    <dgm:cxn modelId="{7BBFF6F4-B547-4ECF-88C7-B803390B194A}" type="presOf" srcId="{70AB9942-A854-41C0-BC4D-CD6FDEDE62B5}" destId="{7D3464D7-3CB0-4278-A220-4A06645B7E8B}" srcOrd="0" destOrd="0" presId="urn:microsoft.com/office/officeart/2005/8/layout/orgChart1"/>
    <dgm:cxn modelId="{ACEEEDF5-E08A-4A38-9B2C-839C8840F1EA}" type="presOf" srcId="{6EA1F4CD-0708-4339-A47D-25F76AEDB4DB}" destId="{BE809DCD-C791-4D06-B74E-636465068ABF}" srcOrd="0" destOrd="0" presId="urn:microsoft.com/office/officeart/2005/8/layout/orgChart1"/>
    <dgm:cxn modelId="{839DDAE4-9B5F-41D8-A5F8-8ED580513B86}" type="presParOf" srcId="{BE809DCD-C791-4D06-B74E-636465068ABF}" destId="{CBC44882-21AA-4C17-849C-D9C786CEEDB2}" srcOrd="0" destOrd="0" presId="urn:microsoft.com/office/officeart/2005/8/layout/orgChart1"/>
    <dgm:cxn modelId="{1F605859-5ED8-477A-9BC6-188C55A8AA97}" type="presParOf" srcId="{CBC44882-21AA-4C17-849C-D9C786CEEDB2}" destId="{D34B3118-2238-4881-A51D-D88F2B6A435D}" srcOrd="0" destOrd="0" presId="urn:microsoft.com/office/officeart/2005/8/layout/orgChart1"/>
    <dgm:cxn modelId="{E046014F-22A5-4046-B6A0-601FF00E5C05}" type="presParOf" srcId="{D34B3118-2238-4881-A51D-D88F2B6A435D}" destId="{6EC8FE8C-3EAF-4DCB-B78C-936D0F26F435}" srcOrd="0" destOrd="0" presId="urn:microsoft.com/office/officeart/2005/8/layout/orgChart1"/>
    <dgm:cxn modelId="{256A52F8-9DD3-47A3-9DFD-2D4043E73516}" type="presParOf" srcId="{D34B3118-2238-4881-A51D-D88F2B6A435D}" destId="{EFD0803D-D0E7-4BD0-BD15-D56AA3DD3146}" srcOrd="1" destOrd="0" presId="urn:microsoft.com/office/officeart/2005/8/layout/orgChart1"/>
    <dgm:cxn modelId="{904B5239-E006-4EB1-B937-E28D093D9AAA}" type="presParOf" srcId="{CBC44882-21AA-4C17-849C-D9C786CEEDB2}" destId="{76D3F05A-4157-40B3-A88D-439316AD0519}" srcOrd="1" destOrd="0" presId="urn:microsoft.com/office/officeart/2005/8/layout/orgChart1"/>
    <dgm:cxn modelId="{0C6FA993-5525-4800-AE7E-B05A3E68B411}" type="presParOf" srcId="{76D3F05A-4157-40B3-A88D-439316AD0519}" destId="{BC16BFDF-A9D7-4A00-BB35-5A8DD4FA4BA7}" srcOrd="0" destOrd="0" presId="urn:microsoft.com/office/officeart/2005/8/layout/orgChart1"/>
    <dgm:cxn modelId="{66AD2BF2-059F-4CC7-9073-B300592DB331}" type="presParOf" srcId="{76D3F05A-4157-40B3-A88D-439316AD0519}" destId="{8BF30AAF-8182-4DDD-B875-227C2EFC9221}" srcOrd="1" destOrd="0" presId="urn:microsoft.com/office/officeart/2005/8/layout/orgChart1"/>
    <dgm:cxn modelId="{4AB6A5E2-C18D-4DAA-BF93-2419ED9FFDC7}" type="presParOf" srcId="{8BF30AAF-8182-4DDD-B875-227C2EFC9221}" destId="{A9EEC2C3-551E-4E2F-B934-F65D754F12A8}" srcOrd="0" destOrd="0" presId="urn:microsoft.com/office/officeart/2005/8/layout/orgChart1"/>
    <dgm:cxn modelId="{B0DE885A-4825-4A5B-B997-1280F395B8CF}" type="presParOf" srcId="{A9EEC2C3-551E-4E2F-B934-F65D754F12A8}" destId="{7D3464D7-3CB0-4278-A220-4A06645B7E8B}" srcOrd="0" destOrd="0" presId="urn:microsoft.com/office/officeart/2005/8/layout/orgChart1"/>
    <dgm:cxn modelId="{0F4A24CE-752F-4DD6-A683-53A49E7E2179}" type="presParOf" srcId="{A9EEC2C3-551E-4E2F-B934-F65D754F12A8}" destId="{9B73F823-92B6-47A1-B770-F479C0944D14}" srcOrd="1" destOrd="0" presId="urn:microsoft.com/office/officeart/2005/8/layout/orgChart1"/>
    <dgm:cxn modelId="{3FAC4041-B873-4779-B203-A0DB56620AB4}" type="presParOf" srcId="{8BF30AAF-8182-4DDD-B875-227C2EFC9221}" destId="{AA20B984-9E84-4689-AA7F-240D1DDDEE5E}" srcOrd="1" destOrd="0" presId="urn:microsoft.com/office/officeart/2005/8/layout/orgChart1"/>
    <dgm:cxn modelId="{6717330E-71F3-44C0-9A01-914214763FB1}" type="presParOf" srcId="{8BF30AAF-8182-4DDD-B875-227C2EFC9221}" destId="{8987BA53-BC6B-476F-8113-BE05BA527C65}" srcOrd="2" destOrd="0" presId="urn:microsoft.com/office/officeart/2005/8/layout/orgChart1"/>
    <dgm:cxn modelId="{94038114-249B-4D1F-9324-73554392751A}" type="presParOf" srcId="{76D3F05A-4157-40B3-A88D-439316AD0519}" destId="{3681078A-B39D-4D1F-96C9-8DFB94504385}" srcOrd="2" destOrd="0" presId="urn:microsoft.com/office/officeart/2005/8/layout/orgChart1"/>
    <dgm:cxn modelId="{0F41DD9B-4016-4D46-81C0-7A2D65CF6196}" type="presParOf" srcId="{76D3F05A-4157-40B3-A88D-439316AD0519}" destId="{C359F307-6DBE-4CB7-90E6-C3696C0CA1E0}" srcOrd="3" destOrd="0" presId="urn:microsoft.com/office/officeart/2005/8/layout/orgChart1"/>
    <dgm:cxn modelId="{79FF2A72-E1CF-4445-8635-3CB276D21883}" type="presParOf" srcId="{C359F307-6DBE-4CB7-90E6-C3696C0CA1E0}" destId="{211C5C43-D4C6-492D-9ECA-30A6CBCEFACB}" srcOrd="0" destOrd="0" presId="urn:microsoft.com/office/officeart/2005/8/layout/orgChart1"/>
    <dgm:cxn modelId="{6D3EB50C-EEF7-458A-B524-B2B1C60361D4}" type="presParOf" srcId="{211C5C43-D4C6-492D-9ECA-30A6CBCEFACB}" destId="{8AB3917F-9060-4E1B-A473-DC6F9AE2209D}" srcOrd="0" destOrd="0" presId="urn:microsoft.com/office/officeart/2005/8/layout/orgChart1"/>
    <dgm:cxn modelId="{868E6E6A-6567-4DF6-AFCA-43D865D4496A}" type="presParOf" srcId="{211C5C43-D4C6-492D-9ECA-30A6CBCEFACB}" destId="{3BA91DD0-96AC-4408-A350-6C30005CD35F}" srcOrd="1" destOrd="0" presId="urn:microsoft.com/office/officeart/2005/8/layout/orgChart1"/>
    <dgm:cxn modelId="{2DB5B59E-5BA3-43E1-9738-3BB677A18C6E}" type="presParOf" srcId="{C359F307-6DBE-4CB7-90E6-C3696C0CA1E0}" destId="{28D42E9B-E012-4B66-B844-BC772EB28264}" srcOrd="1" destOrd="0" presId="urn:microsoft.com/office/officeart/2005/8/layout/orgChart1"/>
    <dgm:cxn modelId="{994EBA8C-6CAF-4718-B946-5856E94794C3}" type="presParOf" srcId="{C359F307-6DBE-4CB7-90E6-C3696C0CA1E0}" destId="{CC55F927-1A0C-404C-82D2-87BBD7C6D7A9}" srcOrd="2" destOrd="0" presId="urn:microsoft.com/office/officeart/2005/8/layout/orgChart1"/>
    <dgm:cxn modelId="{728CF6B6-9107-431E-BCC8-4599BE1217FE}" type="presParOf" srcId="{76D3F05A-4157-40B3-A88D-439316AD0519}" destId="{77550713-A0EF-4D22-BEDA-094D2D7BBDE3}" srcOrd="4" destOrd="0" presId="urn:microsoft.com/office/officeart/2005/8/layout/orgChart1"/>
    <dgm:cxn modelId="{5473D01B-F1A6-4B01-AC31-F3A5CF21AEEC}" type="presParOf" srcId="{76D3F05A-4157-40B3-A88D-439316AD0519}" destId="{39C20F29-24B4-471D-B1F4-A0EC786FE635}" srcOrd="5" destOrd="0" presId="urn:microsoft.com/office/officeart/2005/8/layout/orgChart1"/>
    <dgm:cxn modelId="{7C8BCF2D-4547-470C-9337-A307BF3C9C36}" type="presParOf" srcId="{39C20F29-24B4-471D-B1F4-A0EC786FE635}" destId="{F4680590-53A3-471A-9A4B-98EA5D64802B}" srcOrd="0" destOrd="0" presId="urn:microsoft.com/office/officeart/2005/8/layout/orgChart1"/>
    <dgm:cxn modelId="{A7645664-B127-48B0-970D-00698BA9725C}" type="presParOf" srcId="{F4680590-53A3-471A-9A4B-98EA5D64802B}" destId="{D1550720-338F-4432-A220-19CCDB9BDA3C}" srcOrd="0" destOrd="0" presId="urn:microsoft.com/office/officeart/2005/8/layout/orgChart1"/>
    <dgm:cxn modelId="{4503F9E9-8218-4083-89D2-C52728D41184}" type="presParOf" srcId="{F4680590-53A3-471A-9A4B-98EA5D64802B}" destId="{1E041319-8359-4C3E-A0C6-B680A4798647}" srcOrd="1" destOrd="0" presId="urn:microsoft.com/office/officeart/2005/8/layout/orgChart1"/>
    <dgm:cxn modelId="{EF5B7ACF-B3C8-4EE2-A40E-E7DF03F70B00}" type="presParOf" srcId="{39C20F29-24B4-471D-B1F4-A0EC786FE635}" destId="{74375E3F-637F-4604-AEA6-6BF8F50E2240}" srcOrd="1" destOrd="0" presId="urn:microsoft.com/office/officeart/2005/8/layout/orgChart1"/>
    <dgm:cxn modelId="{E26E3419-0E6E-4401-BC8E-C9B40C9975F7}" type="presParOf" srcId="{39C20F29-24B4-471D-B1F4-A0EC786FE635}" destId="{03A7D26D-05BD-4024-9776-4A204F822DBE}" srcOrd="2" destOrd="0" presId="urn:microsoft.com/office/officeart/2005/8/layout/orgChart1"/>
    <dgm:cxn modelId="{0FF4BEB6-B584-4922-A880-CA9A4EDD1E40}" type="presParOf" srcId="{76D3F05A-4157-40B3-A88D-439316AD0519}" destId="{F7E913FE-0547-4945-92D9-B3190346EC78}" srcOrd="6" destOrd="0" presId="urn:microsoft.com/office/officeart/2005/8/layout/orgChart1"/>
    <dgm:cxn modelId="{CD2EBD84-A9CB-4140-B4B3-6203AC318214}" type="presParOf" srcId="{76D3F05A-4157-40B3-A88D-439316AD0519}" destId="{52155C41-C205-4F0E-8DCA-B306205759D4}" srcOrd="7" destOrd="0" presId="urn:microsoft.com/office/officeart/2005/8/layout/orgChart1"/>
    <dgm:cxn modelId="{A09F6316-C506-40A8-BCAB-F883D8319D32}" type="presParOf" srcId="{52155C41-C205-4F0E-8DCA-B306205759D4}" destId="{F5DB035E-7264-4C73-AD5B-6AA1EF98F758}" srcOrd="0" destOrd="0" presId="urn:microsoft.com/office/officeart/2005/8/layout/orgChart1"/>
    <dgm:cxn modelId="{55A297F3-5D6F-4F0A-A43A-1814A4952CFF}" type="presParOf" srcId="{F5DB035E-7264-4C73-AD5B-6AA1EF98F758}" destId="{A3745605-FF28-4664-A7AF-D1B1BAE61ADD}" srcOrd="0" destOrd="0" presId="urn:microsoft.com/office/officeart/2005/8/layout/orgChart1"/>
    <dgm:cxn modelId="{E2D51E73-34EB-4BCF-8E08-557CE2233350}" type="presParOf" srcId="{F5DB035E-7264-4C73-AD5B-6AA1EF98F758}" destId="{DFB5258B-0175-48F1-8374-683B5187DE24}" srcOrd="1" destOrd="0" presId="urn:microsoft.com/office/officeart/2005/8/layout/orgChart1"/>
    <dgm:cxn modelId="{F81B8E64-72BE-4DD5-97E7-4FBFB27B0647}" type="presParOf" srcId="{52155C41-C205-4F0E-8DCA-B306205759D4}" destId="{6B04680A-6150-41F2-B505-B9933E069CB0}" srcOrd="1" destOrd="0" presId="urn:microsoft.com/office/officeart/2005/8/layout/orgChart1"/>
    <dgm:cxn modelId="{B237C499-98A0-42D5-A8BC-962CB7DED33B}" type="presParOf" srcId="{52155C41-C205-4F0E-8DCA-B306205759D4}" destId="{FFD04741-EC4A-4A9D-9324-C83585DE3AB7}" srcOrd="2" destOrd="0" presId="urn:microsoft.com/office/officeart/2005/8/layout/orgChart1"/>
    <dgm:cxn modelId="{9FC42237-813F-4184-853E-C3B29837FE5C}" type="presParOf" srcId="{76D3F05A-4157-40B3-A88D-439316AD0519}" destId="{0633986D-1909-41DD-BA58-7A39C997A01D}" srcOrd="8" destOrd="0" presId="urn:microsoft.com/office/officeart/2005/8/layout/orgChart1"/>
    <dgm:cxn modelId="{101DC0A0-BB20-4157-AD77-2E02AE5946EF}" type="presParOf" srcId="{76D3F05A-4157-40B3-A88D-439316AD0519}" destId="{BB78450A-95D0-4E56-B308-CFDCE3D8DA6F}" srcOrd="9" destOrd="0" presId="urn:microsoft.com/office/officeart/2005/8/layout/orgChart1"/>
    <dgm:cxn modelId="{55ECA114-B744-4681-8A22-219381FA25F1}" type="presParOf" srcId="{BB78450A-95D0-4E56-B308-CFDCE3D8DA6F}" destId="{6C81F300-7048-4C22-931E-5749A71B4BDD}" srcOrd="0" destOrd="0" presId="urn:microsoft.com/office/officeart/2005/8/layout/orgChart1"/>
    <dgm:cxn modelId="{49776220-8DAE-48D9-B5D9-F0DF7A2E6ADA}" type="presParOf" srcId="{6C81F300-7048-4C22-931E-5749A71B4BDD}" destId="{AA778DED-9EA1-4A9E-9F61-49ACBE69AF3F}" srcOrd="0" destOrd="0" presId="urn:microsoft.com/office/officeart/2005/8/layout/orgChart1"/>
    <dgm:cxn modelId="{17AA38B5-4B70-4ABE-97EA-B690E739BC01}" type="presParOf" srcId="{6C81F300-7048-4C22-931E-5749A71B4BDD}" destId="{16C4CC1E-B323-425D-ACDB-F889D2E6A8CD}" srcOrd="1" destOrd="0" presId="urn:microsoft.com/office/officeart/2005/8/layout/orgChart1"/>
    <dgm:cxn modelId="{48483D90-30E4-4D97-A6E4-70B7C8AF5A47}" type="presParOf" srcId="{BB78450A-95D0-4E56-B308-CFDCE3D8DA6F}" destId="{F4DBAB6A-8969-4624-ABCB-3CCCBEE38D23}" srcOrd="1" destOrd="0" presId="urn:microsoft.com/office/officeart/2005/8/layout/orgChart1"/>
    <dgm:cxn modelId="{918A0CFF-E48F-4A08-870C-FDE2B30048DB}" type="presParOf" srcId="{BB78450A-95D0-4E56-B308-CFDCE3D8DA6F}" destId="{9FB42F60-7969-4E70-A200-C04C4DC7C691}" srcOrd="2" destOrd="0" presId="urn:microsoft.com/office/officeart/2005/8/layout/orgChart1"/>
    <dgm:cxn modelId="{75028B6C-E66C-4A10-8B5F-535B390D56E2}" type="presParOf" srcId="{76D3F05A-4157-40B3-A88D-439316AD0519}" destId="{A4C91703-4BFC-4CEF-BA69-FD4B6133FB41}" srcOrd="10" destOrd="0" presId="urn:microsoft.com/office/officeart/2005/8/layout/orgChart1"/>
    <dgm:cxn modelId="{C528151D-A58F-4EB1-ACE5-B376CC9885C5}" type="presParOf" srcId="{76D3F05A-4157-40B3-A88D-439316AD0519}" destId="{B62B2E79-31C8-4ABE-9FC1-9859B54A35DE}" srcOrd="11" destOrd="0" presId="urn:microsoft.com/office/officeart/2005/8/layout/orgChart1"/>
    <dgm:cxn modelId="{552404F7-ECEF-4DBF-BCF4-4C29EAFCA2BD}" type="presParOf" srcId="{B62B2E79-31C8-4ABE-9FC1-9859B54A35DE}" destId="{8FE2562B-AE6A-459E-A186-E66EC9034CFB}" srcOrd="0" destOrd="0" presId="urn:microsoft.com/office/officeart/2005/8/layout/orgChart1"/>
    <dgm:cxn modelId="{326072A8-D793-4691-905B-CC40F0520440}" type="presParOf" srcId="{8FE2562B-AE6A-459E-A186-E66EC9034CFB}" destId="{B2A56B9F-A74A-4F28-8C33-8D010893E9CA}" srcOrd="0" destOrd="0" presId="urn:microsoft.com/office/officeart/2005/8/layout/orgChart1"/>
    <dgm:cxn modelId="{7ABCFA58-C693-4070-B7F4-18D252CBF5CD}" type="presParOf" srcId="{8FE2562B-AE6A-459E-A186-E66EC9034CFB}" destId="{E01DCD01-01B1-4823-A459-88A237F02D55}" srcOrd="1" destOrd="0" presId="urn:microsoft.com/office/officeart/2005/8/layout/orgChart1"/>
    <dgm:cxn modelId="{70DDE94A-93F9-4986-8D5D-736B77EB5824}" type="presParOf" srcId="{B62B2E79-31C8-4ABE-9FC1-9859B54A35DE}" destId="{E8B101FC-FE03-4612-BE58-ED8125629465}" srcOrd="1" destOrd="0" presId="urn:microsoft.com/office/officeart/2005/8/layout/orgChart1"/>
    <dgm:cxn modelId="{7089C87F-F4E6-4386-AF23-FFCE74333F3A}" type="presParOf" srcId="{B62B2E79-31C8-4ABE-9FC1-9859B54A35DE}" destId="{26E0F07B-E649-4EB1-BE65-25335A67161E}" srcOrd="2" destOrd="0" presId="urn:microsoft.com/office/officeart/2005/8/layout/orgChart1"/>
    <dgm:cxn modelId="{7758E3B1-B69E-42A6-B808-D3EB9364FE69}" type="presParOf" srcId="{76D3F05A-4157-40B3-A88D-439316AD0519}" destId="{F541103D-4E1F-4DF7-ADB4-DC167E7A5BF8}" srcOrd="12" destOrd="0" presId="urn:microsoft.com/office/officeart/2005/8/layout/orgChart1"/>
    <dgm:cxn modelId="{F0938AC2-D4E4-4975-B20F-52AC84DE7E25}" type="presParOf" srcId="{76D3F05A-4157-40B3-A88D-439316AD0519}" destId="{0F973B8B-F8F3-404F-9B87-A068695E65C4}" srcOrd="13" destOrd="0" presId="urn:microsoft.com/office/officeart/2005/8/layout/orgChart1"/>
    <dgm:cxn modelId="{C3FFE47C-2ABB-4B4E-8B73-9D2D281BB3EB}" type="presParOf" srcId="{0F973B8B-F8F3-404F-9B87-A068695E65C4}" destId="{68D286E1-E3D6-4006-8269-892348CE2DD3}" srcOrd="0" destOrd="0" presId="urn:microsoft.com/office/officeart/2005/8/layout/orgChart1"/>
    <dgm:cxn modelId="{03AE0671-878C-4E9C-8B51-1826F178F189}" type="presParOf" srcId="{68D286E1-E3D6-4006-8269-892348CE2DD3}" destId="{B5236795-95FC-46F8-B766-F0940199D0A9}" srcOrd="0" destOrd="0" presId="urn:microsoft.com/office/officeart/2005/8/layout/orgChart1"/>
    <dgm:cxn modelId="{CFDA8DB3-061F-4758-A745-BD8A881C156B}" type="presParOf" srcId="{68D286E1-E3D6-4006-8269-892348CE2DD3}" destId="{97B921E3-3739-4E80-BC0D-82B23655A4D3}" srcOrd="1" destOrd="0" presId="urn:microsoft.com/office/officeart/2005/8/layout/orgChart1"/>
    <dgm:cxn modelId="{44E4B87A-6191-4CF6-A843-E53F5877EF8D}" type="presParOf" srcId="{0F973B8B-F8F3-404F-9B87-A068695E65C4}" destId="{EDCEE5A1-61ED-402F-A183-574D224503EA}" srcOrd="1" destOrd="0" presId="urn:microsoft.com/office/officeart/2005/8/layout/orgChart1"/>
    <dgm:cxn modelId="{60503508-60B4-4AAE-9276-D125CBFAA250}" type="presParOf" srcId="{0F973B8B-F8F3-404F-9B87-A068695E65C4}" destId="{6E165412-9CA2-4D64-AF83-7B25A4C8AC78}" srcOrd="2" destOrd="0" presId="urn:microsoft.com/office/officeart/2005/8/layout/orgChart1"/>
    <dgm:cxn modelId="{E89BCFAE-5C50-48D9-8F61-B7ECEA1D6983}" type="presParOf" srcId="{76D3F05A-4157-40B3-A88D-439316AD0519}" destId="{7265E0C7-631D-4AEB-86C0-9609F955FBD5}" srcOrd="14" destOrd="0" presId="urn:microsoft.com/office/officeart/2005/8/layout/orgChart1"/>
    <dgm:cxn modelId="{F42B3A35-BF97-4BB0-A7EA-849B6296B849}" type="presParOf" srcId="{76D3F05A-4157-40B3-A88D-439316AD0519}" destId="{4C7CA7C0-A7E8-4A71-BE6F-D852D3A65DF7}" srcOrd="15" destOrd="0" presId="urn:microsoft.com/office/officeart/2005/8/layout/orgChart1"/>
    <dgm:cxn modelId="{729E58F7-8325-47E6-8BC8-CBB9C2073CF0}" type="presParOf" srcId="{4C7CA7C0-A7E8-4A71-BE6F-D852D3A65DF7}" destId="{ED57F089-D11E-4475-AD7B-9A40B364B35D}" srcOrd="0" destOrd="0" presId="urn:microsoft.com/office/officeart/2005/8/layout/orgChart1"/>
    <dgm:cxn modelId="{EBC919BE-76A0-4CE2-BBAE-B29C8FDE9228}" type="presParOf" srcId="{ED57F089-D11E-4475-AD7B-9A40B364B35D}" destId="{91E15438-BF37-4BFB-B232-B74F6411359F}" srcOrd="0" destOrd="0" presId="urn:microsoft.com/office/officeart/2005/8/layout/orgChart1"/>
    <dgm:cxn modelId="{1B279047-C8BF-4DFE-955A-FD83BFB2411E}" type="presParOf" srcId="{ED57F089-D11E-4475-AD7B-9A40B364B35D}" destId="{7837242A-6D78-4526-B44D-86E5E852F5DC}" srcOrd="1" destOrd="0" presId="urn:microsoft.com/office/officeart/2005/8/layout/orgChart1"/>
    <dgm:cxn modelId="{A1FF383A-4860-4DB4-B766-AABF664CD5C5}" type="presParOf" srcId="{4C7CA7C0-A7E8-4A71-BE6F-D852D3A65DF7}" destId="{A3E6EC6E-B0A8-4EA4-8EA9-975624477C00}" srcOrd="1" destOrd="0" presId="urn:microsoft.com/office/officeart/2005/8/layout/orgChart1"/>
    <dgm:cxn modelId="{782018B5-D23D-4208-8869-4531E361C006}" type="presParOf" srcId="{A3E6EC6E-B0A8-4EA4-8EA9-975624477C00}" destId="{CC6AF73B-7DC9-4B0E-83DB-592F577AE729}" srcOrd="0" destOrd="0" presId="urn:microsoft.com/office/officeart/2005/8/layout/orgChart1"/>
    <dgm:cxn modelId="{13F0E4B0-23EB-4B2F-89B2-3DCC64802670}" type="presParOf" srcId="{A3E6EC6E-B0A8-4EA4-8EA9-975624477C00}" destId="{3A4B858E-67A0-449D-8A91-FE21C69E6717}" srcOrd="1" destOrd="0" presId="urn:microsoft.com/office/officeart/2005/8/layout/orgChart1"/>
    <dgm:cxn modelId="{60C2555F-AF30-4C76-AF2A-8BC8FE0C67A6}" type="presParOf" srcId="{3A4B858E-67A0-449D-8A91-FE21C69E6717}" destId="{C777E7E8-31C6-42D8-A99B-8810693773B2}" srcOrd="0" destOrd="0" presId="urn:microsoft.com/office/officeart/2005/8/layout/orgChart1"/>
    <dgm:cxn modelId="{E0321C3B-D7C5-4F9D-A507-A16F64AEFE60}" type="presParOf" srcId="{C777E7E8-31C6-42D8-A99B-8810693773B2}" destId="{E6891E38-FD26-418F-A214-CD953C5AD6F4}" srcOrd="0" destOrd="0" presId="urn:microsoft.com/office/officeart/2005/8/layout/orgChart1"/>
    <dgm:cxn modelId="{BB471AF3-52E7-4C41-9DCE-807CB35E90B7}" type="presParOf" srcId="{C777E7E8-31C6-42D8-A99B-8810693773B2}" destId="{BDF434E6-AD9D-4A3F-B434-261567608324}" srcOrd="1" destOrd="0" presId="urn:microsoft.com/office/officeart/2005/8/layout/orgChart1"/>
    <dgm:cxn modelId="{771EE4B7-1844-4A1D-B8E8-C79A6356682D}" type="presParOf" srcId="{3A4B858E-67A0-449D-8A91-FE21C69E6717}" destId="{4ED890D4-F520-4BE0-815C-4FAFEE8E4827}" srcOrd="1" destOrd="0" presId="urn:microsoft.com/office/officeart/2005/8/layout/orgChart1"/>
    <dgm:cxn modelId="{0BDF1AED-6D02-432F-AD4C-7066565364A3}" type="presParOf" srcId="{3A4B858E-67A0-449D-8A91-FE21C69E6717}" destId="{5B1EBFF5-55C9-4CE9-AAF3-A6976E4F2AE0}" srcOrd="2" destOrd="0" presId="urn:microsoft.com/office/officeart/2005/8/layout/orgChart1"/>
    <dgm:cxn modelId="{9D740D3C-AA01-4C5C-A1BC-BEE732C9A254}" type="presParOf" srcId="{A3E6EC6E-B0A8-4EA4-8EA9-975624477C00}" destId="{918803BA-A6A7-4000-BF35-BB548C5E4143}" srcOrd="2" destOrd="0" presId="urn:microsoft.com/office/officeart/2005/8/layout/orgChart1"/>
    <dgm:cxn modelId="{8134FD89-2637-47C9-AA81-D86FD3BACED8}" type="presParOf" srcId="{A3E6EC6E-B0A8-4EA4-8EA9-975624477C00}" destId="{C463596D-8A9A-4633-82F8-8A79CBF5DFE3}" srcOrd="3" destOrd="0" presId="urn:microsoft.com/office/officeart/2005/8/layout/orgChart1"/>
    <dgm:cxn modelId="{C6CA02B1-A9DF-41D4-B8DF-4B6A1636E50E}" type="presParOf" srcId="{C463596D-8A9A-4633-82F8-8A79CBF5DFE3}" destId="{47C7315E-4746-45BD-99C3-F00688F7BB0B}" srcOrd="0" destOrd="0" presId="urn:microsoft.com/office/officeart/2005/8/layout/orgChart1"/>
    <dgm:cxn modelId="{96511FAA-565B-4DC0-A04B-FF7ECBBB9CC0}" type="presParOf" srcId="{47C7315E-4746-45BD-99C3-F00688F7BB0B}" destId="{0305481D-A3FD-40CF-8C1B-8C3949EA42C8}" srcOrd="0" destOrd="0" presId="urn:microsoft.com/office/officeart/2005/8/layout/orgChart1"/>
    <dgm:cxn modelId="{0B8906EC-09CC-45C4-84DF-0815592F1C84}" type="presParOf" srcId="{47C7315E-4746-45BD-99C3-F00688F7BB0B}" destId="{F6D19A6C-2245-436B-83B5-B3CD0E13588F}" srcOrd="1" destOrd="0" presId="urn:microsoft.com/office/officeart/2005/8/layout/orgChart1"/>
    <dgm:cxn modelId="{7CCDBE7C-A83C-4154-800A-70502FCB56E2}" type="presParOf" srcId="{C463596D-8A9A-4633-82F8-8A79CBF5DFE3}" destId="{1A41BFF3-D14C-4654-A61F-FD196177266E}" srcOrd="1" destOrd="0" presId="urn:microsoft.com/office/officeart/2005/8/layout/orgChart1"/>
    <dgm:cxn modelId="{1D21B689-0F54-4B27-B9E3-FA21F7A5E1CA}" type="presParOf" srcId="{C463596D-8A9A-4633-82F8-8A79CBF5DFE3}" destId="{55D130EB-7221-4A5B-86B8-9B1E171A54E0}" srcOrd="2" destOrd="0" presId="urn:microsoft.com/office/officeart/2005/8/layout/orgChart1"/>
    <dgm:cxn modelId="{074DD52B-DAEA-4A66-80AE-1571A7FA63A4}" type="presParOf" srcId="{A3E6EC6E-B0A8-4EA4-8EA9-975624477C00}" destId="{B9589911-EBCB-4BFF-9FF0-8E570A1EC5D1}" srcOrd="4" destOrd="0" presId="urn:microsoft.com/office/officeart/2005/8/layout/orgChart1"/>
    <dgm:cxn modelId="{480B9B00-E07A-4497-875D-9634EF697B9F}" type="presParOf" srcId="{A3E6EC6E-B0A8-4EA4-8EA9-975624477C00}" destId="{68849E4B-92B1-4704-B12B-34412A76BC27}" srcOrd="5" destOrd="0" presId="urn:microsoft.com/office/officeart/2005/8/layout/orgChart1"/>
    <dgm:cxn modelId="{932E0749-840C-43A3-AC7B-29837343ED87}" type="presParOf" srcId="{68849E4B-92B1-4704-B12B-34412A76BC27}" destId="{C4D153A2-9BF0-4151-9A39-614939B2682B}" srcOrd="0" destOrd="0" presId="urn:microsoft.com/office/officeart/2005/8/layout/orgChart1"/>
    <dgm:cxn modelId="{AAE1D024-3F3D-4EB8-86D5-2C80FA37F6D2}" type="presParOf" srcId="{C4D153A2-9BF0-4151-9A39-614939B2682B}" destId="{F3C98979-C949-45F2-958E-F2D787A274A8}" srcOrd="0" destOrd="0" presId="urn:microsoft.com/office/officeart/2005/8/layout/orgChart1"/>
    <dgm:cxn modelId="{E13241A5-A60C-4CF7-87D6-C0F2A6EED092}" type="presParOf" srcId="{C4D153A2-9BF0-4151-9A39-614939B2682B}" destId="{AAEA88E7-953F-49B1-BAD9-F9B1A8C1BCA9}" srcOrd="1" destOrd="0" presId="urn:microsoft.com/office/officeart/2005/8/layout/orgChart1"/>
    <dgm:cxn modelId="{8EAB95CF-816C-4923-95A9-C700DCC4DC99}" type="presParOf" srcId="{68849E4B-92B1-4704-B12B-34412A76BC27}" destId="{D0905188-A132-430C-821A-3ED3A6544D5B}" srcOrd="1" destOrd="0" presId="urn:microsoft.com/office/officeart/2005/8/layout/orgChart1"/>
    <dgm:cxn modelId="{07A43066-46F7-4A19-AF14-6B7070473C78}" type="presParOf" srcId="{68849E4B-92B1-4704-B12B-34412A76BC27}" destId="{649F1361-1D2F-4B27-AE8A-3C6CBFA9CCC8}" srcOrd="2" destOrd="0" presId="urn:microsoft.com/office/officeart/2005/8/layout/orgChart1"/>
    <dgm:cxn modelId="{FA947544-7723-4E5D-B7A9-E2D84F167952}" type="presParOf" srcId="{A3E6EC6E-B0A8-4EA4-8EA9-975624477C00}" destId="{2A50A98B-B3D1-4077-BF17-79D9A73A4E3C}" srcOrd="6" destOrd="0" presId="urn:microsoft.com/office/officeart/2005/8/layout/orgChart1"/>
    <dgm:cxn modelId="{35B66558-4D06-4AC1-9A18-9132AA2A223E}" type="presParOf" srcId="{A3E6EC6E-B0A8-4EA4-8EA9-975624477C00}" destId="{ACDDDDC0-5A9F-44CB-8838-8E45D8F0EF9F}" srcOrd="7" destOrd="0" presId="urn:microsoft.com/office/officeart/2005/8/layout/orgChart1"/>
    <dgm:cxn modelId="{18A06F30-1AC9-48E8-97C7-C9CC019E7BC4}" type="presParOf" srcId="{ACDDDDC0-5A9F-44CB-8838-8E45D8F0EF9F}" destId="{3C78DB1C-14BA-4516-89C8-1FC80E021C0A}" srcOrd="0" destOrd="0" presId="urn:microsoft.com/office/officeart/2005/8/layout/orgChart1"/>
    <dgm:cxn modelId="{DD1E66D0-7A44-45CE-822C-1EDB94CC5D5A}" type="presParOf" srcId="{3C78DB1C-14BA-4516-89C8-1FC80E021C0A}" destId="{89D4BBCA-70A8-4EF7-A166-FB163A001873}" srcOrd="0" destOrd="0" presId="urn:microsoft.com/office/officeart/2005/8/layout/orgChart1"/>
    <dgm:cxn modelId="{F5248D9A-1A34-40DD-BC4A-DFDFDE4DBA45}" type="presParOf" srcId="{3C78DB1C-14BA-4516-89C8-1FC80E021C0A}" destId="{1C0BD413-DFF3-4EE5-BE35-93176E87F0F4}" srcOrd="1" destOrd="0" presId="urn:microsoft.com/office/officeart/2005/8/layout/orgChart1"/>
    <dgm:cxn modelId="{AB34B3B4-5B4C-4676-9855-069878137EB5}" type="presParOf" srcId="{ACDDDDC0-5A9F-44CB-8838-8E45D8F0EF9F}" destId="{66FAD953-90BF-4A93-8BBC-33AF4A49B58C}" srcOrd="1" destOrd="0" presId="urn:microsoft.com/office/officeart/2005/8/layout/orgChart1"/>
    <dgm:cxn modelId="{775563B8-B176-4D53-BA43-708EEEC62061}" type="presParOf" srcId="{ACDDDDC0-5A9F-44CB-8838-8E45D8F0EF9F}" destId="{23A27767-F4B6-4214-8FA6-E50723DA3BBB}" srcOrd="2" destOrd="0" presId="urn:microsoft.com/office/officeart/2005/8/layout/orgChart1"/>
    <dgm:cxn modelId="{D56D8E52-B2F6-47A9-9C51-DFCDF8364103}" type="presParOf" srcId="{A3E6EC6E-B0A8-4EA4-8EA9-975624477C00}" destId="{136F2F6B-0FD8-4CFE-BD5F-D262ED54E16B}" srcOrd="8" destOrd="0" presId="urn:microsoft.com/office/officeart/2005/8/layout/orgChart1"/>
    <dgm:cxn modelId="{947454F4-C5A8-47ED-BA51-97B0AD2D10DC}" type="presParOf" srcId="{A3E6EC6E-B0A8-4EA4-8EA9-975624477C00}" destId="{FEA99A3F-29E0-4624-BDD0-513C8CBC72D2}" srcOrd="9" destOrd="0" presId="urn:microsoft.com/office/officeart/2005/8/layout/orgChart1"/>
    <dgm:cxn modelId="{909E3CFF-799C-4542-AA0F-FFBD2723CBE7}" type="presParOf" srcId="{FEA99A3F-29E0-4624-BDD0-513C8CBC72D2}" destId="{823DD5B9-5D25-40EC-81C7-A891CE386FE8}" srcOrd="0" destOrd="0" presId="urn:microsoft.com/office/officeart/2005/8/layout/orgChart1"/>
    <dgm:cxn modelId="{55A85299-E42C-4AF9-B9C7-3261011DDD98}" type="presParOf" srcId="{823DD5B9-5D25-40EC-81C7-A891CE386FE8}" destId="{363122D4-043D-4160-B819-21A9BF931007}" srcOrd="0" destOrd="0" presId="urn:microsoft.com/office/officeart/2005/8/layout/orgChart1"/>
    <dgm:cxn modelId="{394B8CCD-F5EC-4E47-9053-5BE8087D55CF}" type="presParOf" srcId="{823DD5B9-5D25-40EC-81C7-A891CE386FE8}" destId="{3BE4FD12-72BC-4E40-A373-893F10553D8D}" srcOrd="1" destOrd="0" presId="urn:microsoft.com/office/officeart/2005/8/layout/orgChart1"/>
    <dgm:cxn modelId="{394B1C4A-173F-453C-9CAF-F3AD366A0038}" type="presParOf" srcId="{FEA99A3F-29E0-4624-BDD0-513C8CBC72D2}" destId="{248D7DB6-A604-49B3-82C1-D69A8A55D1F9}" srcOrd="1" destOrd="0" presId="urn:microsoft.com/office/officeart/2005/8/layout/orgChart1"/>
    <dgm:cxn modelId="{EF73935B-001D-4ED7-A410-00BF48FF7AAD}" type="presParOf" srcId="{FEA99A3F-29E0-4624-BDD0-513C8CBC72D2}" destId="{783C8019-E22E-4364-BF5B-7FFD162F67A2}" srcOrd="2" destOrd="0" presId="urn:microsoft.com/office/officeart/2005/8/layout/orgChart1"/>
    <dgm:cxn modelId="{F9385F66-72B6-4EAD-A48A-08F021D61BF4}" type="presParOf" srcId="{4C7CA7C0-A7E8-4A71-BE6F-D852D3A65DF7}" destId="{4F856C3E-057B-4CB5-8287-3F2A390A5D7D}" srcOrd="2" destOrd="0" presId="urn:microsoft.com/office/officeart/2005/8/layout/orgChart1"/>
    <dgm:cxn modelId="{82960F49-ABAE-4099-88F3-BC8FB1328289}" type="presParOf" srcId="{CBC44882-21AA-4C17-849C-D9C786CEEDB2}" destId="{EA281039-C4FE-49BC-B3AA-ED7A04EBF11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EA1F4CD-0708-4339-A47D-25F76AEDB4DB}" type="doc">
      <dgm:prSet loTypeId="urn:microsoft.com/office/officeart/2005/8/layout/orgChart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A33616-6C58-403A-899C-3B7D55F71B27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/>
            <a:t>Ziekenhuis</a:t>
          </a:r>
          <a:endParaRPr lang="en-US" dirty="0"/>
        </a:p>
      </dgm:t>
    </dgm:pt>
    <dgm:pt modelId="{D5F52E3B-7BE2-4E80-90FF-8306A17CFF8A}" type="parTrans" cxnId="{B5368AB3-6A09-4986-8A56-83DA555636EB}">
      <dgm:prSet/>
      <dgm:spPr/>
      <dgm:t>
        <a:bodyPr/>
        <a:lstStyle/>
        <a:p>
          <a:endParaRPr lang="en-US"/>
        </a:p>
      </dgm:t>
    </dgm:pt>
    <dgm:pt modelId="{163CC27F-84E5-444B-8EA9-ABC32484E352}" type="sibTrans" cxnId="{B5368AB3-6A09-4986-8A56-83DA555636EB}">
      <dgm:prSet/>
      <dgm:spPr/>
      <dgm:t>
        <a:bodyPr/>
        <a:lstStyle/>
        <a:p>
          <a:endParaRPr lang="en-US"/>
        </a:p>
      </dgm:t>
    </dgm:pt>
    <dgm:pt modelId="{70AB9942-A854-41C0-BC4D-CD6FDEDE62B5}">
      <dgm:prSet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Apotheek</a:t>
          </a:r>
          <a:endParaRPr lang="en-US" dirty="0"/>
        </a:p>
      </dgm:t>
    </dgm:pt>
    <dgm:pt modelId="{368C5683-7F4F-40F2-9799-1CEA4C3F6A94}" type="parTrans" cxnId="{BAF6DE21-C285-4284-9646-D1C88145C1C2}">
      <dgm:prSet/>
      <dgm:spPr/>
      <dgm:t>
        <a:bodyPr/>
        <a:lstStyle/>
        <a:p>
          <a:endParaRPr lang="en-BE"/>
        </a:p>
      </dgm:t>
    </dgm:pt>
    <dgm:pt modelId="{E4672FD0-28FC-4DCB-8699-04900FF782B5}" type="sibTrans" cxnId="{BAF6DE21-C285-4284-9646-D1C88145C1C2}">
      <dgm:prSet/>
      <dgm:spPr/>
      <dgm:t>
        <a:bodyPr/>
        <a:lstStyle/>
        <a:p>
          <a:endParaRPr lang="en-BE"/>
        </a:p>
      </dgm:t>
    </dgm:pt>
    <dgm:pt modelId="{B423D063-4EAC-4556-B512-3C8FAB493E85}">
      <dgm:prSet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/>
            <a:t>Informatica</a:t>
          </a:r>
        </a:p>
      </dgm:t>
    </dgm:pt>
    <dgm:pt modelId="{850B40D2-24B9-4CF5-8952-C2AA7D1D7181}" type="parTrans" cxnId="{5525B44A-1B43-4412-913B-9FD6EF2F6328}">
      <dgm:prSet/>
      <dgm:spPr/>
      <dgm:t>
        <a:bodyPr/>
        <a:lstStyle/>
        <a:p>
          <a:endParaRPr lang="en-BE"/>
        </a:p>
      </dgm:t>
    </dgm:pt>
    <dgm:pt modelId="{291D258C-85FE-41AF-8327-C66C34D32984}" type="sibTrans" cxnId="{5525B44A-1B43-4412-913B-9FD6EF2F6328}">
      <dgm:prSet/>
      <dgm:spPr/>
      <dgm:t>
        <a:bodyPr/>
        <a:lstStyle/>
        <a:p>
          <a:endParaRPr lang="en-BE"/>
        </a:p>
      </dgm:t>
    </dgm:pt>
    <dgm:pt modelId="{A6F63D30-E3EF-4761-949E-E5C015473BD9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/>
            <a:t>HR</a:t>
          </a:r>
        </a:p>
      </dgm:t>
    </dgm:pt>
    <dgm:pt modelId="{19515E11-2C80-4A55-9217-35A62F76518B}" type="parTrans" cxnId="{D2A2125C-0A03-4A79-8B55-674BA65134F9}">
      <dgm:prSet/>
      <dgm:spPr/>
      <dgm:t>
        <a:bodyPr/>
        <a:lstStyle/>
        <a:p>
          <a:endParaRPr lang="en-BE"/>
        </a:p>
      </dgm:t>
    </dgm:pt>
    <dgm:pt modelId="{B04D16ED-7220-462E-9A91-7A9414B6FA21}" type="sibTrans" cxnId="{D2A2125C-0A03-4A79-8B55-674BA65134F9}">
      <dgm:prSet/>
      <dgm:spPr/>
      <dgm:t>
        <a:bodyPr/>
        <a:lstStyle/>
        <a:p>
          <a:endParaRPr lang="en-BE"/>
        </a:p>
      </dgm:t>
    </dgm:pt>
    <dgm:pt modelId="{283E68FA-178E-43FD-9B9F-77F079A88FB9}">
      <dgm:prSet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Stafmedewerkers</a:t>
          </a:r>
          <a:endParaRPr lang="en-US" dirty="0"/>
        </a:p>
      </dgm:t>
    </dgm:pt>
    <dgm:pt modelId="{1A530A5F-EA78-45C7-9C09-2159B17DCB4C}" type="parTrans" cxnId="{15E1DECE-A124-469D-86B0-65222B30F1D5}">
      <dgm:prSet/>
      <dgm:spPr/>
      <dgm:t>
        <a:bodyPr/>
        <a:lstStyle/>
        <a:p>
          <a:endParaRPr lang="en-BE"/>
        </a:p>
      </dgm:t>
    </dgm:pt>
    <dgm:pt modelId="{DC8D2910-F3AE-409E-8AE9-964AA4368272}" type="sibTrans" cxnId="{15E1DECE-A124-469D-86B0-65222B30F1D5}">
      <dgm:prSet/>
      <dgm:spPr/>
      <dgm:t>
        <a:bodyPr/>
        <a:lstStyle/>
        <a:p>
          <a:endParaRPr lang="en-BE"/>
        </a:p>
      </dgm:t>
    </dgm:pt>
    <dgm:pt modelId="{9E3ED876-F99D-4009-B893-E8D157829CB0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Financiën</a:t>
          </a:r>
          <a:endParaRPr lang="en-US" dirty="0"/>
        </a:p>
      </dgm:t>
    </dgm:pt>
    <dgm:pt modelId="{0786FD66-CAE3-45FE-8FB7-48564B455D3F}" type="parTrans" cxnId="{1EC2DFE9-C8C4-4060-8BB9-4287BC72C50C}">
      <dgm:prSet/>
      <dgm:spPr/>
      <dgm:t>
        <a:bodyPr/>
        <a:lstStyle/>
        <a:p>
          <a:endParaRPr lang="en-BE"/>
        </a:p>
      </dgm:t>
    </dgm:pt>
    <dgm:pt modelId="{61F84AB0-DE04-4AEC-B867-FF6C53535130}" type="sibTrans" cxnId="{1EC2DFE9-C8C4-4060-8BB9-4287BC72C50C}">
      <dgm:prSet/>
      <dgm:spPr/>
      <dgm:t>
        <a:bodyPr/>
        <a:lstStyle/>
        <a:p>
          <a:endParaRPr lang="en-BE"/>
        </a:p>
      </dgm:t>
    </dgm:pt>
    <dgm:pt modelId="{FADEA060-9F80-4F05-8924-35A50E22DCEB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/>
            <a:t>Facility Mgt</a:t>
          </a:r>
        </a:p>
      </dgm:t>
    </dgm:pt>
    <dgm:pt modelId="{842CA31A-13B9-4C6F-AA1B-F4259BFC6BFC}" type="parTrans" cxnId="{DDB9F43A-FE21-43E8-9D08-55D0A3EC9769}">
      <dgm:prSet/>
      <dgm:spPr/>
      <dgm:t>
        <a:bodyPr/>
        <a:lstStyle/>
        <a:p>
          <a:endParaRPr lang="en-BE"/>
        </a:p>
      </dgm:t>
    </dgm:pt>
    <dgm:pt modelId="{11B234BB-9EDE-4FE1-A9F7-8434B38FFDC0}" type="sibTrans" cxnId="{DDB9F43A-FE21-43E8-9D08-55D0A3EC9769}">
      <dgm:prSet/>
      <dgm:spPr/>
      <dgm:t>
        <a:bodyPr/>
        <a:lstStyle/>
        <a:p>
          <a:endParaRPr lang="en-BE"/>
        </a:p>
      </dgm:t>
    </dgm:pt>
    <dgm:pt modelId="{2447C9A4-4F84-47E4-A507-A4D0C417CA45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Medisch</a:t>
          </a:r>
          <a:endParaRPr lang="en-US" dirty="0"/>
        </a:p>
      </dgm:t>
    </dgm:pt>
    <dgm:pt modelId="{14B704D1-509A-4A5E-8AF1-9C6497C4BD45}" type="parTrans" cxnId="{59D39FEE-67AC-4E8A-BE60-8F8B3ADD8767}">
      <dgm:prSet/>
      <dgm:spPr/>
      <dgm:t>
        <a:bodyPr/>
        <a:lstStyle/>
        <a:p>
          <a:endParaRPr lang="en-BE"/>
        </a:p>
      </dgm:t>
    </dgm:pt>
    <dgm:pt modelId="{B75E7C15-9FAB-4189-B07F-4D2A2A62DC0C}" type="sibTrans" cxnId="{59D39FEE-67AC-4E8A-BE60-8F8B3ADD8767}">
      <dgm:prSet/>
      <dgm:spPr/>
      <dgm:t>
        <a:bodyPr/>
        <a:lstStyle/>
        <a:p>
          <a:endParaRPr lang="en-BE"/>
        </a:p>
      </dgm:t>
    </dgm:pt>
    <dgm:pt modelId="{58BD2AA5-C421-4608-8D58-1D274E438C14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Zorg</a:t>
          </a:r>
          <a:endParaRPr lang="en-US" dirty="0"/>
        </a:p>
      </dgm:t>
    </dgm:pt>
    <dgm:pt modelId="{E8000F8C-605C-4BAA-AB1C-DB278D73506E}" type="parTrans" cxnId="{0514272E-F3B9-4E5B-8490-A1B112270E6D}">
      <dgm:prSet/>
      <dgm:spPr/>
      <dgm:t>
        <a:bodyPr/>
        <a:lstStyle/>
        <a:p>
          <a:endParaRPr lang="en-BE"/>
        </a:p>
      </dgm:t>
    </dgm:pt>
    <dgm:pt modelId="{C25D0EED-87B2-4A69-BD65-620617DD1BC5}" type="sibTrans" cxnId="{0514272E-F3B9-4E5B-8490-A1B112270E6D}">
      <dgm:prSet/>
      <dgm:spPr/>
      <dgm:t>
        <a:bodyPr/>
        <a:lstStyle/>
        <a:p>
          <a:endParaRPr lang="en-BE"/>
        </a:p>
      </dgm:t>
    </dgm:pt>
    <dgm:pt modelId="{D7DF8C70-C426-4E53-9140-6C419EC942C6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Orthopedie</a:t>
          </a:r>
          <a:endParaRPr lang="en-US" dirty="0"/>
        </a:p>
      </dgm:t>
    </dgm:pt>
    <dgm:pt modelId="{A562678D-A059-434C-A92B-00698D58A012}" type="parTrans" cxnId="{2FCF900E-698D-4A26-ABAC-7EB3F9BB3BEB}">
      <dgm:prSet/>
      <dgm:spPr/>
      <dgm:t>
        <a:bodyPr/>
        <a:lstStyle/>
        <a:p>
          <a:endParaRPr lang="en-BE"/>
        </a:p>
      </dgm:t>
    </dgm:pt>
    <dgm:pt modelId="{912F6A05-342D-4989-BC5F-63AAB487C8DC}" type="sibTrans" cxnId="{2FCF900E-698D-4A26-ABAC-7EB3F9BB3BEB}">
      <dgm:prSet/>
      <dgm:spPr/>
      <dgm:t>
        <a:bodyPr/>
        <a:lstStyle/>
        <a:p>
          <a:endParaRPr lang="en-BE"/>
        </a:p>
      </dgm:t>
    </dgm:pt>
    <dgm:pt modelId="{569A7446-E830-4C0D-9ACB-7680295BFF8A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Geriatrie</a:t>
          </a:r>
          <a:endParaRPr lang="en-US" dirty="0"/>
        </a:p>
      </dgm:t>
    </dgm:pt>
    <dgm:pt modelId="{76B0C649-822B-4B11-9038-F35213E78869}" type="parTrans" cxnId="{EA8D2B11-0F13-444D-A62A-C458F4C50D94}">
      <dgm:prSet/>
      <dgm:spPr/>
      <dgm:t>
        <a:bodyPr/>
        <a:lstStyle/>
        <a:p>
          <a:endParaRPr lang="en-BE"/>
        </a:p>
      </dgm:t>
    </dgm:pt>
    <dgm:pt modelId="{966835E5-6702-44FF-80EF-85E1F30EC964}" type="sibTrans" cxnId="{EA8D2B11-0F13-444D-A62A-C458F4C50D94}">
      <dgm:prSet/>
      <dgm:spPr/>
      <dgm:t>
        <a:bodyPr/>
        <a:lstStyle/>
        <a:p>
          <a:endParaRPr lang="en-BE"/>
        </a:p>
      </dgm:t>
    </dgm:pt>
    <dgm:pt modelId="{D248A9E6-280D-4110-97CE-6868C9D84BED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Intensieve</a:t>
          </a:r>
          <a:r>
            <a:rPr lang="en-US" dirty="0"/>
            <a:t> </a:t>
          </a:r>
          <a:r>
            <a:rPr lang="en-US" dirty="0" err="1"/>
            <a:t>zorgen</a:t>
          </a:r>
          <a:endParaRPr lang="en-US" dirty="0"/>
        </a:p>
      </dgm:t>
    </dgm:pt>
    <dgm:pt modelId="{9C5E6179-2129-44A9-B99B-0AF3E6D2B766}" type="parTrans" cxnId="{43538119-FB74-4A56-8EFA-DDA61DA44266}">
      <dgm:prSet/>
      <dgm:spPr/>
      <dgm:t>
        <a:bodyPr/>
        <a:lstStyle/>
        <a:p>
          <a:endParaRPr lang="en-BE"/>
        </a:p>
      </dgm:t>
    </dgm:pt>
    <dgm:pt modelId="{336CFFA4-122A-461E-B3A9-4EFE600B3E74}" type="sibTrans" cxnId="{43538119-FB74-4A56-8EFA-DDA61DA44266}">
      <dgm:prSet/>
      <dgm:spPr/>
      <dgm:t>
        <a:bodyPr/>
        <a:lstStyle/>
        <a:p>
          <a:endParaRPr lang="en-BE"/>
        </a:p>
      </dgm:t>
    </dgm:pt>
    <dgm:pt modelId="{EDF43B57-B20E-4C65-918A-6925A3B152D5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Klinisch</a:t>
          </a:r>
          <a:r>
            <a:rPr lang="en-US" dirty="0"/>
            <a:t> </a:t>
          </a:r>
          <a:r>
            <a:rPr lang="en-US" dirty="0" err="1"/>
            <a:t>labo</a:t>
          </a:r>
          <a:endParaRPr lang="en-US" dirty="0"/>
        </a:p>
      </dgm:t>
    </dgm:pt>
    <dgm:pt modelId="{869E771F-7C46-4A77-9449-897F375A17F3}" type="parTrans" cxnId="{236328CF-84FE-4BE4-B662-C5B3E9C34A96}">
      <dgm:prSet/>
      <dgm:spPr/>
      <dgm:t>
        <a:bodyPr/>
        <a:lstStyle/>
        <a:p>
          <a:endParaRPr lang="en-BE"/>
        </a:p>
      </dgm:t>
    </dgm:pt>
    <dgm:pt modelId="{4C90D446-2492-4923-A9EF-11AC3DA4CD40}" type="sibTrans" cxnId="{236328CF-84FE-4BE4-B662-C5B3E9C34A96}">
      <dgm:prSet/>
      <dgm:spPr/>
      <dgm:t>
        <a:bodyPr/>
        <a:lstStyle/>
        <a:p>
          <a:endParaRPr lang="en-BE"/>
        </a:p>
      </dgm:t>
    </dgm:pt>
    <dgm:pt modelId="{7EB82DFE-AE9A-4FFB-AA7A-354BA3154780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Materniteit</a:t>
          </a:r>
          <a:endParaRPr lang="en-US" dirty="0"/>
        </a:p>
      </dgm:t>
    </dgm:pt>
    <dgm:pt modelId="{4AF0D9E9-BA40-41FB-A436-A2EE92A53A90}" type="parTrans" cxnId="{5F923910-48EB-4CDC-8843-5770FEB9CA7E}">
      <dgm:prSet/>
      <dgm:spPr/>
      <dgm:t>
        <a:bodyPr/>
        <a:lstStyle/>
        <a:p>
          <a:endParaRPr lang="en-BE"/>
        </a:p>
      </dgm:t>
    </dgm:pt>
    <dgm:pt modelId="{031E36AE-289C-4B3C-B4B8-53A1E59AC5E7}" type="sibTrans" cxnId="{5F923910-48EB-4CDC-8843-5770FEB9CA7E}">
      <dgm:prSet/>
      <dgm:spPr/>
      <dgm:t>
        <a:bodyPr/>
        <a:lstStyle/>
        <a:p>
          <a:endParaRPr lang="en-BE"/>
        </a:p>
      </dgm:t>
    </dgm:pt>
    <dgm:pt modelId="{BE809DCD-C791-4D06-B74E-636465068ABF}" type="pres">
      <dgm:prSet presAssocID="{6EA1F4CD-0708-4339-A47D-25F76AEDB4D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BC44882-21AA-4C17-849C-D9C786CEEDB2}" type="pres">
      <dgm:prSet presAssocID="{2EA33616-6C58-403A-899C-3B7D55F71B27}" presName="hierRoot1" presStyleCnt="0">
        <dgm:presLayoutVars>
          <dgm:hierBranch val="init"/>
        </dgm:presLayoutVars>
      </dgm:prSet>
      <dgm:spPr/>
    </dgm:pt>
    <dgm:pt modelId="{D34B3118-2238-4881-A51D-D88F2B6A435D}" type="pres">
      <dgm:prSet presAssocID="{2EA33616-6C58-403A-899C-3B7D55F71B27}" presName="rootComposite1" presStyleCnt="0"/>
      <dgm:spPr/>
    </dgm:pt>
    <dgm:pt modelId="{6EC8FE8C-3EAF-4DCB-B78C-936D0F26F435}" type="pres">
      <dgm:prSet presAssocID="{2EA33616-6C58-403A-899C-3B7D55F71B27}" presName="rootText1" presStyleLbl="node0" presStyleIdx="0" presStyleCnt="1">
        <dgm:presLayoutVars>
          <dgm:chPref val="3"/>
        </dgm:presLayoutVars>
      </dgm:prSet>
      <dgm:spPr/>
    </dgm:pt>
    <dgm:pt modelId="{EFD0803D-D0E7-4BD0-BD15-D56AA3DD3146}" type="pres">
      <dgm:prSet presAssocID="{2EA33616-6C58-403A-899C-3B7D55F71B27}" presName="rootConnector1" presStyleLbl="node1" presStyleIdx="0" presStyleCnt="0"/>
      <dgm:spPr/>
    </dgm:pt>
    <dgm:pt modelId="{76D3F05A-4157-40B3-A88D-439316AD0519}" type="pres">
      <dgm:prSet presAssocID="{2EA33616-6C58-403A-899C-3B7D55F71B27}" presName="hierChild2" presStyleCnt="0"/>
      <dgm:spPr/>
    </dgm:pt>
    <dgm:pt modelId="{BC16BFDF-A9D7-4A00-BB35-5A8DD4FA4BA7}" type="pres">
      <dgm:prSet presAssocID="{368C5683-7F4F-40F2-9799-1CEA4C3F6A94}" presName="Name37" presStyleLbl="parChTrans1D2" presStyleIdx="0" presStyleCnt="8"/>
      <dgm:spPr/>
    </dgm:pt>
    <dgm:pt modelId="{8BF30AAF-8182-4DDD-B875-227C2EFC9221}" type="pres">
      <dgm:prSet presAssocID="{70AB9942-A854-41C0-BC4D-CD6FDEDE62B5}" presName="hierRoot2" presStyleCnt="0">
        <dgm:presLayoutVars>
          <dgm:hierBranch val="init"/>
        </dgm:presLayoutVars>
      </dgm:prSet>
      <dgm:spPr/>
    </dgm:pt>
    <dgm:pt modelId="{A9EEC2C3-551E-4E2F-B934-F65D754F12A8}" type="pres">
      <dgm:prSet presAssocID="{70AB9942-A854-41C0-BC4D-CD6FDEDE62B5}" presName="rootComposite" presStyleCnt="0"/>
      <dgm:spPr/>
    </dgm:pt>
    <dgm:pt modelId="{7D3464D7-3CB0-4278-A220-4A06645B7E8B}" type="pres">
      <dgm:prSet presAssocID="{70AB9942-A854-41C0-BC4D-CD6FDEDE62B5}" presName="rootText" presStyleLbl="node2" presStyleIdx="0" presStyleCnt="8" custLinFactNeighborX="2200" custLinFactNeighborY="2409">
        <dgm:presLayoutVars>
          <dgm:chPref val="3"/>
        </dgm:presLayoutVars>
      </dgm:prSet>
      <dgm:spPr/>
    </dgm:pt>
    <dgm:pt modelId="{9B73F823-92B6-47A1-B770-F479C0944D14}" type="pres">
      <dgm:prSet presAssocID="{70AB9942-A854-41C0-BC4D-CD6FDEDE62B5}" presName="rootConnector" presStyleLbl="node2" presStyleIdx="0" presStyleCnt="8"/>
      <dgm:spPr/>
    </dgm:pt>
    <dgm:pt modelId="{AA20B984-9E84-4689-AA7F-240D1DDDEE5E}" type="pres">
      <dgm:prSet presAssocID="{70AB9942-A854-41C0-BC4D-CD6FDEDE62B5}" presName="hierChild4" presStyleCnt="0"/>
      <dgm:spPr/>
    </dgm:pt>
    <dgm:pt modelId="{8987BA53-BC6B-476F-8113-BE05BA527C65}" type="pres">
      <dgm:prSet presAssocID="{70AB9942-A854-41C0-BC4D-CD6FDEDE62B5}" presName="hierChild5" presStyleCnt="0"/>
      <dgm:spPr/>
    </dgm:pt>
    <dgm:pt modelId="{3681078A-B39D-4D1F-96C9-8DFB94504385}" type="pres">
      <dgm:prSet presAssocID="{850B40D2-24B9-4CF5-8952-C2AA7D1D7181}" presName="Name37" presStyleLbl="parChTrans1D2" presStyleIdx="1" presStyleCnt="8"/>
      <dgm:spPr/>
    </dgm:pt>
    <dgm:pt modelId="{C359F307-6DBE-4CB7-90E6-C3696C0CA1E0}" type="pres">
      <dgm:prSet presAssocID="{B423D063-4EAC-4556-B512-3C8FAB493E85}" presName="hierRoot2" presStyleCnt="0">
        <dgm:presLayoutVars>
          <dgm:hierBranch val="init"/>
        </dgm:presLayoutVars>
      </dgm:prSet>
      <dgm:spPr/>
    </dgm:pt>
    <dgm:pt modelId="{211C5C43-D4C6-492D-9ECA-30A6CBCEFACB}" type="pres">
      <dgm:prSet presAssocID="{B423D063-4EAC-4556-B512-3C8FAB493E85}" presName="rootComposite" presStyleCnt="0"/>
      <dgm:spPr/>
    </dgm:pt>
    <dgm:pt modelId="{8AB3917F-9060-4E1B-A473-DC6F9AE2209D}" type="pres">
      <dgm:prSet presAssocID="{B423D063-4EAC-4556-B512-3C8FAB493E85}" presName="rootText" presStyleLbl="node2" presStyleIdx="1" presStyleCnt="8" custLinFactNeighborX="2258" custLinFactNeighborY="2409">
        <dgm:presLayoutVars>
          <dgm:chPref val="3"/>
        </dgm:presLayoutVars>
      </dgm:prSet>
      <dgm:spPr/>
    </dgm:pt>
    <dgm:pt modelId="{3BA91DD0-96AC-4408-A350-6C30005CD35F}" type="pres">
      <dgm:prSet presAssocID="{B423D063-4EAC-4556-B512-3C8FAB493E85}" presName="rootConnector" presStyleLbl="node2" presStyleIdx="1" presStyleCnt="8"/>
      <dgm:spPr/>
    </dgm:pt>
    <dgm:pt modelId="{28D42E9B-E012-4B66-B844-BC772EB28264}" type="pres">
      <dgm:prSet presAssocID="{B423D063-4EAC-4556-B512-3C8FAB493E85}" presName="hierChild4" presStyleCnt="0"/>
      <dgm:spPr/>
    </dgm:pt>
    <dgm:pt modelId="{CC55F927-1A0C-404C-82D2-87BBD7C6D7A9}" type="pres">
      <dgm:prSet presAssocID="{B423D063-4EAC-4556-B512-3C8FAB493E85}" presName="hierChild5" presStyleCnt="0"/>
      <dgm:spPr/>
    </dgm:pt>
    <dgm:pt modelId="{77550713-A0EF-4D22-BEDA-094D2D7BBDE3}" type="pres">
      <dgm:prSet presAssocID="{19515E11-2C80-4A55-9217-35A62F76518B}" presName="Name37" presStyleLbl="parChTrans1D2" presStyleIdx="2" presStyleCnt="8"/>
      <dgm:spPr/>
    </dgm:pt>
    <dgm:pt modelId="{39C20F29-24B4-471D-B1F4-A0EC786FE635}" type="pres">
      <dgm:prSet presAssocID="{A6F63D30-E3EF-4761-949E-E5C015473BD9}" presName="hierRoot2" presStyleCnt="0">
        <dgm:presLayoutVars>
          <dgm:hierBranch val="init"/>
        </dgm:presLayoutVars>
      </dgm:prSet>
      <dgm:spPr/>
    </dgm:pt>
    <dgm:pt modelId="{F4680590-53A3-471A-9A4B-98EA5D64802B}" type="pres">
      <dgm:prSet presAssocID="{A6F63D30-E3EF-4761-949E-E5C015473BD9}" presName="rootComposite" presStyleCnt="0"/>
      <dgm:spPr/>
    </dgm:pt>
    <dgm:pt modelId="{D1550720-338F-4432-A220-19CCDB9BDA3C}" type="pres">
      <dgm:prSet presAssocID="{A6F63D30-E3EF-4761-949E-E5C015473BD9}" presName="rootText" presStyleLbl="node2" presStyleIdx="2" presStyleCnt="8" custLinFactNeighborX="2200" custLinFactNeighborY="2409">
        <dgm:presLayoutVars>
          <dgm:chPref val="3"/>
        </dgm:presLayoutVars>
      </dgm:prSet>
      <dgm:spPr/>
    </dgm:pt>
    <dgm:pt modelId="{1E041319-8359-4C3E-A0C6-B680A4798647}" type="pres">
      <dgm:prSet presAssocID="{A6F63D30-E3EF-4761-949E-E5C015473BD9}" presName="rootConnector" presStyleLbl="node2" presStyleIdx="2" presStyleCnt="8"/>
      <dgm:spPr/>
    </dgm:pt>
    <dgm:pt modelId="{74375E3F-637F-4604-AEA6-6BF8F50E2240}" type="pres">
      <dgm:prSet presAssocID="{A6F63D30-E3EF-4761-949E-E5C015473BD9}" presName="hierChild4" presStyleCnt="0"/>
      <dgm:spPr/>
    </dgm:pt>
    <dgm:pt modelId="{03A7D26D-05BD-4024-9776-4A204F822DBE}" type="pres">
      <dgm:prSet presAssocID="{A6F63D30-E3EF-4761-949E-E5C015473BD9}" presName="hierChild5" presStyleCnt="0"/>
      <dgm:spPr/>
    </dgm:pt>
    <dgm:pt modelId="{F7E913FE-0547-4945-92D9-B3190346EC78}" type="pres">
      <dgm:prSet presAssocID="{1A530A5F-EA78-45C7-9C09-2159B17DCB4C}" presName="Name37" presStyleLbl="parChTrans1D2" presStyleIdx="3" presStyleCnt="8"/>
      <dgm:spPr/>
    </dgm:pt>
    <dgm:pt modelId="{52155C41-C205-4F0E-8DCA-B306205759D4}" type="pres">
      <dgm:prSet presAssocID="{283E68FA-178E-43FD-9B9F-77F079A88FB9}" presName="hierRoot2" presStyleCnt="0">
        <dgm:presLayoutVars>
          <dgm:hierBranch val="init"/>
        </dgm:presLayoutVars>
      </dgm:prSet>
      <dgm:spPr/>
    </dgm:pt>
    <dgm:pt modelId="{F5DB035E-7264-4C73-AD5B-6AA1EF98F758}" type="pres">
      <dgm:prSet presAssocID="{283E68FA-178E-43FD-9B9F-77F079A88FB9}" presName="rootComposite" presStyleCnt="0"/>
      <dgm:spPr/>
    </dgm:pt>
    <dgm:pt modelId="{A3745605-FF28-4664-A7AF-D1B1BAE61ADD}" type="pres">
      <dgm:prSet presAssocID="{283E68FA-178E-43FD-9B9F-77F079A88FB9}" presName="rootText" presStyleLbl="node2" presStyleIdx="3" presStyleCnt="8" custLinFactNeighborX="2258" custLinFactNeighborY="2409">
        <dgm:presLayoutVars>
          <dgm:chPref val="3"/>
        </dgm:presLayoutVars>
      </dgm:prSet>
      <dgm:spPr/>
    </dgm:pt>
    <dgm:pt modelId="{DFB5258B-0175-48F1-8374-683B5187DE24}" type="pres">
      <dgm:prSet presAssocID="{283E68FA-178E-43FD-9B9F-77F079A88FB9}" presName="rootConnector" presStyleLbl="node2" presStyleIdx="3" presStyleCnt="8"/>
      <dgm:spPr/>
    </dgm:pt>
    <dgm:pt modelId="{6B04680A-6150-41F2-B505-B9933E069CB0}" type="pres">
      <dgm:prSet presAssocID="{283E68FA-178E-43FD-9B9F-77F079A88FB9}" presName="hierChild4" presStyleCnt="0"/>
      <dgm:spPr/>
    </dgm:pt>
    <dgm:pt modelId="{FFD04741-EC4A-4A9D-9324-C83585DE3AB7}" type="pres">
      <dgm:prSet presAssocID="{283E68FA-178E-43FD-9B9F-77F079A88FB9}" presName="hierChild5" presStyleCnt="0"/>
      <dgm:spPr/>
    </dgm:pt>
    <dgm:pt modelId="{0633986D-1909-41DD-BA58-7A39C997A01D}" type="pres">
      <dgm:prSet presAssocID="{0786FD66-CAE3-45FE-8FB7-48564B455D3F}" presName="Name37" presStyleLbl="parChTrans1D2" presStyleIdx="4" presStyleCnt="8"/>
      <dgm:spPr/>
    </dgm:pt>
    <dgm:pt modelId="{BB78450A-95D0-4E56-B308-CFDCE3D8DA6F}" type="pres">
      <dgm:prSet presAssocID="{9E3ED876-F99D-4009-B893-E8D157829CB0}" presName="hierRoot2" presStyleCnt="0">
        <dgm:presLayoutVars>
          <dgm:hierBranch val="init"/>
        </dgm:presLayoutVars>
      </dgm:prSet>
      <dgm:spPr/>
    </dgm:pt>
    <dgm:pt modelId="{6C81F300-7048-4C22-931E-5749A71B4BDD}" type="pres">
      <dgm:prSet presAssocID="{9E3ED876-F99D-4009-B893-E8D157829CB0}" presName="rootComposite" presStyleCnt="0"/>
      <dgm:spPr/>
    </dgm:pt>
    <dgm:pt modelId="{AA778DED-9EA1-4A9E-9F61-49ACBE69AF3F}" type="pres">
      <dgm:prSet presAssocID="{9E3ED876-F99D-4009-B893-E8D157829CB0}" presName="rootText" presStyleLbl="node2" presStyleIdx="4" presStyleCnt="8">
        <dgm:presLayoutVars>
          <dgm:chPref val="3"/>
        </dgm:presLayoutVars>
      </dgm:prSet>
      <dgm:spPr/>
    </dgm:pt>
    <dgm:pt modelId="{16C4CC1E-B323-425D-ACDB-F889D2E6A8CD}" type="pres">
      <dgm:prSet presAssocID="{9E3ED876-F99D-4009-B893-E8D157829CB0}" presName="rootConnector" presStyleLbl="node2" presStyleIdx="4" presStyleCnt="8"/>
      <dgm:spPr/>
    </dgm:pt>
    <dgm:pt modelId="{F4DBAB6A-8969-4624-ABCB-3CCCBEE38D23}" type="pres">
      <dgm:prSet presAssocID="{9E3ED876-F99D-4009-B893-E8D157829CB0}" presName="hierChild4" presStyleCnt="0"/>
      <dgm:spPr/>
    </dgm:pt>
    <dgm:pt modelId="{9FB42F60-7969-4E70-A200-C04C4DC7C691}" type="pres">
      <dgm:prSet presAssocID="{9E3ED876-F99D-4009-B893-E8D157829CB0}" presName="hierChild5" presStyleCnt="0"/>
      <dgm:spPr/>
    </dgm:pt>
    <dgm:pt modelId="{A4C91703-4BFC-4CEF-BA69-FD4B6133FB41}" type="pres">
      <dgm:prSet presAssocID="{842CA31A-13B9-4C6F-AA1B-F4259BFC6BFC}" presName="Name37" presStyleLbl="parChTrans1D2" presStyleIdx="5" presStyleCnt="8"/>
      <dgm:spPr/>
    </dgm:pt>
    <dgm:pt modelId="{B62B2E79-31C8-4ABE-9FC1-9859B54A35DE}" type="pres">
      <dgm:prSet presAssocID="{FADEA060-9F80-4F05-8924-35A50E22DCEB}" presName="hierRoot2" presStyleCnt="0">
        <dgm:presLayoutVars>
          <dgm:hierBranch val="init"/>
        </dgm:presLayoutVars>
      </dgm:prSet>
      <dgm:spPr/>
    </dgm:pt>
    <dgm:pt modelId="{8FE2562B-AE6A-459E-A186-E66EC9034CFB}" type="pres">
      <dgm:prSet presAssocID="{FADEA060-9F80-4F05-8924-35A50E22DCEB}" presName="rootComposite" presStyleCnt="0"/>
      <dgm:spPr/>
    </dgm:pt>
    <dgm:pt modelId="{B2A56B9F-A74A-4F28-8C33-8D010893E9CA}" type="pres">
      <dgm:prSet presAssocID="{FADEA060-9F80-4F05-8924-35A50E22DCEB}" presName="rootText" presStyleLbl="node2" presStyleIdx="5" presStyleCnt="8">
        <dgm:presLayoutVars>
          <dgm:chPref val="3"/>
        </dgm:presLayoutVars>
      </dgm:prSet>
      <dgm:spPr/>
    </dgm:pt>
    <dgm:pt modelId="{E01DCD01-01B1-4823-A459-88A237F02D55}" type="pres">
      <dgm:prSet presAssocID="{FADEA060-9F80-4F05-8924-35A50E22DCEB}" presName="rootConnector" presStyleLbl="node2" presStyleIdx="5" presStyleCnt="8"/>
      <dgm:spPr/>
    </dgm:pt>
    <dgm:pt modelId="{E8B101FC-FE03-4612-BE58-ED8125629465}" type="pres">
      <dgm:prSet presAssocID="{FADEA060-9F80-4F05-8924-35A50E22DCEB}" presName="hierChild4" presStyleCnt="0"/>
      <dgm:spPr/>
    </dgm:pt>
    <dgm:pt modelId="{26E0F07B-E649-4EB1-BE65-25335A67161E}" type="pres">
      <dgm:prSet presAssocID="{FADEA060-9F80-4F05-8924-35A50E22DCEB}" presName="hierChild5" presStyleCnt="0"/>
      <dgm:spPr/>
    </dgm:pt>
    <dgm:pt modelId="{F541103D-4E1F-4DF7-ADB4-DC167E7A5BF8}" type="pres">
      <dgm:prSet presAssocID="{14B704D1-509A-4A5E-8AF1-9C6497C4BD45}" presName="Name37" presStyleLbl="parChTrans1D2" presStyleIdx="6" presStyleCnt="8"/>
      <dgm:spPr/>
    </dgm:pt>
    <dgm:pt modelId="{0F973B8B-F8F3-404F-9B87-A068695E65C4}" type="pres">
      <dgm:prSet presAssocID="{2447C9A4-4F84-47E4-A507-A4D0C417CA45}" presName="hierRoot2" presStyleCnt="0">
        <dgm:presLayoutVars>
          <dgm:hierBranch val="init"/>
        </dgm:presLayoutVars>
      </dgm:prSet>
      <dgm:spPr/>
    </dgm:pt>
    <dgm:pt modelId="{68D286E1-E3D6-4006-8269-892348CE2DD3}" type="pres">
      <dgm:prSet presAssocID="{2447C9A4-4F84-47E4-A507-A4D0C417CA45}" presName="rootComposite" presStyleCnt="0"/>
      <dgm:spPr/>
    </dgm:pt>
    <dgm:pt modelId="{B5236795-95FC-46F8-B766-F0940199D0A9}" type="pres">
      <dgm:prSet presAssocID="{2447C9A4-4F84-47E4-A507-A4D0C417CA45}" presName="rootText" presStyleLbl="node2" presStyleIdx="6" presStyleCnt="8">
        <dgm:presLayoutVars>
          <dgm:chPref val="3"/>
        </dgm:presLayoutVars>
      </dgm:prSet>
      <dgm:spPr/>
    </dgm:pt>
    <dgm:pt modelId="{97B921E3-3739-4E80-BC0D-82B23655A4D3}" type="pres">
      <dgm:prSet presAssocID="{2447C9A4-4F84-47E4-A507-A4D0C417CA45}" presName="rootConnector" presStyleLbl="node2" presStyleIdx="6" presStyleCnt="8"/>
      <dgm:spPr/>
    </dgm:pt>
    <dgm:pt modelId="{EDCEE5A1-61ED-402F-A183-574D224503EA}" type="pres">
      <dgm:prSet presAssocID="{2447C9A4-4F84-47E4-A507-A4D0C417CA45}" presName="hierChild4" presStyleCnt="0"/>
      <dgm:spPr/>
    </dgm:pt>
    <dgm:pt modelId="{6E165412-9CA2-4D64-AF83-7B25A4C8AC78}" type="pres">
      <dgm:prSet presAssocID="{2447C9A4-4F84-47E4-A507-A4D0C417CA45}" presName="hierChild5" presStyleCnt="0"/>
      <dgm:spPr/>
    </dgm:pt>
    <dgm:pt modelId="{7265E0C7-631D-4AEB-86C0-9609F955FBD5}" type="pres">
      <dgm:prSet presAssocID="{E8000F8C-605C-4BAA-AB1C-DB278D73506E}" presName="Name37" presStyleLbl="parChTrans1D2" presStyleIdx="7" presStyleCnt="8"/>
      <dgm:spPr/>
    </dgm:pt>
    <dgm:pt modelId="{4C7CA7C0-A7E8-4A71-BE6F-D852D3A65DF7}" type="pres">
      <dgm:prSet presAssocID="{58BD2AA5-C421-4608-8D58-1D274E438C14}" presName="hierRoot2" presStyleCnt="0">
        <dgm:presLayoutVars>
          <dgm:hierBranch val="init"/>
        </dgm:presLayoutVars>
      </dgm:prSet>
      <dgm:spPr/>
    </dgm:pt>
    <dgm:pt modelId="{ED57F089-D11E-4475-AD7B-9A40B364B35D}" type="pres">
      <dgm:prSet presAssocID="{58BD2AA5-C421-4608-8D58-1D274E438C14}" presName="rootComposite" presStyleCnt="0"/>
      <dgm:spPr/>
    </dgm:pt>
    <dgm:pt modelId="{91E15438-BF37-4BFB-B232-B74F6411359F}" type="pres">
      <dgm:prSet presAssocID="{58BD2AA5-C421-4608-8D58-1D274E438C14}" presName="rootText" presStyleLbl="node2" presStyleIdx="7" presStyleCnt="8">
        <dgm:presLayoutVars>
          <dgm:chPref val="3"/>
        </dgm:presLayoutVars>
      </dgm:prSet>
      <dgm:spPr/>
    </dgm:pt>
    <dgm:pt modelId="{7837242A-6D78-4526-B44D-86E5E852F5DC}" type="pres">
      <dgm:prSet presAssocID="{58BD2AA5-C421-4608-8D58-1D274E438C14}" presName="rootConnector" presStyleLbl="node2" presStyleIdx="7" presStyleCnt="8"/>
      <dgm:spPr/>
    </dgm:pt>
    <dgm:pt modelId="{A3E6EC6E-B0A8-4EA4-8EA9-975624477C00}" type="pres">
      <dgm:prSet presAssocID="{58BD2AA5-C421-4608-8D58-1D274E438C14}" presName="hierChild4" presStyleCnt="0"/>
      <dgm:spPr/>
    </dgm:pt>
    <dgm:pt modelId="{CC6AF73B-7DC9-4B0E-83DB-592F577AE729}" type="pres">
      <dgm:prSet presAssocID="{A562678D-A059-434C-A92B-00698D58A012}" presName="Name37" presStyleLbl="parChTrans1D3" presStyleIdx="0" presStyleCnt="5"/>
      <dgm:spPr/>
    </dgm:pt>
    <dgm:pt modelId="{3A4B858E-67A0-449D-8A91-FE21C69E6717}" type="pres">
      <dgm:prSet presAssocID="{D7DF8C70-C426-4E53-9140-6C419EC942C6}" presName="hierRoot2" presStyleCnt="0">
        <dgm:presLayoutVars>
          <dgm:hierBranch val="init"/>
        </dgm:presLayoutVars>
      </dgm:prSet>
      <dgm:spPr/>
    </dgm:pt>
    <dgm:pt modelId="{C777E7E8-31C6-42D8-A99B-8810693773B2}" type="pres">
      <dgm:prSet presAssocID="{D7DF8C70-C426-4E53-9140-6C419EC942C6}" presName="rootComposite" presStyleCnt="0"/>
      <dgm:spPr/>
    </dgm:pt>
    <dgm:pt modelId="{E6891E38-FD26-418F-A214-CD953C5AD6F4}" type="pres">
      <dgm:prSet presAssocID="{D7DF8C70-C426-4E53-9140-6C419EC942C6}" presName="rootText" presStyleLbl="node3" presStyleIdx="0" presStyleCnt="5">
        <dgm:presLayoutVars>
          <dgm:chPref val="3"/>
        </dgm:presLayoutVars>
      </dgm:prSet>
      <dgm:spPr/>
    </dgm:pt>
    <dgm:pt modelId="{BDF434E6-AD9D-4A3F-B434-261567608324}" type="pres">
      <dgm:prSet presAssocID="{D7DF8C70-C426-4E53-9140-6C419EC942C6}" presName="rootConnector" presStyleLbl="node3" presStyleIdx="0" presStyleCnt="5"/>
      <dgm:spPr/>
    </dgm:pt>
    <dgm:pt modelId="{4ED890D4-F520-4BE0-815C-4FAFEE8E4827}" type="pres">
      <dgm:prSet presAssocID="{D7DF8C70-C426-4E53-9140-6C419EC942C6}" presName="hierChild4" presStyleCnt="0"/>
      <dgm:spPr/>
    </dgm:pt>
    <dgm:pt modelId="{5B1EBFF5-55C9-4CE9-AAF3-A6976E4F2AE0}" type="pres">
      <dgm:prSet presAssocID="{D7DF8C70-C426-4E53-9140-6C419EC942C6}" presName="hierChild5" presStyleCnt="0"/>
      <dgm:spPr/>
    </dgm:pt>
    <dgm:pt modelId="{918803BA-A6A7-4000-BF35-BB548C5E4143}" type="pres">
      <dgm:prSet presAssocID="{76B0C649-822B-4B11-9038-F35213E78869}" presName="Name37" presStyleLbl="parChTrans1D3" presStyleIdx="1" presStyleCnt="5"/>
      <dgm:spPr/>
    </dgm:pt>
    <dgm:pt modelId="{C463596D-8A9A-4633-82F8-8A79CBF5DFE3}" type="pres">
      <dgm:prSet presAssocID="{569A7446-E830-4C0D-9ACB-7680295BFF8A}" presName="hierRoot2" presStyleCnt="0">
        <dgm:presLayoutVars>
          <dgm:hierBranch val="init"/>
        </dgm:presLayoutVars>
      </dgm:prSet>
      <dgm:spPr/>
    </dgm:pt>
    <dgm:pt modelId="{47C7315E-4746-45BD-99C3-F00688F7BB0B}" type="pres">
      <dgm:prSet presAssocID="{569A7446-E830-4C0D-9ACB-7680295BFF8A}" presName="rootComposite" presStyleCnt="0"/>
      <dgm:spPr/>
    </dgm:pt>
    <dgm:pt modelId="{0305481D-A3FD-40CF-8C1B-8C3949EA42C8}" type="pres">
      <dgm:prSet presAssocID="{569A7446-E830-4C0D-9ACB-7680295BFF8A}" presName="rootText" presStyleLbl="node3" presStyleIdx="1" presStyleCnt="5">
        <dgm:presLayoutVars>
          <dgm:chPref val="3"/>
        </dgm:presLayoutVars>
      </dgm:prSet>
      <dgm:spPr/>
    </dgm:pt>
    <dgm:pt modelId="{F6D19A6C-2245-436B-83B5-B3CD0E13588F}" type="pres">
      <dgm:prSet presAssocID="{569A7446-E830-4C0D-9ACB-7680295BFF8A}" presName="rootConnector" presStyleLbl="node3" presStyleIdx="1" presStyleCnt="5"/>
      <dgm:spPr/>
    </dgm:pt>
    <dgm:pt modelId="{1A41BFF3-D14C-4654-A61F-FD196177266E}" type="pres">
      <dgm:prSet presAssocID="{569A7446-E830-4C0D-9ACB-7680295BFF8A}" presName="hierChild4" presStyleCnt="0"/>
      <dgm:spPr/>
    </dgm:pt>
    <dgm:pt modelId="{55D130EB-7221-4A5B-86B8-9B1E171A54E0}" type="pres">
      <dgm:prSet presAssocID="{569A7446-E830-4C0D-9ACB-7680295BFF8A}" presName="hierChild5" presStyleCnt="0"/>
      <dgm:spPr/>
    </dgm:pt>
    <dgm:pt modelId="{B9589911-EBCB-4BFF-9FF0-8E570A1EC5D1}" type="pres">
      <dgm:prSet presAssocID="{9C5E6179-2129-44A9-B99B-0AF3E6D2B766}" presName="Name37" presStyleLbl="parChTrans1D3" presStyleIdx="2" presStyleCnt="5"/>
      <dgm:spPr/>
    </dgm:pt>
    <dgm:pt modelId="{68849E4B-92B1-4704-B12B-34412A76BC27}" type="pres">
      <dgm:prSet presAssocID="{D248A9E6-280D-4110-97CE-6868C9D84BED}" presName="hierRoot2" presStyleCnt="0">
        <dgm:presLayoutVars>
          <dgm:hierBranch val="init"/>
        </dgm:presLayoutVars>
      </dgm:prSet>
      <dgm:spPr/>
    </dgm:pt>
    <dgm:pt modelId="{C4D153A2-9BF0-4151-9A39-614939B2682B}" type="pres">
      <dgm:prSet presAssocID="{D248A9E6-280D-4110-97CE-6868C9D84BED}" presName="rootComposite" presStyleCnt="0"/>
      <dgm:spPr/>
    </dgm:pt>
    <dgm:pt modelId="{F3C98979-C949-45F2-958E-F2D787A274A8}" type="pres">
      <dgm:prSet presAssocID="{D248A9E6-280D-4110-97CE-6868C9D84BED}" presName="rootText" presStyleLbl="node3" presStyleIdx="2" presStyleCnt="5">
        <dgm:presLayoutVars>
          <dgm:chPref val="3"/>
        </dgm:presLayoutVars>
      </dgm:prSet>
      <dgm:spPr/>
    </dgm:pt>
    <dgm:pt modelId="{AAEA88E7-953F-49B1-BAD9-F9B1A8C1BCA9}" type="pres">
      <dgm:prSet presAssocID="{D248A9E6-280D-4110-97CE-6868C9D84BED}" presName="rootConnector" presStyleLbl="node3" presStyleIdx="2" presStyleCnt="5"/>
      <dgm:spPr/>
    </dgm:pt>
    <dgm:pt modelId="{D0905188-A132-430C-821A-3ED3A6544D5B}" type="pres">
      <dgm:prSet presAssocID="{D248A9E6-280D-4110-97CE-6868C9D84BED}" presName="hierChild4" presStyleCnt="0"/>
      <dgm:spPr/>
    </dgm:pt>
    <dgm:pt modelId="{649F1361-1D2F-4B27-AE8A-3C6CBFA9CCC8}" type="pres">
      <dgm:prSet presAssocID="{D248A9E6-280D-4110-97CE-6868C9D84BED}" presName="hierChild5" presStyleCnt="0"/>
      <dgm:spPr/>
    </dgm:pt>
    <dgm:pt modelId="{2A50A98B-B3D1-4077-BF17-79D9A73A4E3C}" type="pres">
      <dgm:prSet presAssocID="{869E771F-7C46-4A77-9449-897F375A17F3}" presName="Name37" presStyleLbl="parChTrans1D3" presStyleIdx="3" presStyleCnt="5"/>
      <dgm:spPr/>
    </dgm:pt>
    <dgm:pt modelId="{ACDDDDC0-5A9F-44CB-8838-8E45D8F0EF9F}" type="pres">
      <dgm:prSet presAssocID="{EDF43B57-B20E-4C65-918A-6925A3B152D5}" presName="hierRoot2" presStyleCnt="0">
        <dgm:presLayoutVars>
          <dgm:hierBranch val="init"/>
        </dgm:presLayoutVars>
      </dgm:prSet>
      <dgm:spPr/>
    </dgm:pt>
    <dgm:pt modelId="{3C78DB1C-14BA-4516-89C8-1FC80E021C0A}" type="pres">
      <dgm:prSet presAssocID="{EDF43B57-B20E-4C65-918A-6925A3B152D5}" presName="rootComposite" presStyleCnt="0"/>
      <dgm:spPr/>
    </dgm:pt>
    <dgm:pt modelId="{89D4BBCA-70A8-4EF7-A166-FB163A001873}" type="pres">
      <dgm:prSet presAssocID="{EDF43B57-B20E-4C65-918A-6925A3B152D5}" presName="rootText" presStyleLbl="node3" presStyleIdx="3" presStyleCnt="5">
        <dgm:presLayoutVars>
          <dgm:chPref val="3"/>
        </dgm:presLayoutVars>
      </dgm:prSet>
      <dgm:spPr/>
    </dgm:pt>
    <dgm:pt modelId="{1C0BD413-DFF3-4EE5-BE35-93176E87F0F4}" type="pres">
      <dgm:prSet presAssocID="{EDF43B57-B20E-4C65-918A-6925A3B152D5}" presName="rootConnector" presStyleLbl="node3" presStyleIdx="3" presStyleCnt="5"/>
      <dgm:spPr/>
    </dgm:pt>
    <dgm:pt modelId="{66FAD953-90BF-4A93-8BBC-33AF4A49B58C}" type="pres">
      <dgm:prSet presAssocID="{EDF43B57-B20E-4C65-918A-6925A3B152D5}" presName="hierChild4" presStyleCnt="0"/>
      <dgm:spPr/>
    </dgm:pt>
    <dgm:pt modelId="{23A27767-F4B6-4214-8FA6-E50723DA3BBB}" type="pres">
      <dgm:prSet presAssocID="{EDF43B57-B20E-4C65-918A-6925A3B152D5}" presName="hierChild5" presStyleCnt="0"/>
      <dgm:spPr/>
    </dgm:pt>
    <dgm:pt modelId="{136F2F6B-0FD8-4CFE-BD5F-D262ED54E16B}" type="pres">
      <dgm:prSet presAssocID="{4AF0D9E9-BA40-41FB-A436-A2EE92A53A90}" presName="Name37" presStyleLbl="parChTrans1D3" presStyleIdx="4" presStyleCnt="5"/>
      <dgm:spPr/>
    </dgm:pt>
    <dgm:pt modelId="{FEA99A3F-29E0-4624-BDD0-513C8CBC72D2}" type="pres">
      <dgm:prSet presAssocID="{7EB82DFE-AE9A-4FFB-AA7A-354BA3154780}" presName="hierRoot2" presStyleCnt="0">
        <dgm:presLayoutVars>
          <dgm:hierBranch val="init"/>
        </dgm:presLayoutVars>
      </dgm:prSet>
      <dgm:spPr/>
    </dgm:pt>
    <dgm:pt modelId="{823DD5B9-5D25-40EC-81C7-A891CE386FE8}" type="pres">
      <dgm:prSet presAssocID="{7EB82DFE-AE9A-4FFB-AA7A-354BA3154780}" presName="rootComposite" presStyleCnt="0"/>
      <dgm:spPr/>
    </dgm:pt>
    <dgm:pt modelId="{363122D4-043D-4160-B819-21A9BF931007}" type="pres">
      <dgm:prSet presAssocID="{7EB82DFE-AE9A-4FFB-AA7A-354BA3154780}" presName="rootText" presStyleLbl="node3" presStyleIdx="4" presStyleCnt="5">
        <dgm:presLayoutVars>
          <dgm:chPref val="3"/>
        </dgm:presLayoutVars>
      </dgm:prSet>
      <dgm:spPr/>
    </dgm:pt>
    <dgm:pt modelId="{3BE4FD12-72BC-4E40-A373-893F10553D8D}" type="pres">
      <dgm:prSet presAssocID="{7EB82DFE-AE9A-4FFB-AA7A-354BA3154780}" presName="rootConnector" presStyleLbl="node3" presStyleIdx="4" presStyleCnt="5"/>
      <dgm:spPr/>
    </dgm:pt>
    <dgm:pt modelId="{248D7DB6-A604-49B3-82C1-D69A8A55D1F9}" type="pres">
      <dgm:prSet presAssocID="{7EB82DFE-AE9A-4FFB-AA7A-354BA3154780}" presName="hierChild4" presStyleCnt="0"/>
      <dgm:spPr/>
    </dgm:pt>
    <dgm:pt modelId="{783C8019-E22E-4364-BF5B-7FFD162F67A2}" type="pres">
      <dgm:prSet presAssocID="{7EB82DFE-AE9A-4FFB-AA7A-354BA3154780}" presName="hierChild5" presStyleCnt="0"/>
      <dgm:spPr/>
    </dgm:pt>
    <dgm:pt modelId="{4F856C3E-057B-4CB5-8287-3F2A390A5D7D}" type="pres">
      <dgm:prSet presAssocID="{58BD2AA5-C421-4608-8D58-1D274E438C14}" presName="hierChild5" presStyleCnt="0"/>
      <dgm:spPr/>
    </dgm:pt>
    <dgm:pt modelId="{EA281039-C4FE-49BC-B3AA-ED7A04EBF118}" type="pres">
      <dgm:prSet presAssocID="{2EA33616-6C58-403A-899C-3B7D55F71B27}" presName="hierChild3" presStyleCnt="0"/>
      <dgm:spPr/>
    </dgm:pt>
  </dgm:ptLst>
  <dgm:cxnLst>
    <dgm:cxn modelId="{B84FB104-279D-4293-B8E5-9925B4E92118}" type="presOf" srcId="{283E68FA-178E-43FD-9B9F-77F079A88FB9}" destId="{DFB5258B-0175-48F1-8374-683B5187DE24}" srcOrd="1" destOrd="0" presId="urn:microsoft.com/office/officeart/2005/8/layout/orgChart1"/>
    <dgm:cxn modelId="{2FCF900E-698D-4A26-ABAC-7EB3F9BB3BEB}" srcId="{58BD2AA5-C421-4608-8D58-1D274E438C14}" destId="{D7DF8C70-C426-4E53-9140-6C419EC942C6}" srcOrd="0" destOrd="0" parTransId="{A562678D-A059-434C-A92B-00698D58A012}" sibTransId="{912F6A05-342D-4989-BC5F-63AAB487C8DC}"/>
    <dgm:cxn modelId="{5F923910-48EB-4CDC-8843-5770FEB9CA7E}" srcId="{58BD2AA5-C421-4608-8D58-1D274E438C14}" destId="{7EB82DFE-AE9A-4FFB-AA7A-354BA3154780}" srcOrd="4" destOrd="0" parTransId="{4AF0D9E9-BA40-41FB-A436-A2EE92A53A90}" sibTransId="{031E36AE-289C-4B3C-B4B8-53A1E59AC5E7}"/>
    <dgm:cxn modelId="{EA8D2B11-0F13-444D-A62A-C458F4C50D94}" srcId="{58BD2AA5-C421-4608-8D58-1D274E438C14}" destId="{569A7446-E830-4C0D-9ACB-7680295BFF8A}" srcOrd="1" destOrd="0" parTransId="{76B0C649-822B-4B11-9038-F35213E78869}" sibTransId="{966835E5-6702-44FF-80EF-85E1F30EC964}"/>
    <dgm:cxn modelId="{43538119-FB74-4A56-8EFA-DDA61DA44266}" srcId="{58BD2AA5-C421-4608-8D58-1D274E438C14}" destId="{D248A9E6-280D-4110-97CE-6868C9D84BED}" srcOrd="2" destOrd="0" parTransId="{9C5E6179-2129-44A9-B99B-0AF3E6D2B766}" sibTransId="{336CFFA4-122A-461E-B3A9-4EFE600B3E74}"/>
    <dgm:cxn modelId="{9B8D181A-37E7-4F67-9950-E1D9997E1376}" type="presOf" srcId="{58BD2AA5-C421-4608-8D58-1D274E438C14}" destId="{7837242A-6D78-4526-B44D-86E5E852F5DC}" srcOrd="1" destOrd="0" presId="urn:microsoft.com/office/officeart/2005/8/layout/orgChart1"/>
    <dgm:cxn modelId="{BAF6DE21-C285-4284-9646-D1C88145C1C2}" srcId="{2EA33616-6C58-403A-899C-3B7D55F71B27}" destId="{70AB9942-A854-41C0-BC4D-CD6FDEDE62B5}" srcOrd="0" destOrd="0" parTransId="{368C5683-7F4F-40F2-9799-1CEA4C3F6A94}" sibTransId="{E4672FD0-28FC-4DCB-8699-04900FF782B5}"/>
    <dgm:cxn modelId="{7BC95723-0930-4620-B944-224B7FE48EC6}" type="presOf" srcId="{A6F63D30-E3EF-4761-949E-E5C015473BD9}" destId="{D1550720-338F-4432-A220-19CCDB9BDA3C}" srcOrd="0" destOrd="0" presId="urn:microsoft.com/office/officeart/2005/8/layout/orgChart1"/>
    <dgm:cxn modelId="{26946C28-DECC-403A-B4D8-C13F5D60DF1D}" type="presOf" srcId="{B423D063-4EAC-4556-B512-3C8FAB493E85}" destId="{3BA91DD0-96AC-4408-A350-6C30005CD35F}" srcOrd="1" destOrd="0" presId="urn:microsoft.com/office/officeart/2005/8/layout/orgChart1"/>
    <dgm:cxn modelId="{A1716B2A-52BC-47BA-9EEE-41963838139C}" type="presOf" srcId="{2EA33616-6C58-403A-899C-3B7D55F71B27}" destId="{EFD0803D-D0E7-4BD0-BD15-D56AA3DD3146}" srcOrd="1" destOrd="0" presId="urn:microsoft.com/office/officeart/2005/8/layout/orgChart1"/>
    <dgm:cxn modelId="{91B64D2C-4E40-4036-A94F-494CF2EF6788}" type="presOf" srcId="{9C5E6179-2129-44A9-B99B-0AF3E6D2B766}" destId="{B9589911-EBCB-4BFF-9FF0-8E570A1EC5D1}" srcOrd="0" destOrd="0" presId="urn:microsoft.com/office/officeart/2005/8/layout/orgChart1"/>
    <dgm:cxn modelId="{0514272E-F3B9-4E5B-8490-A1B112270E6D}" srcId="{2EA33616-6C58-403A-899C-3B7D55F71B27}" destId="{58BD2AA5-C421-4608-8D58-1D274E438C14}" srcOrd="7" destOrd="0" parTransId="{E8000F8C-605C-4BAA-AB1C-DB278D73506E}" sibTransId="{C25D0EED-87B2-4A69-BD65-620617DD1BC5}"/>
    <dgm:cxn modelId="{E8D2C332-F505-4C9B-B7A3-A748D289EE72}" type="presOf" srcId="{EDF43B57-B20E-4C65-918A-6925A3B152D5}" destId="{89D4BBCA-70A8-4EF7-A166-FB163A001873}" srcOrd="0" destOrd="0" presId="urn:microsoft.com/office/officeart/2005/8/layout/orgChart1"/>
    <dgm:cxn modelId="{7BA97735-FD03-46BA-B853-7BE6713A91CA}" type="presOf" srcId="{D248A9E6-280D-4110-97CE-6868C9D84BED}" destId="{AAEA88E7-953F-49B1-BAD9-F9B1A8C1BCA9}" srcOrd="1" destOrd="0" presId="urn:microsoft.com/office/officeart/2005/8/layout/orgChart1"/>
    <dgm:cxn modelId="{80A56836-A5C3-47AD-A552-9A2FA1A5F5DA}" type="presOf" srcId="{368C5683-7F4F-40F2-9799-1CEA4C3F6A94}" destId="{BC16BFDF-A9D7-4A00-BB35-5A8DD4FA4BA7}" srcOrd="0" destOrd="0" presId="urn:microsoft.com/office/officeart/2005/8/layout/orgChart1"/>
    <dgm:cxn modelId="{56FDA736-B064-42C8-B91F-0CD66F771097}" type="presOf" srcId="{58BD2AA5-C421-4608-8D58-1D274E438C14}" destId="{91E15438-BF37-4BFB-B232-B74F6411359F}" srcOrd="0" destOrd="0" presId="urn:microsoft.com/office/officeart/2005/8/layout/orgChart1"/>
    <dgm:cxn modelId="{D7FEC439-89E9-4340-B752-4DDE9A58AD80}" type="presOf" srcId="{0786FD66-CAE3-45FE-8FB7-48564B455D3F}" destId="{0633986D-1909-41DD-BA58-7A39C997A01D}" srcOrd="0" destOrd="0" presId="urn:microsoft.com/office/officeart/2005/8/layout/orgChart1"/>
    <dgm:cxn modelId="{DDB9F43A-FE21-43E8-9D08-55D0A3EC9769}" srcId="{2EA33616-6C58-403A-899C-3B7D55F71B27}" destId="{FADEA060-9F80-4F05-8924-35A50E22DCEB}" srcOrd="5" destOrd="0" parTransId="{842CA31A-13B9-4C6F-AA1B-F4259BFC6BFC}" sibTransId="{11B234BB-9EDE-4FE1-A9F7-8434B38FFDC0}"/>
    <dgm:cxn modelId="{7040643B-F284-422A-802F-ADB4705AA07C}" type="presOf" srcId="{842CA31A-13B9-4C6F-AA1B-F4259BFC6BFC}" destId="{A4C91703-4BFC-4CEF-BA69-FD4B6133FB41}" srcOrd="0" destOrd="0" presId="urn:microsoft.com/office/officeart/2005/8/layout/orgChart1"/>
    <dgm:cxn modelId="{D2A2125C-0A03-4A79-8B55-674BA65134F9}" srcId="{2EA33616-6C58-403A-899C-3B7D55F71B27}" destId="{A6F63D30-E3EF-4761-949E-E5C015473BD9}" srcOrd="2" destOrd="0" parTransId="{19515E11-2C80-4A55-9217-35A62F76518B}" sibTransId="{B04D16ED-7220-462E-9A91-7A9414B6FA21}"/>
    <dgm:cxn modelId="{B0D4C561-A317-4C8D-9CDC-1F1359814AF5}" type="presOf" srcId="{EDF43B57-B20E-4C65-918A-6925A3B152D5}" destId="{1C0BD413-DFF3-4EE5-BE35-93176E87F0F4}" srcOrd="1" destOrd="0" presId="urn:microsoft.com/office/officeart/2005/8/layout/orgChart1"/>
    <dgm:cxn modelId="{AE451043-A5F4-4372-BD5F-916DC9B6797C}" type="presOf" srcId="{70AB9942-A854-41C0-BC4D-CD6FDEDE62B5}" destId="{9B73F823-92B6-47A1-B770-F479C0944D14}" srcOrd="1" destOrd="0" presId="urn:microsoft.com/office/officeart/2005/8/layout/orgChart1"/>
    <dgm:cxn modelId="{EAD26D6A-2415-4E5D-8093-04385B3ACF99}" type="presOf" srcId="{7EB82DFE-AE9A-4FFB-AA7A-354BA3154780}" destId="{363122D4-043D-4160-B819-21A9BF931007}" srcOrd="0" destOrd="0" presId="urn:microsoft.com/office/officeart/2005/8/layout/orgChart1"/>
    <dgm:cxn modelId="{5525B44A-1B43-4412-913B-9FD6EF2F6328}" srcId="{2EA33616-6C58-403A-899C-3B7D55F71B27}" destId="{B423D063-4EAC-4556-B512-3C8FAB493E85}" srcOrd="1" destOrd="0" parTransId="{850B40D2-24B9-4CF5-8952-C2AA7D1D7181}" sibTransId="{291D258C-85FE-41AF-8327-C66C34D32984}"/>
    <dgm:cxn modelId="{2E09C94B-D770-486C-968D-76D86137F753}" type="presOf" srcId="{9E3ED876-F99D-4009-B893-E8D157829CB0}" destId="{16C4CC1E-B323-425D-ACDB-F889D2E6A8CD}" srcOrd="1" destOrd="0" presId="urn:microsoft.com/office/officeart/2005/8/layout/orgChart1"/>
    <dgm:cxn modelId="{1F0BC94B-B541-43C3-9E4F-E824500E5397}" type="presOf" srcId="{869E771F-7C46-4A77-9449-897F375A17F3}" destId="{2A50A98B-B3D1-4077-BF17-79D9A73A4E3C}" srcOrd="0" destOrd="0" presId="urn:microsoft.com/office/officeart/2005/8/layout/orgChart1"/>
    <dgm:cxn modelId="{292ECD76-2733-48CD-9C7B-55301489EED9}" type="presOf" srcId="{A6F63D30-E3EF-4761-949E-E5C015473BD9}" destId="{1E041319-8359-4C3E-A0C6-B680A4798647}" srcOrd="1" destOrd="0" presId="urn:microsoft.com/office/officeart/2005/8/layout/orgChart1"/>
    <dgm:cxn modelId="{9C365059-7950-4C57-9A6D-810D3C3151BE}" type="presOf" srcId="{D7DF8C70-C426-4E53-9140-6C419EC942C6}" destId="{BDF434E6-AD9D-4A3F-B434-261567608324}" srcOrd="1" destOrd="0" presId="urn:microsoft.com/office/officeart/2005/8/layout/orgChart1"/>
    <dgm:cxn modelId="{36EF5C7E-89CE-43B9-8CD7-112AFC9B4372}" type="presOf" srcId="{2447C9A4-4F84-47E4-A507-A4D0C417CA45}" destId="{97B921E3-3739-4E80-BC0D-82B23655A4D3}" srcOrd="1" destOrd="0" presId="urn:microsoft.com/office/officeart/2005/8/layout/orgChart1"/>
    <dgm:cxn modelId="{DA26BD87-99FE-4CA2-B0EB-90A280A6BEBD}" type="presOf" srcId="{76B0C649-822B-4B11-9038-F35213E78869}" destId="{918803BA-A6A7-4000-BF35-BB548C5E4143}" srcOrd="0" destOrd="0" presId="urn:microsoft.com/office/officeart/2005/8/layout/orgChart1"/>
    <dgm:cxn modelId="{3525F590-BF80-432E-9B81-02ABCD0225E5}" type="presOf" srcId="{7EB82DFE-AE9A-4FFB-AA7A-354BA3154780}" destId="{3BE4FD12-72BC-4E40-A373-893F10553D8D}" srcOrd="1" destOrd="0" presId="urn:microsoft.com/office/officeart/2005/8/layout/orgChart1"/>
    <dgm:cxn modelId="{7E304998-803E-40F4-89F4-97D52B17EF52}" type="presOf" srcId="{569A7446-E830-4C0D-9ACB-7680295BFF8A}" destId="{F6D19A6C-2245-436B-83B5-B3CD0E13588F}" srcOrd="1" destOrd="0" presId="urn:microsoft.com/office/officeart/2005/8/layout/orgChart1"/>
    <dgm:cxn modelId="{61EC419A-9AE5-497D-A33E-8A41A3FE4EC3}" type="presOf" srcId="{FADEA060-9F80-4F05-8924-35A50E22DCEB}" destId="{B2A56B9F-A74A-4F28-8C33-8D010893E9CA}" srcOrd="0" destOrd="0" presId="urn:microsoft.com/office/officeart/2005/8/layout/orgChart1"/>
    <dgm:cxn modelId="{1D0C059E-0CCE-4E7A-BE62-F6686B5FB0E6}" type="presOf" srcId="{283E68FA-178E-43FD-9B9F-77F079A88FB9}" destId="{A3745605-FF28-4664-A7AF-D1B1BAE61ADD}" srcOrd="0" destOrd="0" presId="urn:microsoft.com/office/officeart/2005/8/layout/orgChart1"/>
    <dgm:cxn modelId="{9E80B89F-31D4-4141-AF2C-7F54F7E2309F}" type="presOf" srcId="{A562678D-A059-434C-A92B-00698D58A012}" destId="{CC6AF73B-7DC9-4B0E-83DB-592F577AE729}" srcOrd="0" destOrd="0" presId="urn:microsoft.com/office/officeart/2005/8/layout/orgChart1"/>
    <dgm:cxn modelId="{7D5EF5B0-E053-4492-809A-53CC8BE9C2FE}" type="presOf" srcId="{569A7446-E830-4C0D-9ACB-7680295BFF8A}" destId="{0305481D-A3FD-40CF-8C1B-8C3949EA42C8}" srcOrd="0" destOrd="0" presId="urn:microsoft.com/office/officeart/2005/8/layout/orgChart1"/>
    <dgm:cxn modelId="{B5368AB3-6A09-4986-8A56-83DA555636EB}" srcId="{6EA1F4CD-0708-4339-A47D-25F76AEDB4DB}" destId="{2EA33616-6C58-403A-899C-3B7D55F71B27}" srcOrd="0" destOrd="0" parTransId="{D5F52E3B-7BE2-4E80-90FF-8306A17CFF8A}" sibTransId="{163CC27F-84E5-444B-8EA9-ABC32484E352}"/>
    <dgm:cxn modelId="{2C41A4BA-99F0-4907-A62D-4497717E707B}" type="presOf" srcId="{4AF0D9E9-BA40-41FB-A436-A2EE92A53A90}" destId="{136F2F6B-0FD8-4CFE-BD5F-D262ED54E16B}" srcOrd="0" destOrd="0" presId="urn:microsoft.com/office/officeart/2005/8/layout/orgChart1"/>
    <dgm:cxn modelId="{D41DFAC1-4C5F-4E67-BD1B-8E69C67922B5}" type="presOf" srcId="{E8000F8C-605C-4BAA-AB1C-DB278D73506E}" destId="{7265E0C7-631D-4AEB-86C0-9609F955FBD5}" srcOrd="0" destOrd="0" presId="urn:microsoft.com/office/officeart/2005/8/layout/orgChart1"/>
    <dgm:cxn modelId="{22B415C2-BE0D-42CE-AC5E-E96A9746BC91}" type="presOf" srcId="{9E3ED876-F99D-4009-B893-E8D157829CB0}" destId="{AA778DED-9EA1-4A9E-9F61-49ACBE69AF3F}" srcOrd="0" destOrd="0" presId="urn:microsoft.com/office/officeart/2005/8/layout/orgChart1"/>
    <dgm:cxn modelId="{F35736CD-5585-4446-849C-A8D0779D885B}" type="presOf" srcId="{FADEA060-9F80-4F05-8924-35A50E22DCEB}" destId="{E01DCD01-01B1-4823-A459-88A237F02D55}" srcOrd="1" destOrd="0" presId="urn:microsoft.com/office/officeart/2005/8/layout/orgChart1"/>
    <dgm:cxn modelId="{15E1DECE-A124-469D-86B0-65222B30F1D5}" srcId="{2EA33616-6C58-403A-899C-3B7D55F71B27}" destId="{283E68FA-178E-43FD-9B9F-77F079A88FB9}" srcOrd="3" destOrd="0" parTransId="{1A530A5F-EA78-45C7-9C09-2159B17DCB4C}" sibTransId="{DC8D2910-F3AE-409E-8AE9-964AA4368272}"/>
    <dgm:cxn modelId="{236328CF-84FE-4BE4-B662-C5B3E9C34A96}" srcId="{58BD2AA5-C421-4608-8D58-1D274E438C14}" destId="{EDF43B57-B20E-4C65-918A-6925A3B152D5}" srcOrd="3" destOrd="0" parTransId="{869E771F-7C46-4A77-9449-897F375A17F3}" sibTransId="{4C90D446-2492-4923-A9EF-11AC3DA4CD40}"/>
    <dgm:cxn modelId="{B1B39CD2-06FF-4FDF-9431-85E1740AD1DA}" type="presOf" srcId="{B423D063-4EAC-4556-B512-3C8FAB493E85}" destId="{8AB3917F-9060-4E1B-A473-DC6F9AE2209D}" srcOrd="0" destOrd="0" presId="urn:microsoft.com/office/officeart/2005/8/layout/orgChart1"/>
    <dgm:cxn modelId="{30573AD4-2F72-4C46-9559-FAAE58284927}" type="presOf" srcId="{D248A9E6-280D-4110-97CE-6868C9D84BED}" destId="{F3C98979-C949-45F2-958E-F2D787A274A8}" srcOrd="0" destOrd="0" presId="urn:microsoft.com/office/officeart/2005/8/layout/orgChart1"/>
    <dgm:cxn modelId="{A0DCB4D9-DB51-42B8-89A4-8DA12DB2C4C8}" type="presOf" srcId="{2447C9A4-4F84-47E4-A507-A4D0C417CA45}" destId="{B5236795-95FC-46F8-B766-F0940199D0A9}" srcOrd="0" destOrd="0" presId="urn:microsoft.com/office/officeart/2005/8/layout/orgChart1"/>
    <dgm:cxn modelId="{380D36DC-705E-42D6-811F-06716DBA259D}" type="presOf" srcId="{19515E11-2C80-4A55-9217-35A62F76518B}" destId="{77550713-A0EF-4D22-BEDA-094D2D7BBDE3}" srcOrd="0" destOrd="0" presId="urn:microsoft.com/office/officeart/2005/8/layout/orgChart1"/>
    <dgm:cxn modelId="{ED6C70E0-0F49-4423-B458-0FB0CD003C1B}" type="presOf" srcId="{1A530A5F-EA78-45C7-9C09-2159B17DCB4C}" destId="{F7E913FE-0547-4945-92D9-B3190346EC78}" srcOrd="0" destOrd="0" presId="urn:microsoft.com/office/officeart/2005/8/layout/orgChart1"/>
    <dgm:cxn modelId="{0EDFC2E0-D149-424C-B586-0388873AB67A}" type="presOf" srcId="{D7DF8C70-C426-4E53-9140-6C419EC942C6}" destId="{E6891E38-FD26-418F-A214-CD953C5AD6F4}" srcOrd="0" destOrd="0" presId="urn:microsoft.com/office/officeart/2005/8/layout/orgChart1"/>
    <dgm:cxn modelId="{6756D4E6-434D-44CF-BE6E-3B48085979A1}" type="presOf" srcId="{850B40D2-24B9-4CF5-8952-C2AA7D1D7181}" destId="{3681078A-B39D-4D1F-96C9-8DFB94504385}" srcOrd="0" destOrd="0" presId="urn:microsoft.com/office/officeart/2005/8/layout/orgChart1"/>
    <dgm:cxn modelId="{1EC2DFE9-C8C4-4060-8BB9-4287BC72C50C}" srcId="{2EA33616-6C58-403A-899C-3B7D55F71B27}" destId="{9E3ED876-F99D-4009-B893-E8D157829CB0}" srcOrd="4" destOrd="0" parTransId="{0786FD66-CAE3-45FE-8FB7-48564B455D3F}" sibTransId="{61F84AB0-DE04-4AEC-B867-FF6C53535130}"/>
    <dgm:cxn modelId="{59D39FEE-67AC-4E8A-BE60-8F8B3ADD8767}" srcId="{2EA33616-6C58-403A-899C-3B7D55F71B27}" destId="{2447C9A4-4F84-47E4-A507-A4D0C417CA45}" srcOrd="6" destOrd="0" parTransId="{14B704D1-509A-4A5E-8AF1-9C6497C4BD45}" sibTransId="{B75E7C15-9FAB-4189-B07F-4D2A2A62DC0C}"/>
    <dgm:cxn modelId="{9309A3EF-E62A-4305-B173-E0FA1B51C3CB}" type="presOf" srcId="{2EA33616-6C58-403A-899C-3B7D55F71B27}" destId="{6EC8FE8C-3EAF-4DCB-B78C-936D0F26F435}" srcOrd="0" destOrd="0" presId="urn:microsoft.com/office/officeart/2005/8/layout/orgChart1"/>
    <dgm:cxn modelId="{4B35A5F1-A41D-4ADB-B6B5-FDFAB602F04C}" type="presOf" srcId="{14B704D1-509A-4A5E-8AF1-9C6497C4BD45}" destId="{F541103D-4E1F-4DF7-ADB4-DC167E7A5BF8}" srcOrd="0" destOrd="0" presId="urn:microsoft.com/office/officeart/2005/8/layout/orgChart1"/>
    <dgm:cxn modelId="{7BBFF6F4-B547-4ECF-88C7-B803390B194A}" type="presOf" srcId="{70AB9942-A854-41C0-BC4D-CD6FDEDE62B5}" destId="{7D3464D7-3CB0-4278-A220-4A06645B7E8B}" srcOrd="0" destOrd="0" presId="urn:microsoft.com/office/officeart/2005/8/layout/orgChart1"/>
    <dgm:cxn modelId="{ACEEEDF5-E08A-4A38-9B2C-839C8840F1EA}" type="presOf" srcId="{6EA1F4CD-0708-4339-A47D-25F76AEDB4DB}" destId="{BE809DCD-C791-4D06-B74E-636465068ABF}" srcOrd="0" destOrd="0" presId="urn:microsoft.com/office/officeart/2005/8/layout/orgChart1"/>
    <dgm:cxn modelId="{839DDAE4-9B5F-41D8-A5F8-8ED580513B86}" type="presParOf" srcId="{BE809DCD-C791-4D06-B74E-636465068ABF}" destId="{CBC44882-21AA-4C17-849C-D9C786CEEDB2}" srcOrd="0" destOrd="0" presId="urn:microsoft.com/office/officeart/2005/8/layout/orgChart1"/>
    <dgm:cxn modelId="{1F605859-5ED8-477A-9BC6-188C55A8AA97}" type="presParOf" srcId="{CBC44882-21AA-4C17-849C-D9C786CEEDB2}" destId="{D34B3118-2238-4881-A51D-D88F2B6A435D}" srcOrd="0" destOrd="0" presId="urn:microsoft.com/office/officeart/2005/8/layout/orgChart1"/>
    <dgm:cxn modelId="{E046014F-22A5-4046-B6A0-601FF00E5C05}" type="presParOf" srcId="{D34B3118-2238-4881-A51D-D88F2B6A435D}" destId="{6EC8FE8C-3EAF-4DCB-B78C-936D0F26F435}" srcOrd="0" destOrd="0" presId="urn:microsoft.com/office/officeart/2005/8/layout/orgChart1"/>
    <dgm:cxn modelId="{256A52F8-9DD3-47A3-9DFD-2D4043E73516}" type="presParOf" srcId="{D34B3118-2238-4881-A51D-D88F2B6A435D}" destId="{EFD0803D-D0E7-4BD0-BD15-D56AA3DD3146}" srcOrd="1" destOrd="0" presId="urn:microsoft.com/office/officeart/2005/8/layout/orgChart1"/>
    <dgm:cxn modelId="{904B5239-E006-4EB1-B937-E28D093D9AAA}" type="presParOf" srcId="{CBC44882-21AA-4C17-849C-D9C786CEEDB2}" destId="{76D3F05A-4157-40B3-A88D-439316AD0519}" srcOrd="1" destOrd="0" presId="urn:microsoft.com/office/officeart/2005/8/layout/orgChart1"/>
    <dgm:cxn modelId="{0C6FA993-5525-4800-AE7E-B05A3E68B411}" type="presParOf" srcId="{76D3F05A-4157-40B3-A88D-439316AD0519}" destId="{BC16BFDF-A9D7-4A00-BB35-5A8DD4FA4BA7}" srcOrd="0" destOrd="0" presId="urn:microsoft.com/office/officeart/2005/8/layout/orgChart1"/>
    <dgm:cxn modelId="{66AD2BF2-059F-4CC7-9073-B300592DB331}" type="presParOf" srcId="{76D3F05A-4157-40B3-A88D-439316AD0519}" destId="{8BF30AAF-8182-4DDD-B875-227C2EFC9221}" srcOrd="1" destOrd="0" presId="urn:microsoft.com/office/officeart/2005/8/layout/orgChart1"/>
    <dgm:cxn modelId="{4AB6A5E2-C18D-4DAA-BF93-2419ED9FFDC7}" type="presParOf" srcId="{8BF30AAF-8182-4DDD-B875-227C2EFC9221}" destId="{A9EEC2C3-551E-4E2F-B934-F65D754F12A8}" srcOrd="0" destOrd="0" presId="urn:microsoft.com/office/officeart/2005/8/layout/orgChart1"/>
    <dgm:cxn modelId="{B0DE885A-4825-4A5B-B997-1280F395B8CF}" type="presParOf" srcId="{A9EEC2C3-551E-4E2F-B934-F65D754F12A8}" destId="{7D3464D7-3CB0-4278-A220-4A06645B7E8B}" srcOrd="0" destOrd="0" presId="urn:microsoft.com/office/officeart/2005/8/layout/orgChart1"/>
    <dgm:cxn modelId="{0F4A24CE-752F-4DD6-A683-53A49E7E2179}" type="presParOf" srcId="{A9EEC2C3-551E-4E2F-B934-F65D754F12A8}" destId="{9B73F823-92B6-47A1-B770-F479C0944D14}" srcOrd="1" destOrd="0" presId="urn:microsoft.com/office/officeart/2005/8/layout/orgChart1"/>
    <dgm:cxn modelId="{3FAC4041-B873-4779-B203-A0DB56620AB4}" type="presParOf" srcId="{8BF30AAF-8182-4DDD-B875-227C2EFC9221}" destId="{AA20B984-9E84-4689-AA7F-240D1DDDEE5E}" srcOrd="1" destOrd="0" presId="urn:microsoft.com/office/officeart/2005/8/layout/orgChart1"/>
    <dgm:cxn modelId="{6717330E-71F3-44C0-9A01-914214763FB1}" type="presParOf" srcId="{8BF30AAF-8182-4DDD-B875-227C2EFC9221}" destId="{8987BA53-BC6B-476F-8113-BE05BA527C65}" srcOrd="2" destOrd="0" presId="urn:microsoft.com/office/officeart/2005/8/layout/orgChart1"/>
    <dgm:cxn modelId="{94038114-249B-4D1F-9324-73554392751A}" type="presParOf" srcId="{76D3F05A-4157-40B3-A88D-439316AD0519}" destId="{3681078A-B39D-4D1F-96C9-8DFB94504385}" srcOrd="2" destOrd="0" presId="urn:microsoft.com/office/officeart/2005/8/layout/orgChart1"/>
    <dgm:cxn modelId="{0F41DD9B-4016-4D46-81C0-7A2D65CF6196}" type="presParOf" srcId="{76D3F05A-4157-40B3-A88D-439316AD0519}" destId="{C359F307-6DBE-4CB7-90E6-C3696C0CA1E0}" srcOrd="3" destOrd="0" presId="urn:microsoft.com/office/officeart/2005/8/layout/orgChart1"/>
    <dgm:cxn modelId="{79FF2A72-E1CF-4445-8635-3CB276D21883}" type="presParOf" srcId="{C359F307-6DBE-4CB7-90E6-C3696C0CA1E0}" destId="{211C5C43-D4C6-492D-9ECA-30A6CBCEFACB}" srcOrd="0" destOrd="0" presId="urn:microsoft.com/office/officeart/2005/8/layout/orgChart1"/>
    <dgm:cxn modelId="{6D3EB50C-EEF7-458A-B524-B2B1C60361D4}" type="presParOf" srcId="{211C5C43-D4C6-492D-9ECA-30A6CBCEFACB}" destId="{8AB3917F-9060-4E1B-A473-DC6F9AE2209D}" srcOrd="0" destOrd="0" presId="urn:microsoft.com/office/officeart/2005/8/layout/orgChart1"/>
    <dgm:cxn modelId="{868E6E6A-6567-4DF6-AFCA-43D865D4496A}" type="presParOf" srcId="{211C5C43-D4C6-492D-9ECA-30A6CBCEFACB}" destId="{3BA91DD0-96AC-4408-A350-6C30005CD35F}" srcOrd="1" destOrd="0" presId="urn:microsoft.com/office/officeart/2005/8/layout/orgChart1"/>
    <dgm:cxn modelId="{2DB5B59E-5BA3-43E1-9738-3BB677A18C6E}" type="presParOf" srcId="{C359F307-6DBE-4CB7-90E6-C3696C0CA1E0}" destId="{28D42E9B-E012-4B66-B844-BC772EB28264}" srcOrd="1" destOrd="0" presId="urn:microsoft.com/office/officeart/2005/8/layout/orgChart1"/>
    <dgm:cxn modelId="{994EBA8C-6CAF-4718-B946-5856E94794C3}" type="presParOf" srcId="{C359F307-6DBE-4CB7-90E6-C3696C0CA1E0}" destId="{CC55F927-1A0C-404C-82D2-87BBD7C6D7A9}" srcOrd="2" destOrd="0" presId="urn:microsoft.com/office/officeart/2005/8/layout/orgChart1"/>
    <dgm:cxn modelId="{728CF6B6-9107-431E-BCC8-4599BE1217FE}" type="presParOf" srcId="{76D3F05A-4157-40B3-A88D-439316AD0519}" destId="{77550713-A0EF-4D22-BEDA-094D2D7BBDE3}" srcOrd="4" destOrd="0" presId="urn:microsoft.com/office/officeart/2005/8/layout/orgChart1"/>
    <dgm:cxn modelId="{5473D01B-F1A6-4B01-AC31-F3A5CF21AEEC}" type="presParOf" srcId="{76D3F05A-4157-40B3-A88D-439316AD0519}" destId="{39C20F29-24B4-471D-B1F4-A0EC786FE635}" srcOrd="5" destOrd="0" presId="urn:microsoft.com/office/officeart/2005/8/layout/orgChart1"/>
    <dgm:cxn modelId="{7C8BCF2D-4547-470C-9337-A307BF3C9C36}" type="presParOf" srcId="{39C20F29-24B4-471D-B1F4-A0EC786FE635}" destId="{F4680590-53A3-471A-9A4B-98EA5D64802B}" srcOrd="0" destOrd="0" presId="urn:microsoft.com/office/officeart/2005/8/layout/orgChart1"/>
    <dgm:cxn modelId="{A7645664-B127-48B0-970D-00698BA9725C}" type="presParOf" srcId="{F4680590-53A3-471A-9A4B-98EA5D64802B}" destId="{D1550720-338F-4432-A220-19CCDB9BDA3C}" srcOrd="0" destOrd="0" presId="urn:microsoft.com/office/officeart/2005/8/layout/orgChart1"/>
    <dgm:cxn modelId="{4503F9E9-8218-4083-89D2-C52728D41184}" type="presParOf" srcId="{F4680590-53A3-471A-9A4B-98EA5D64802B}" destId="{1E041319-8359-4C3E-A0C6-B680A4798647}" srcOrd="1" destOrd="0" presId="urn:microsoft.com/office/officeart/2005/8/layout/orgChart1"/>
    <dgm:cxn modelId="{EF5B7ACF-B3C8-4EE2-A40E-E7DF03F70B00}" type="presParOf" srcId="{39C20F29-24B4-471D-B1F4-A0EC786FE635}" destId="{74375E3F-637F-4604-AEA6-6BF8F50E2240}" srcOrd="1" destOrd="0" presId="urn:microsoft.com/office/officeart/2005/8/layout/orgChart1"/>
    <dgm:cxn modelId="{E26E3419-0E6E-4401-BC8E-C9B40C9975F7}" type="presParOf" srcId="{39C20F29-24B4-471D-B1F4-A0EC786FE635}" destId="{03A7D26D-05BD-4024-9776-4A204F822DBE}" srcOrd="2" destOrd="0" presId="urn:microsoft.com/office/officeart/2005/8/layout/orgChart1"/>
    <dgm:cxn modelId="{0FF4BEB6-B584-4922-A880-CA9A4EDD1E40}" type="presParOf" srcId="{76D3F05A-4157-40B3-A88D-439316AD0519}" destId="{F7E913FE-0547-4945-92D9-B3190346EC78}" srcOrd="6" destOrd="0" presId="urn:microsoft.com/office/officeart/2005/8/layout/orgChart1"/>
    <dgm:cxn modelId="{CD2EBD84-A9CB-4140-B4B3-6203AC318214}" type="presParOf" srcId="{76D3F05A-4157-40B3-A88D-439316AD0519}" destId="{52155C41-C205-4F0E-8DCA-B306205759D4}" srcOrd="7" destOrd="0" presId="urn:microsoft.com/office/officeart/2005/8/layout/orgChart1"/>
    <dgm:cxn modelId="{A09F6316-C506-40A8-BCAB-F883D8319D32}" type="presParOf" srcId="{52155C41-C205-4F0E-8DCA-B306205759D4}" destId="{F5DB035E-7264-4C73-AD5B-6AA1EF98F758}" srcOrd="0" destOrd="0" presId="urn:microsoft.com/office/officeart/2005/8/layout/orgChart1"/>
    <dgm:cxn modelId="{55A297F3-5D6F-4F0A-A43A-1814A4952CFF}" type="presParOf" srcId="{F5DB035E-7264-4C73-AD5B-6AA1EF98F758}" destId="{A3745605-FF28-4664-A7AF-D1B1BAE61ADD}" srcOrd="0" destOrd="0" presId="urn:microsoft.com/office/officeart/2005/8/layout/orgChart1"/>
    <dgm:cxn modelId="{E2D51E73-34EB-4BCF-8E08-557CE2233350}" type="presParOf" srcId="{F5DB035E-7264-4C73-AD5B-6AA1EF98F758}" destId="{DFB5258B-0175-48F1-8374-683B5187DE24}" srcOrd="1" destOrd="0" presId="urn:microsoft.com/office/officeart/2005/8/layout/orgChart1"/>
    <dgm:cxn modelId="{F81B8E64-72BE-4DD5-97E7-4FBFB27B0647}" type="presParOf" srcId="{52155C41-C205-4F0E-8DCA-B306205759D4}" destId="{6B04680A-6150-41F2-B505-B9933E069CB0}" srcOrd="1" destOrd="0" presId="urn:microsoft.com/office/officeart/2005/8/layout/orgChart1"/>
    <dgm:cxn modelId="{B237C499-98A0-42D5-A8BC-962CB7DED33B}" type="presParOf" srcId="{52155C41-C205-4F0E-8DCA-B306205759D4}" destId="{FFD04741-EC4A-4A9D-9324-C83585DE3AB7}" srcOrd="2" destOrd="0" presId="urn:microsoft.com/office/officeart/2005/8/layout/orgChart1"/>
    <dgm:cxn modelId="{9FC42237-813F-4184-853E-C3B29837FE5C}" type="presParOf" srcId="{76D3F05A-4157-40B3-A88D-439316AD0519}" destId="{0633986D-1909-41DD-BA58-7A39C997A01D}" srcOrd="8" destOrd="0" presId="urn:microsoft.com/office/officeart/2005/8/layout/orgChart1"/>
    <dgm:cxn modelId="{101DC0A0-BB20-4157-AD77-2E02AE5946EF}" type="presParOf" srcId="{76D3F05A-4157-40B3-A88D-439316AD0519}" destId="{BB78450A-95D0-4E56-B308-CFDCE3D8DA6F}" srcOrd="9" destOrd="0" presId="urn:microsoft.com/office/officeart/2005/8/layout/orgChart1"/>
    <dgm:cxn modelId="{55ECA114-B744-4681-8A22-219381FA25F1}" type="presParOf" srcId="{BB78450A-95D0-4E56-B308-CFDCE3D8DA6F}" destId="{6C81F300-7048-4C22-931E-5749A71B4BDD}" srcOrd="0" destOrd="0" presId="urn:microsoft.com/office/officeart/2005/8/layout/orgChart1"/>
    <dgm:cxn modelId="{49776220-8DAE-48D9-B5D9-F0DF7A2E6ADA}" type="presParOf" srcId="{6C81F300-7048-4C22-931E-5749A71B4BDD}" destId="{AA778DED-9EA1-4A9E-9F61-49ACBE69AF3F}" srcOrd="0" destOrd="0" presId="urn:microsoft.com/office/officeart/2005/8/layout/orgChart1"/>
    <dgm:cxn modelId="{17AA38B5-4B70-4ABE-97EA-B690E739BC01}" type="presParOf" srcId="{6C81F300-7048-4C22-931E-5749A71B4BDD}" destId="{16C4CC1E-B323-425D-ACDB-F889D2E6A8CD}" srcOrd="1" destOrd="0" presId="urn:microsoft.com/office/officeart/2005/8/layout/orgChart1"/>
    <dgm:cxn modelId="{48483D90-30E4-4D97-A6E4-70B7C8AF5A47}" type="presParOf" srcId="{BB78450A-95D0-4E56-B308-CFDCE3D8DA6F}" destId="{F4DBAB6A-8969-4624-ABCB-3CCCBEE38D23}" srcOrd="1" destOrd="0" presId="urn:microsoft.com/office/officeart/2005/8/layout/orgChart1"/>
    <dgm:cxn modelId="{918A0CFF-E48F-4A08-870C-FDE2B30048DB}" type="presParOf" srcId="{BB78450A-95D0-4E56-B308-CFDCE3D8DA6F}" destId="{9FB42F60-7969-4E70-A200-C04C4DC7C691}" srcOrd="2" destOrd="0" presId="urn:microsoft.com/office/officeart/2005/8/layout/orgChart1"/>
    <dgm:cxn modelId="{75028B6C-E66C-4A10-8B5F-535B390D56E2}" type="presParOf" srcId="{76D3F05A-4157-40B3-A88D-439316AD0519}" destId="{A4C91703-4BFC-4CEF-BA69-FD4B6133FB41}" srcOrd="10" destOrd="0" presId="urn:microsoft.com/office/officeart/2005/8/layout/orgChart1"/>
    <dgm:cxn modelId="{C528151D-A58F-4EB1-ACE5-B376CC9885C5}" type="presParOf" srcId="{76D3F05A-4157-40B3-A88D-439316AD0519}" destId="{B62B2E79-31C8-4ABE-9FC1-9859B54A35DE}" srcOrd="11" destOrd="0" presId="urn:microsoft.com/office/officeart/2005/8/layout/orgChart1"/>
    <dgm:cxn modelId="{552404F7-ECEF-4DBF-BCF4-4C29EAFCA2BD}" type="presParOf" srcId="{B62B2E79-31C8-4ABE-9FC1-9859B54A35DE}" destId="{8FE2562B-AE6A-459E-A186-E66EC9034CFB}" srcOrd="0" destOrd="0" presId="urn:microsoft.com/office/officeart/2005/8/layout/orgChart1"/>
    <dgm:cxn modelId="{326072A8-D793-4691-905B-CC40F0520440}" type="presParOf" srcId="{8FE2562B-AE6A-459E-A186-E66EC9034CFB}" destId="{B2A56B9F-A74A-4F28-8C33-8D010893E9CA}" srcOrd="0" destOrd="0" presId="urn:microsoft.com/office/officeart/2005/8/layout/orgChart1"/>
    <dgm:cxn modelId="{7ABCFA58-C693-4070-B7F4-18D252CBF5CD}" type="presParOf" srcId="{8FE2562B-AE6A-459E-A186-E66EC9034CFB}" destId="{E01DCD01-01B1-4823-A459-88A237F02D55}" srcOrd="1" destOrd="0" presId="urn:microsoft.com/office/officeart/2005/8/layout/orgChart1"/>
    <dgm:cxn modelId="{70DDE94A-93F9-4986-8D5D-736B77EB5824}" type="presParOf" srcId="{B62B2E79-31C8-4ABE-9FC1-9859B54A35DE}" destId="{E8B101FC-FE03-4612-BE58-ED8125629465}" srcOrd="1" destOrd="0" presId="urn:microsoft.com/office/officeart/2005/8/layout/orgChart1"/>
    <dgm:cxn modelId="{7089C87F-F4E6-4386-AF23-FFCE74333F3A}" type="presParOf" srcId="{B62B2E79-31C8-4ABE-9FC1-9859B54A35DE}" destId="{26E0F07B-E649-4EB1-BE65-25335A67161E}" srcOrd="2" destOrd="0" presId="urn:microsoft.com/office/officeart/2005/8/layout/orgChart1"/>
    <dgm:cxn modelId="{7758E3B1-B69E-42A6-B808-D3EB9364FE69}" type="presParOf" srcId="{76D3F05A-4157-40B3-A88D-439316AD0519}" destId="{F541103D-4E1F-4DF7-ADB4-DC167E7A5BF8}" srcOrd="12" destOrd="0" presId="urn:microsoft.com/office/officeart/2005/8/layout/orgChart1"/>
    <dgm:cxn modelId="{F0938AC2-D4E4-4975-B20F-52AC84DE7E25}" type="presParOf" srcId="{76D3F05A-4157-40B3-A88D-439316AD0519}" destId="{0F973B8B-F8F3-404F-9B87-A068695E65C4}" srcOrd="13" destOrd="0" presId="urn:microsoft.com/office/officeart/2005/8/layout/orgChart1"/>
    <dgm:cxn modelId="{C3FFE47C-2ABB-4B4E-8B73-9D2D281BB3EB}" type="presParOf" srcId="{0F973B8B-F8F3-404F-9B87-A068695E65C4}" destId="{68D286E1-E3D6-4006-8269-892348CE2DD3}" srcOrd="0" destOrd="0" presId="urn:microsoft.com/office/officeart/2005/8/layout/orgChart1"/>
    <dgm:cxn modelId="{03AE0671-878C-4E9C-8B51-1826F178F189}" type="presParOf" srcId="{68D286E1-E3D6-4006-8269-892348CE2DD3}" destId="{B5236795-95FC-46F8-B766-F0940199D0A9}" srcOrd="0" destOrd="0" presId="urn:microsoft.com/office/officeart/2005/8/layout/orgChart1"/>
    <dgm:cxn modelId="{CFDA8DB3-061F-4758-A745-BD8A881C156B}" type="presParOf" srcId="{68D286E1-E3D6-4006-8269-892348CE2DD3}" destId="{97B921E3-3739-4E80-BC0D-82B23655A4D3}" srcOrd="1" destOrd="0" presId="urn:microsoft.com/office/officeart/2005/8/layout/orgChart1"/>
    <dgm:cxn modelId="{44E4B87A-6191-4CF6-A843-E53F5877EF8D}" type="presParOf" srcId="{0F973B8B-F8F3-404F-9B87-A068695E65C4}" destId="{EDCEE5A1-61ED-402F-A183-574D224503EA}" srcOrd="1" destOrd="0" presId="urn:microsoft.com/office/officeart/2005/8/layout/orgChart1"/>
    <dgm:cxn modelId="{60503508-60B4-4AAE-9276-D125CBFAA250}" type="presParOf" srcId="{0F973B8B-F8F3-404F-9B87-A068695E65C4}" destId="{6E165412-9CA2-4D64-AF83-7B25A4C8AC78}" srcOrd="2" destOrd="0" presId="urn:microsoft.com/office/officeart/2005/8/layout/orgChart1"/>
    <dgm:cxn modelId="{E89BCFAE-5C50-48D9-8F61-B7ECEA1D6983}" type="presParOf" srcId="{76D3F05A-4157-40B3-A88D-439316AD0519}" destId="{7265E0C7-631D-4AEB-86C0-9609F955FBD5}" srcOrd="14" destOrd="0" presId="urn:microsoft.com/office/officeart/2005/8/layout/orgChart1"/>
    <dgm:cxn modelId="{F42B3A35-BF97-4BB0-A7EA-849B6296B849}" type="presParOf" srcId="{76D3F05A-4157-40B3-A88D-439316AD0519}" destId="{4C7CA7C0-A7E8-4A71-BE6F-D852D3A65DF7}" srcOrd="15" destOrd="0" presId="urn:microsoft.com/office/officeart/2005/8/layout/orgChart1"/>
    <dgm:cxn modelId="{729E58F7-8325-47E6-8BC8-CBB9C2073CF0}" type="presParOf" srcId="{4C7CA7C0-A7E8-4A71-BE6F-D852D3A65DF7}" destId="{ED57F089-D11E-4475-AD7B-9A40B364B35D}" srcOrd="0" destOrd="0" presId="urn:microsoft.com/office/officeart/2005/8/layout/orgChart1"/>
    <dgm:cxn modelId="{EBC919BE-76A0-4CE2-BBAE-B29C8FDE9228}" type="presParOf" srcId="{ED57F089-D11E-4475-AD7B-9A40B364B35D}" destId="{91E15438-BF37-4BFB-B232-B74F6411359F}" srcOrd="0" destOrd="0" presId="urn:microsoft.com/office/officeart/2005/8/layout/orgChart1"/>
    <dgm:cxn modelId="{1B279047-C8BF-4DFE-955A-FD83BFB2411E}" type="presParOf" srcId="{ED57F089-D11E-4475-AD7B-9A40B364B35D}" destId="{7837242A-6D78-4526-B44D-86E5E852F5DC}" srcOrd="1" destOrd="0" presId="urn:microsoft.com/office/officeart/2005/8/layout/orgChart1"/>
    <dgm:cxn modelId="{A1FF383A-4860-4DB4-B766-AABF664CD5C5}" type="presParOf" srcId="{4C7CA7C0-A7E8-4A71-BE6F-D852D3A65DF7}" destId="{A3E6EC6E-B0A8-4EA4-8EA9-975624477C00}" srcOrd="1" destOrd="0" presId="urn:microsoft.com/office/officeart/2005/8/layout/orgChart1"/>
    <dgm:cxn modelId="{782018B5-D23D-4208-8869-4531E361C006}" type="presParOf" srcId="{A3E6EC6E-B0A8-4EA4-8EA9-975624477C00}" destId="{CC6AF73B-7DC9-4B0E-83DB-592F577AE729}" srcOrd="0" destOrd="0" presId="urn:microsoft.com/office/officeart/2005/8/layout/orgChart1"/>
    <dgm:cxn modelId="{13F0E4B0-23EB-4B2F-89B2-3DCC64802670}" type="presParOf" srcId="{A3E6EC6E-B0A8-4EA4-8EA9-975624477C00}" destId="{3A4B858E-67A0-449D-8A91-FE21C69E6717}" srcOrd="1" destOrd="0" presId="urn:microsoft.com/office/officeart/2005/8/layout/orgChart1"/>
    <dgm:cxn modelId="{60C2555F-AF30-4C76-AF2A-8BC8FE0C67A6}" type="presParOf" srcId="{3A4B858E-67A0-449D-8A91-FE21C69E6717}" destId="{C777E7E8-31C6-42D8-A99B-8810693773B2}" srcOrd="0" destOrd="0" presId="urn:microsoft.com/office/officeart/2005/8/layout/orgChart1"/>
    <dgm:cxn modelId="{E0321C3B-D7C5-4F9D-A507-A16F64AEFE60}" type="presParOf" srcId="{C777E7E8-31C6-42D8-A99B-8810693773B2}" destId="{E6891E38-FD26-418F-A214-CD953C5AD6F4}" srcOrd="0" destOrd="0" presId="urn:microsoft.com/office/officeart/2005/8/layout/orgChart1"/>
    <dgm:cxn modelId="{BB471AF3-52E7-4C41-9DCE-807CB35E90B7}" type="presParOf" srcId="{C777E7E8-31C6-42D8-A99B-8810693773B2}" destId="{BDF434E6-AD9D-4A3F-B434-261567608324}" srcOrd="1" destOrd="0" presId="urn:microsoft.com/office/officeart/2005/8/layout/orgChart1"/>
    <dgm:cxn modelId="{771EE4B7-1844-4A1D-B8E8-C79A6356682D}" type="presParOf" srcId="{3A4B858E-67A0-449D-8A91-FE21C69E6717}" destId="{4ED890D4-F520-4BE0-815C-4FAFEE8E4827}" srcOrd="1" destOrd="0" presId="urn:microsoft.com/office/officeart/2005/8/layout/orgChart1"/>
    <dgm:cxn modelId="{0BDF1AED-6D02-432F-AD4C-7066565364A3}" type="presParOf" srcId="{3A4B858E-67A0-449D-8A91-FE21C69E6717}" destId="{5B1EBFF5-55C9-4CE9-AAF3-A6976E4F2AE0}" srcOrd="2" destOrd="0" presId="urn:microsoft.com/office/officeart/2005/8/layout/orgChart1"/>
    <dgm:cxn modelId="{9D740D3C-AA01-4C5C-A1BC-BEE732C9A254}" type="presParOf" srcId="{A3E6EC6E-B0A8-4EA4-8EA9-975624477C00}" destId="{918803BA-A6A7-4000-BF35-BB548C5E4143}" srcOrd="2" destOrd="0" presId="urn:microsoft.com/office/officeart/2005/8/layout/orgChart1"/>
    <dgm:cxn modelId="{8134FD89-2637-47C9-AA81-D86FD3BACED8}" type="presParOf" srcId="{A3E6EC6E-B0A8-4EA4-8EA9-975624477C00}" destId="{C463596D-8A9A-4633-82F8-8A79CBF5DFE3}" srcOrd="3" destOrd="0" presId="urn:microsoft.com/office/officeart/2005/8/layout/orgChart1"/>
    <dgm:cxn modelId="{C6CA02B1-A9DF-41D4-B8DF-4B6A1636E50E}" type="presParOf" srcId="{C463596D-8A9A-4633-82F8-8A79CBF5DFE3}" destId="{47C7315E-4746-45BD-99C3-F00688F7BB0B}" srcOrd="0" destOrd="0" presId="urn:microsoft.com/office/officeart/2005/8/layout/orgChart1"/>
    <dgm:cxn modelId="{96511FAA-565B-4DC0-A04B-FF7ECBBB9CC0}" type="presParOf" srcId="{47C7315E-4746-45BD-99C3-F00688F7BB0B}" destId="{0305481D-A3FD-40CF-8C1B-8C3949EA42C8}" srcOrd="0" destOrd="0" presId="urn:microsoft.com/office/officeart/2005/8/layout/orgChart1"/>
    <dgm:cxn modelId="{0B8906EC-09CC-45C4-84DF-0815592F1C84}" type="presParOf" srcId="{47C7315E-4746-45BD-99C3-F00688F7BB0B}" destId="{F6D19A6C-2245-436B-83B5-B3CD0E13588F}" srcOrd="1" destOrd="0" presId="urn:microsoft.com/office/officeart/2005/8/layout/orgChart1"/>
    <dgm:cxn modelId="{7CCDBE7C-A83C-4154-800A-70502FCB56E2}" type="presParOf" srcId="{C463596D-8A9A-4633-82F8-8A79CBF5DFE3}" destId="{1A41BFF3-D14C-4654-A61F-FD196177266E}" srcOrd="1" destOrd="0" presId="urn:microsoft.com/office/officeart/2005/8/layout/orgChart1"/>
    <dgm:cxn modelId="{1D21B689-0F54-4B27-B9E3-FA21F7A5E1CA}" type="presParOf" srcId="{C463596D-8A9A-4633-82F8-8A79CBF5DFE3}" destId="{55D130EB-7221-4A5B-86B8-9B1E171A54E0}" srcOrd="2" destOrd="0" presId="urn:microsoft.com/office/officeart/2005/8/layout/orgChart1"/>
    <dgm:cxn modelId="{074DD52B-DAEA-4A66-80AE-1571A7FA63A4}" type="presParOf" srcId="{A3E6EC6E-B0A8-4EA4-8EA9-975624477C00}" destId="{B9589911-EBCB-4BFF-9FF0-8E570A1EC5D1}" srcOrd="4" destOrd="0" presId="urn:microsoft.com/office/officeart/2005/8/layout/orgChart1"/>
    <dgm:cxn modelId="{480B9B00-E07A-4497-875D-9634EF697B9F}" type="presParOf" srcId="{A3E6EC6E-B0A8-4EA4-8EA9-975624477C00}" destId="{68849E4B-92B1-4704-B12B-34412A76BC27}" srcOrd="5" destOrd="0" presId="urn:microsoft.com/office/officeart/2005/8/layout/orgChart1"/>
    <dgm:cxn modelId="{932E0749-840C-43A3-AC7B-29837343ED87}" type="presParOf" srcId="{68849E4B-92B1-4704-B12B-34412A76BC27}" destId="{C4D153A2-9BF0-4151-9A39-614939B2682B}" srcOrd="0" destOrd="0" presId="urn:microsoft.com/office/officeart/2005/8/layout/orgChart1"/>
    <dgm:cxn modelId="{AAE1D024-3F3D-4EB8-86D5-2C80FA37F6D2}" type="presParOf" srcId="{C4D153A2-9BF0-4151-9A39-614939B2682B}" destId="{F3C98979-C949-45F2-958E-F2D787A274A8}" srcOrd="0" destOrd="0" presId="urn:microsoft.com/office/officeart/2005/8/layout/orgChart1"/>
    <dgm:cxn modelId="{E13241A5-A60C-4CF7-87D6-C0F2A6EED092}" type="presParOf" srcId="{C4D153A2-9BF0-4151-9A39-614939B2682B}" destId="{AAEA88E7-953F-49B1-BAD9-F9B1A8C1BCA9}" srcOrd="1" destOrd="0" presId="urn:microsoft.com/office/officeart/2005/8/layout/orgChart1"/>
    <dgm:cxn modelId="{8EAB95CF-816C-4923-95A9-C700DCC4DC99}" type="presParOf" srcId="{68849E4B-92B1-4704-B12B-34412A76BC27}" destId="{D0905188-A132-430C-821A-3ED3A6544D5B}" srcOrd="1" destOrd="0" presId="urn:microsoft.com/office/officeart/2005/8/layout/orgChart1"/>
    <dgm:cxn modelId="{07A43066-46F7-4A19-AF14-6B7070473C78}" type="presParOf" srcId="{68849E4B-92B1-4704-B12B-34412A76BC27}" destId="{649F1361-1D2F-4B27-AE8A-3C6CBFA9CCC8}" srcOrd="2" destOrd="0" presId="urn:microsoft.com/office/officeart/2005/8/layout/orgChart1"/>
    <dgm:cxn modelId="{FA947544-7723-4E5D-B7A9-E2D84F167952}" type="presParOf" srcId="{A3E6EC6E-B0A8-4EA4-8EA9-975624477C00}" destId="{2A50A98B-B3D1-4077-BF17-79D9A73A4E3C}" srcOrd="6" destOrd="0" presId="urn:microsoft.com/office/officeart/2005/8/layout/orgChart1"/>
    <dgm:cxn modelId="{35B66558-4D06-4AC1-9A18-9132AA2A223E}" type="presParOf" srcId="{A3E6EC6E-B0A8-4EA4-8EA9-975624477C00}" destId="{ACDDDDC0-5A9F-44CB-8838-8E45D8F0EF9F}" srcOrd="7" destOrd="0" presId="urn:microsoft.com/office/officeart/2005/8/layout/orgChart1"/>
    <dgm:cxn modelId="{18A06F30-1AC9-48E8-97C7-C9CC019E7BC4}" type="presParOf" srcId="{ACDDDDC0-5A9F-44CB-8838-8E45D8F0EF9F}" destId="{3C78DB1C-14BA-4516-89C8-1FC80E021C0A}" srcOrd="0" destOrd="0" presId="urn:microsoft.com/office/officeart/2005/8/layout/orgChart1"/>
    <dgm:cxn modelId="{DD1E66D0-7A44-45CE-822C-1EDB94CC5D5A}" type="presParOf" srcId="{3C78DB1C-14BA-4516-89C8-1FC80E021C0A}" destId="{89D4BBCA-70A8-4EF7-A166-FB163A001873}" srcOrd="0" destOrd="0" presId="urn:microsoft.com/office/officeart/2005/8/layout/orgChart1"/>
    <dgm:cxn modelId="{F5248D9A-1A34-40DD-BC4A-DFDFDE4DBA45}" type="presParOf" srcId="{3C78DB1C-14BA-4516-89C8-1FC80E021C0A}" destId="{1C0BD413-DFF3-4EE5-BE35-93176E87F0F4}" srcOrd="1" destOrd="0" presId="urn:microsoft.com/office/officeart/2005/8/layout/orgChart1"/>
    <dgm:cxn modelId="{AB34B3B4-5B4C-4676-9855-069878137EB5}" type="presParOf" srcId="{ACDDDDC0-5A9F-44CB-8838-8E45D8F0EF9F}" destId="{66FAD953-90BF-4A93-8BBC-33AF4A49B58C}" srcOrd="1" destOrd="0" presId="urn:microsoft.com/office/officeart/2005/8/layout/orgChart1"/>
    <dgm:cxn modelId="{775563B8-B176-4D53-BA43-708EEEC62061}" type="presParOf" srcId="{ACDDDDC0-5A9F-44CB-8838-8E45D8F0EF9F}" destId="{23A27767-F4B6-4214-8FA6-E50723DA3BBB}" srcOrd="2" destOrd="0" presId="urn:microsoft.com/office/officeart/2005/8/layout/orgChart1"/>
    <dgm:cxn modelId="{D56D8E52-B2F6-47A9-9C51-DFCDF8364103}" type="presParOf" srcId="{A3E6EC6E-B0A8-4EA4-8EA9-975624477C00}" destId="{136F2F6B-0FD8-4CFE-BD5F-D262ED54E16B}" srcOrd="8" destOrd="0" presId="urn:microsoft.com/office/officeart/2005/8/layout/orgChart1"/>
    <dgm:cxn modelId="{947454F4-C5A8-47ED-BA51-97B0AD2D10DC}" type="presParOf" srcId="{A3E6EC6E-B0A8-4EA4-8EA9-975624477C00}" destId="{FEA99A3F-29E0-4624-BDD0-513C8CBC72D2}" srcOrd="9" destOrd="0" presId="urn:microsoft.com/office/officeart/2005/8/layout/orgChart1"/>
    <dgm:cxn modelId="{909E3CFF-799C-4542-AA0F-FFBD2723CBE7}" type="presParOf" srcId="{FEA99A3F-29E0-4624-BDD0-513C8CBC72D2}" destId="{823DD5B9-5D25-40EC-81C7-A891CE386FE8}" srcOrd="0" destOrd="0" presId="urn:microsoft.com/office/officeart/2005/8/layout/orgChart1"/>
    <dgm:cxn modelId="{55A85299-E42C-4AF9-B9C7-3261011DDD98}" type="presParOf" srcId="{823DD5B9-5D25-40EC-81C7-A891CE386FE8}" destId="{363122D4-043D-4160-B819-21A9BF931007}" srcOrd="0" destOrd="0" presId="urn:microsoft.com/office/officeart/2005/8/layout/orgChart1"/>
    <dgm:cxn modelId="{394B8CCD-F5EC-4E47-9053-5BE8087D55CF}" type="presParOf" srcId="{823DD5B9-5D25-40EC-81C7-A891CE386FE8}" destId="{3BE4FD12-72BC-4E40-A373-893F10553D8D}" srcOrd="1" destOrd="0" presId="urn:microsoft.com/office/officeart/2005/8/layout/orgChart1"/>
    <dgm:cxn modelId="{394B1C4A-173F-453C-9CAF-F3AD366A0038}" type="presParOf" srcId="{FEA99A3F-29E0-4624-BDD0-513C8CBC72D2}" destId="{248D7DB6-A604-49B3-82C1-D69A8A55D1F9}" srcOrd="1" destOrd="0" presId="urn:microsoft.com/office/officeart/2005/8/layout/orgChart1"/>
    <dgm:cxn modelId="{EF73935B-001D-4ED7-A410-00BF48FF7AAD}" type="presParOf" srcId="{FEA99A3F-29E0-4624-BDD0-513C8CBC72D2}" destId="{783C8019-E22E-4364-BF5B-7FFD162F67A2}" srcOrd="2" destOrd="0" presId="urn:microsoft.com/office/officeart/2005/8/layout/orgChart1"/>
    <dgm:cxn modelId="{F9385F66-72B6-4EAD-A48A-08F021D61BF4}" type="presParOf" srcId="{4C7CA7C0-A7E8-4A71-BE6F-D852D3A65DF7}" destId="{4F856C3E-057B-4CB5-8287-3F2A390A5D7D}" srcOrd="2" destOrd="0" presId="urn:microsoft.com/office/officeart/2005/8/layout/orgChart1"/>
    <dgm:cxn modelId="{82960F49-ABAE-4099-88F3-BC8FB1328289}" type="presParOf" srcId="{CBC44882-21AA-4C17-849C-D9C786CEEDB2}" destId="{EA281039-C4FE-49BC-B3AA-ED7A04EBF11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EA1F4CD-0708-4339-A47D-25F76AEDB4DB}" type="doc">
      <dgm:prSet loTypeId="urn:microsoft.com/office/officeart/2005/8/layout/orgChart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A33616-6C58-403A-899C-3B7D55F71B27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/>
            <a:t>Ziekenhuis</a:t>
          </a:r>
          <a:endParaRPr lang="en-US" dirty="0"/>
        </a:p>
      </dgm:t>
    </dgm:pt>
    <dgm:pt modelId="{D5F52E3B-7BE2-4E80-90FF-8306A17CFF8A}" type="parTrans" cxnId="{B5368AB3-6A09-4986-8A56-83DA555636EB}">
      <dgm:prSet/>
      <dgm:spPr/>
      <dgm:t>
        <a:bodyPr/>
        <a:lstStyle/>
        <a:p>
          <a:endParaRPr lang="en-US"/>
        </a:p>
      </dgm:t>
    </dgm:pt>
    <dgm:pt modelId="{163CC27F-84E5-444B-8EA9-ABC32484E352}" type="sibTrans" cxnId="{B5368AB3-6A09-4986-8A56-83DA555636EB}">
      <dgm:prSet/>
      <dgm:spPr/>
      <dgm:t>
        <a:bodyPr/>
        <a:lstStyle/>
        <a:p>
          <a:endParaRPr lang="en-US"/>
        </a:p>
      </dgm:t>
    </dgm:pt>
    <dgm:pt modelId="{70AB9942-A854-41C0-BC4D-CD6FDEDE62B5}">
      <dgm:prSet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Apotheek</a:t>
          </a:r>
          <a:endParaRPr lang="en-US" dirty="0"/>
        </a:p>
      </dgm:t>
    </dgm:pt>
    <dgm:pt modelId="{368C5683-7F4F-40F2-9799-1CEA4C3F6A94}" type="parTrans" cxnId="{BAF6DE21-C285-4284-9646-D1C88145C1C2}">
      <dgm:prSet/>
      <dgm:spPr/>
      <dgm:t>
        <a:bodyPr/>
        <a:lstStyle/>
        <a:p>
          <a:endParaRPr lang="en-BE"/>
        </a:p>
      </dgm:t>
    </dgm:pt>
    <dgm:pt modelId="{E4672FD0-28FC-4DCB-8699-04900FF782B5}" type="sibTrans" cxnId="{BAF6DE21-C285-4284-9646-D1C88145C1C2}">
      <dgm:prSet/>
      <dgm:spPr/>
      <dgm:t>
        <a:bodyPr/>
        <a:lstStyle/>
        <a:p>
          <a:endParaRPr lang="en-BE"/>
        </a:p>
      </dgm:t>
    </dgm:pt>
    <dgm:pt modelId="{B423D063-4EAC-4556-B512-3C8FAB493E85}">
      <dgm:prSet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/>
            <a:t>Informatica</a:t>
          </a:r>
        </a:p>
      </dgm:t>
    </dgm:pt>
    <dgm:pt modelId="{850B40D2-24B9-4CF5-8952-C2AA7D1D7181}" type="parTrans" cxnId="{5525B44A-1B43-4412-913B-9FD6EF2F6328}">
      <dgm:prSet/>
      <dgm:spPr/>
      <dgm:t>
        <a:bodyPr/>
        <a:lstStyle/>
        <a:p>
          <a:endParaRPr lang="en-BE"/>
        </a:p>
      </dgm:t>
    </dgm:pt>
    <dgm:pt modelId="{291D258C-85FE-41AF-8327-C66C34D32984}" type="sibTrans" cxnId="{5525B44A-1B43-4412-913B-9FD6EF2F6328}">
      <dgm:prSet/>
      <dgm:spPr/>
      <dgm:t>
        <a:bodyPr/>
        <a:lstStyle/>
        <a:p>
          <a:endParaRPr lang="en-BE"/>
        </a:p>
      </dgm:t>
    </dgm:pt>
    <dgm:pt modelId="{A6F63D30-E3EF-4761-949E-E5C015473BD9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/>
            <a:t>HR</a:t>
          </a:r>
        </a:p>
      </dgm:t>
    </dgm:pt>
    <dgm:pt modelId="{19515E11-2C80-4A55-9217-35A62F76518B}" type="parTrans" cxnId="{D2A2125C-0A03-4A79-8B55-674BA65134F9}">
      <dgm:prSet/>
      <dgm:spPr/>
      <dgm:t>
        <a:bodyPr/>
        <a:lstStyle/>
        <a:p>
          <a:endParaRPr lang="en-BE"/>
        </a:p>
      </dgm:t>
    </dgm:pt>
    <dgm:pt modelId="{B04D16ED-7220-462E-9A91-7A9414B6FA21}" type="sibTrans" cxnId="{D2A2125C-0A03-4A79-8B55-674BA65134F9}">
      <dgm:prSet/>
      <dgm:spPr/>
      <dgm:t>
        <a:bodyPr/>
        <a:lstStyle/>
        <a:p>
          <a:endParaRPr lang="en-BE"/>
        </a:p>
      </dgm:t>
    </dgm:pt>
    <dgm:pt modelId="{283E68FA-178E-43FD-9B9F-77F079A88FB9}">
      <dgm:prSet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Stafmedewerkers</a:t>
          </a:r>
          <a:endParaRPr lang="en-US" dirty="0"/>
        </a:p>
      </dgm:t>
    </dgm:pt>
    <dgm:pt modelId="{1A530A5F-EA78-45C7-9C09-2159B17DCB4C}" type="parTrans" cxnId="{15E1DECE-A124-469D-86B0-65222B30F1D5}">
      <dgm:prSet/>
      <dgm:spPr/>
      <dgm:t>
        <a:bodyPr/>
        <a:lstStyle/>
        <a:p>
          <a:endParaRPr lang="en-BE"/>
        </a:p>
      </dgm:t>
    </dgm:pt>
    <dgm:pt modelId="{DC8D2910-F3AE-409E-8AE9-964AA4368272}" type="sibTrans" cxnId="{15E1DECE-A124-469D-86B0-65222B30F1D5}">
      <dgm:prSet/>
      <dgm:spPr/>
      <dgm:t>
        <a:bodyPr/>
        <a:lstStyle/>
        <a:p>
          <a:endParaRPr lang="en-BE"/>
        </a:p>
      </dgm:t>
    </dgm:pt>
    <dgm:pt modelId="{9E3ED876-F99D-4009-B893-E8D157829CB0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Financiën</a:t>
          </a:r>
          <a:endParaRPr lang="en-US" dirty="0"/>
        </a:p>
      </dgm:t>
    </dgm:pt>
    <dgm:pt modelId="{0786FD66-CAE3-45FE-8FB7-48564B455D3F}" type="parTrans" cxnId="{1EC2DFE9-C8C4-4060-8BB9-4287BC72C50C}">
      <dgm:prSet/>
      <dgm:spPr/>
      <dgm:t>
        <a:bodyPr/>
        <a:lstStyle/>
        <a:p>
          <a:endParaRPr lang="en-BE"/>
        </a:p>
      </dgm:t>
    </dgm:pt>
    <dgm:pt modelId="{61F84AB0-DE04-4AEC-B867-FF6C53535130}" type="sibTrans" cxnId="{1EC2DFE9-C8C4-4060-8BB9-4287BC72C50C}">
      <dgm:prSet/>
      <dgm:spPr/>
      <dgm:t>
        <a:bodyPr/>
        <a:lstStyle/>
        <a:p>
          <a:endParaRPr lang="en-BE"/>
        </a:p>
      </dgm:t>
    </dgm:pt>
    <dgm:pt modelId="{FADEA060-9F80-4F05-8924-35A50E22DCEB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/>
            <a:t>Facility Mgt</a:t>
          </a:r>
        </a:p>
      </dgm:t>
    </dgm:pt>
    <dgm:pt modelId="{842CA31A-13B9-4C6F-AA1B-F4259BFC6BFC}" type="parTrans" cxnId="{DDB9F43A-FE21-43E8-9D08-55D0A3EC9769}">
      <dgm:prSet/>
      <dgm:spPr/>
      <dgm:t>
        <a:bodyPr/>
        <a:lstStyle/>
        <a:p>
          <a:endParaRPr lang="en-BE"/>
        </a:p>
      </dgm:t>
    </dgm:pt>
    <dgm:pt modelId="{11B234BB-9EDE-4FE1-A9F7-8434B38FFDC0}" type="sibTrans" cxnId="{DDB9F43A-FE21-43E8-9D08-55D0A3EC9769}">
      <dgm:prSet/>
      <dgm:spPr/>
      <dgm:t>
        <a:bodyPr/>
        <a:lstStyle/>
        <a:p>
          <a:endParaRPr lang="en-BE"/>
        </a:p>
      </dgm:t>
    </dgm:pt>
    <dgm:pt modelId="{2447C9A4-4F84-47E4-A507-A4D0C417CA45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Medisch</a:t>
          </a:r>
          <a:endParaRPr lang="en-US" dirty="0"/>
        </a:p>
      </dgm:t>
    </dgm:pt>
    <dgm:pt modelId="{14B704D1-509A-4A5E-8AF1-9C6497C4BD45}" type="parTrans" cxnId="{59D39FEE-67AC-4E8A-BE60-8F8B3ADD8767}">
      <dgm:prSet/>
      <dgm:spPr/>
      <dgm:t>
        <a:bodyPr/>
        <a:lstStyle/>
        <a:p>
          <a:endParaRPr lang="en-BE"/>
        </a:p>
      </dgm:t>
    </dgm:pt>
    <dgm:pt modelId="{B75E7C15-9FAB-4189-B07F-4D2A2A62DC0C}" type="sibTrans" cxnId="{59D39FEE-67AC-4E8A-BE60-8F8B3ADD8767}">
      <dgm:prSet/>
      <dgm:spPr/>
      <dgm:t>
        <a:bodyPr/>
        <a:lstStyle/>
        <a:p>
          <a:endParaRPr lang="en-BE"/>
        </a:p>
      </dgm:t>
    </dgm:pt>
    <dgm:pt modelId="{58BD2AA5-C421-4608-8D58-1D274E438C14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Zorg</a:t>
          </a:r>
          <a:endParaRPr lang="en-US" dirty="0"/>
        </a:p>
      </dgm:t>
    </dgm:pt>
    <dgm:pt modelId="{E8000F8C-605C-4BAA-AB1C-DB278D73506E}" type="parTrans" cxnId="{0514272E-F3B9-4E5B-8490-A1B112270E6D}">
      <dgm:prSet/>
      <dgm:spPr/>
      <dgm:t>
        <a:bodyPr/>
        <a:lstStyle/>
        <a:p>
          <a:endParaRPr lang="en-BE"/>
        </a:p>
      </dgm:t>
    </dgm:pt>
    <dgm:pt modelId="{C25D0EED-87B2-4A69-BD65-620617DD1BC5}" type="sibTrans" cxnId="{0514272E-F3B9-4E5B-8490-A1B112270E6D}">
      <dgm:prSet/>
      <dgm:spPr/>
      <dgm:t>
        <a:bodyPr/>
        <a:lstStyle/>
        <a:p>
          <a:endParaRPr lang="en-BE"/>
        </a:p>
      </dgm:t>
    </dgm:pt>
    <dgm:pt modelId="{F3167BC3-A252-46E7-8D9E-43AECDF38A66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Labo</a:t>
          </a:r>
          <a:endParaRPr lang="en-US" dirty="0"/>
        </a:p>
      </dgm:t>
    </dgm:pt>
    <dgm:pt modelId="{4ADE750D-DFA3-4D8A-A921-1D6DF4916124}" type="parTrans" cxnId="{FFD1BD41-DC46-41B3-ABA5-5F946BD65626}">
      <dgm:prSet/>
      <dgm:spPr/>
      <dgm:t>
        <a:bodyPr/>
        <a:lstStyle/>
        <a:p>
          <a:endParaRPr lang="en-BE"/>
        </a:p>
      </dgm:t>
    </dgm:pt>
    <dgm:pt modelId="{94DB9975-F6B9-439A-8C2F-8964B9B58F19}" type="sibTrans" cxnId="{FFD1BD41-DC46-41B3-ABA5-5F946BD65626}">
      <dgm:prSet/>
      <dgm:spPr/>
      <dgm:t>
        <a:bodyPr/>
        <a:lstStyle/>
        <a:p>
          <a:endParaRPr lang="en-BE"/>
        </a:p>
      </dgm:t>
    </dgm:pt>
    <dgm:pt modelId="{3328951A-08EF-4893-B802-DFEDEDDFBA1F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Inwendige</a:t>
          </a:r>
          <a:r>
            <a:rPr lang="en-US" dirty="0"/>
            <a:t> </a:t>
          </a:r>
          <a:r>
            <a:rPr lang="en-US" dirty="0" err="1"/>
            <a:t>ziekten</a:t>
          </a:r>
          <a:endParaRPr lang="en-US" dirty="0"/>
        </a:p>
      </dgm:t>
    </dgm:pt>
    <dgm:pt modelId="{8BAB0EF3-3D8A-48B7-83A1-BCE6443515FD}" type="parTrans" cxnId="{2BE64E72-7A83-452E-91FE-3B01CA3674DF}">
      <dgm:prSet/>
      <dgm:spPr/>
      <dgm:t>
        <a:bodyPr/>
        <a:lstStyle/>
        <a:p>
          <a:endParaRPr lang="en-BE"/>
        </a:p>
      </dgm:t>
    </dgm:pt>
    <dgm:pt modelId="{79550ADB-2DE0-4F19-AAB4-A13354BC7585}" type="sibTrans" cxnId="{2BE64E72-7A83-452E-91FE-3B01CA3674DF}">
      <dgm:prSet/>
      <dgm:spPr/>
      <dgm:t>
        <a:bodyPr/>
        <a:lstStyle/>
        <a:p>
          <a:endParaRPr lang="en-BE"/>
        </a:p>
      </dgm:t>
    </dgm:pt>
    <dgm:pt modelId="{23544E89-0BE8-4C87-9CC5-B1D80F78288F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Neurochirugie</a:t>
          </a:r>
          <a:endParaRPr lang="en-US" dirty="0"/>
        </a:p>
      </dgm:t>
    </dgm:pt>
    <dgm:pt modelId="{90DC358F-6390-4C67-8100-53079435C38A}" type="parTrans" cxnId="{D0FF2AA7-7DA1-4FC9-A998-9EF4841086B3}">
      <dgm:prSet/>
      <dgm:spPr/>
      <dgm:t>
        <a:bodyPr/>
        <a:lstStyle/>
        <a:p>
          <a:endParaRPr lang="en-BE"/>
        </a:p>
      </dgm:t>
    </dgm:pt>
    <dgm:pt modelId="{35943ED2-DF40-4FFF-A8A5-0C4D645D9E35}" type="sibTrans" cxnId="{D0FF2AA7-7DA1-4FC9-A998-9EF4841086B3}">
      <dgm:prSet/>
      <dgm:spPr/>
      <dgm:t>
        <a:bodyPr/>
        <a:lstStyle/>
        <a:p>
          <a:endParaRPr lang="en-BE"/>
        </a:p>
      </dgm:t>
    </dgm:pt>
    <dgm:pt modelId="{571404E0-F84D-428B-A07E-8BC34D8E268C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Spoedgevallen</a:t>
          </a:r>
          <a:endParaRPr lang="en-US" dirty="0"/>
        </a:p>
      </dgm:t>
    </dgm:pt>
    <dgm:pt modelId="{16D4E584-EC19-4A85-B349-AEC7DDF2677E}" type="parTrans" cxnId="{71868B88-D126-47BB-8968-614B9DC90CB2}">
      <dgm:prSet/>
      <dgm:spPr/>
      <dgm:t>
        <a:bodyPr/>
        <a:lstStyle/>
        <a:p>
          <a:endParaRPr lang="en-BE"/>
        </a:p>
      </dgm:t>
    </dgm:pt>
    <dgm:pt modelId="{A655771F-0934-4E6C-9BDE-F08EAE2559AA}" type="sibTrans" cxnId="{71868B88-D126-47BB-8968-614B9DC90CB2}">
      <dgm:prSet/>
      <dgm:spPr/>
      <dgm:t>
        <a:bodyPr/>
        <a:lstStyle/>
        <a:p>
          <a:endParaRPr lang="en-BE"/>
        </a:p>
      </dgm:t>
    </dgm:pt>
    <dgm:pt modelId="{BE809DCD-C791-4D06-B74E-636465068ABF}" type="pres">
      <dgm:prSet presAssocID="{6EA1F4CD-0708-4339-A47D-25F76AEDB4D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BC44882-21AA-4C17-849C-D9C786CEEDB2}" type="pres">
      <dgm:prSet presAssocID="{2EA33616-6C58-403A-899C-3B7D55F71B27}" presName="hierRoot1" presStyleCnt="0">
        <dgm:presLayoutVars>
          <dgm:hierBranch val="init"/>
        </dgm:presLayoutVars>
      </dgm:prSet>
      <dgm:spPr/>
    </dgm:pt>
    <dgm:pt modelId="{D34B3118-2238-4881-A51D-D88F2B6A435D}" type="pres">
      <dgm:prSet presAssocID="{2EA33616-6C58-403A-899C-3B7D55F71B27}" presName="rootComposite1" presStyleCnt="0"/>
      <dgm:spPr/>
    </dgm:pt>
    <dgm:pt modelId="{6EC8FE8C-3EAF-4DCB-B78C-936D0F26F435}" type="pres">
      <dgm:prSet presAssocID="{2EA33616-6C58-403A-899C-3B7D55F71B27}" presName="rootText1" presStyleLbl="node0" presStyleIdx="0" presStyleCnt="1">
        <dgm:presLayoutVars>
          <dgm:chPref val="3"/>
        </dgm:presLayoutVars>
      </dgm:prSet>
      <dgm:spPr/>
    </dgm:pt>
    <dgm:pt modelId="{EFD0803D-D0E7-4BD0-BD15-D56AA3DD3146}" type="pres">
      <dgm:prSet presAssocID="{2EA33616-6C58-403A-899C-3B7D55F71B27}" presName="rootConnector1" presStyleLbl="node1" presStyleIdx="0" presStyleCnt="0"/>
      <dgm:spPr/>
    </dgm:pt>
    <dgm:pt modelId="{76D3F05A-4157-40B3-A88D-439316AD0519}" type="pres">
      <dgm:prSet presAssocID="{2EA33616-6C58-403A-899C-3B7D55F71B27}" presName="hierChild2" presStyleCnt="0"/>
      <dgm:spPr/>
    </dgm:pt>
    <dgm:pt modelId="{BC16BFDF-A9D7-4A00-BB35-5A8DD4FA4BA7}" type="pres">
      <dgm:prSet presAssocID="{368C5683-7F4F-40F2-9799-1CEA4C3F6A94}" presName="Name37" presStyleLbl="parChTrans1D2" presStyleIdx="0" presStyleCnt="8"/>
      <dgm:spPr/>
    </dgm:pt>
    <dgm:pt modelId="{8BF30AAF-8182-4DDD-B875-227C2EFC9221}" type="pres">
      <dgm:prSet presAssocID="{70AB9942-A854-41C0-BC4D-CD6FDEDE62B5}" presName="hierRoot2" presStyleCnt="0">
        <dgm:presLayoutVars>
          <dgm:hierBranch val="init"/>
        </dgm:presLayoutVars>
      </dgm:prSet>
      <dgm:spPr/>
    </dgm:pt>
    <dgm:pt modelId="{A9EEC2C3-551E-4E2F-B934-F65D754F12A8}" type="pres">
      <dgm:prSet presAssocID="{70AB9942-A854-41C0-BC4D-CD6FDEDE62B5}" presName="rootComposite" presStyleCnt="0"/>
      <dgm:spPr/>
    </dgm:pt>
    <dgm:pt modelId="{7D3464D7-3CB0-4278-A220-4A06645B7E8B}" type="pres">
      <dgm:prSet presAssocID="{70AB9942-A854-41C0-BC4D-CD6FDEDE62B5}" presName="rootText" presStyleLbl="node2" presStyleIdx="0" presStyleCnt="8" custLinFactNeighborX="2200" custLinFactNeighborY="2409">
        <dgm:presLayoutVars>
          <dgm:chPref val="3"/>
        </dgm:presLayoutVars>
      </dgm:prSet>
      <dgm:spPr/>
    </dgm:pt>
    <dgm:pt modelId="{9B73F823-92B6-47A1-B770-F479C0944D14}" type="pres">
      <dgm:prSet presAssocID="{70AB9942-A854-41C0-BC4D-CD6FDEDE62B5}" presName="rootConnector" presStyleLbl="node2" presStyleIdx="0" presStyleCnt="8"/>
      <dgm:spPr/>
    </dgm:pt>
    <dgm:pt modelId="{AA20B984-9E84-4689-AA7F-240D1DDDEE5E}" type="pres">
      <dgm:prSet presAssocID="{70AB9942-A854-41C0-BC4D-CD6FDEDE62B5}" presName="hierChild4" presStyleCnt="0"/>
      <dgm:spPr/>
    </dgm:pt>
    <dgm:pt modelId="{8987BA53-BC6B-476F-8113-BE05BA527C65}" type="pres">
      <dgm:prSet presAssocID="{70AB9942-A854-41C0-BC4D-CD6FDEDE62B5}" presName="hierChild5" presStyleCnt="0"/>
      <dgm:spPr/>
    </dgm:pt>
    <dgm:pt modelId="{3681078A-B39D-4D1F-96C9-8DFB94504385}" type="pres">
      <dgm:prSet presAssocID="{850B40D2-24B9-4CF5-8952-C2AA7D1D7181}" presName="Name37" presStyleLbl="parChTrans1D2" presStyleIdx="1" presStyleCnt="8"/>
      <dgm:spPr/>
    </dgm:pt>
    <dgm:pt modelId="{C359F307-6DBE-4CB7-90E6-C3696C0CA1E0}" type="pres">
      <dgm:prSet presAssocID="{B423D063-4EAC-4556-B512-3C8FAB493E85}" presName="hierRoot2" presStyleCnt="0">
        <dgm:presLayoutVars>
          <dgm:hierBranch val="init"/>
        </dgm:presLayoutVars>
      </dgm:prSet>
      <dgm:spPr/>
    </dgm:pt>
    <dgm:pt modelId="{211C5C43-D4C6-492D-9ECA-30A6CBCEFACB}" type="pres">
      <dgm:prSet presAssocID="{B423D063-4EAC-4556-B512-3C8FAB493E85}" presName="rootComposite" presStyleCnt="0"/>
      <dgm:spPr/>
    </dgm:pt>
    <dgm:pt modelId="{8AB3917F-9060-4E1B-A473-DC6F9AE2209D}" type="pres">
      <dgm:prSet presAssocID="{B423D063-4EAC-4556-B512-3C8FAB493E85}" presName="rootText" presStyleLbl="node2" presStyleIdx="1" presStyleCnt="8" custLinFactNeighborX="2258" custLinFactNeighborY="2409">
        <dgm:presLayoutVars>
          <dgm:chPref val="3"/>
        </dgm:presLayoutVars>
      </dgm:prSet>
      <dgm:spPr/>
    </dgm:pt>
    <dgm:pt modelId="{3BA91DD0-96AC-4408-A350-6C30005CD35F}" type="pres">
      <dgm:prSet presAssocID="{B423D063-4EAC-4556-B512-3C8FAB493E85}" presName="rootConnector" presStyleLbl="node2" presStyleIdx="1" presStyleCnt="8"/>
      <dgm:spPr/>
    </dgm:pt>
    <dgm:pt modelId="{28D42E9B-E012-4B66-B844-BC772EB28264}" type="pres">
      <dgm:prSet presAssocID="{B423D063-4EAC-4556-B512-3C8FAB493E85}" presName="hierChild4" presStyleCnt="0"/>
      <dgm:spPr/>
    </dgm:pt>
    <dgm:pt modelId="{CC55F927-1A0C-404C-82D2-87BBD7C6D7A9}" type="pres">
      <dgm:prSet presAssocID="{B423D063-4EAC-4556-B512-3C8FAB493E85}" presName="hierChild5" presStyleCnt="0"/>
      <dgm:spPr/>
    </dgm:pt>
    <dgm:pt modelId="{77550713-A0EF-4D22-BEDA-094D2D7BBDE3}" type="pres">
      <dgm:prSet presAssocID="{19515E11-2C80-4A55-9217-35A62F76518B}" presName="Name37" presStyleLbl="parChTrans1D2" presStyleIdx="2" presStyleCnt="8"/>
      <dgm:spPr/>
    </dgm:pt>
    <dgm:pt modelId="{39C20F29-24B4-471D-B1F4-A0EC786FE635}" type="pres">
      <dgm:prSet presAssocID="{A6F63D30-E3EF-4761-949E-E5C015473BD9}" presName="hierRoot2" presStyleCnt="0">
        <dgm:presLayoutVars>
          <dgm:hierBranch val="init"/>
        </dgm:presLayoutVars>
      </dgm:prSet>
      <dgm:spPr/>
    </dgm:pt>
    <dgm:pt modelId="{F4680590-53A3-471A-9A4B-98EA5D64802B}" type="pres">
      <dgm:prSet presAssocID="{A6F63D30-E3EF-4761-949E-E5C015473BD9}" presName="rootComposite" presStyleCnt="0"/>
      <dgm:spPr/>
    </dgm:pt>
    <dgm:pt modelId="{D1550720-338F-4432-A220-19CCDB9BDA3C}" type="pres">
      <dgm:prSet presAssocID="{A6F63D30-E3EF-4761-949E-E5C015473BD9}" presName="rootText" presStyleLbl="node2" presStyleIdx="2" presStyleCnt="8" custLinFactNeighborX="2200" custLinFactNeighborY="2409">
        <dgm:presLayoutVars>
          <dgm:chPref val="3"/>
        </dgm:presLayoutVars>
      </dgm:prSet>
      <dgm:spPr/>
    </dgm:pt>
    <dgm:pt modelId="{1E041319-8359-4C3E-A0C6-B680A4798647}" type="pres">
      <dgm:prSet presAssocID="{A6F63D30-E3EF-4761-949E-E5C015473BD9}" presName="rootConnector" presStyleLbl="node2" presStyleIdx="2" presStyleCnt="8"/>
      <dgm:spPr/>
    </dgm:pt>
    <dgm:pt modelId="{74375E3F-637F-4604-AEA6-6BF8F50E2240}" type="pres">
      <dgm:prSet presAssocID="{A6F63D30-E3EF-4761-949E-E5C015473BD9}" presName="hierChild4" presStyleCnt="0"/>
      <dgm:spPr/>
    </dgm:pt>
    <dgm:pt modelId="{03A7D26D-05BD-4024-9776-4A204F822DBE}" type="pres">
      <dgm:prSet presAssocID="{A6F63D30-E3EF-4761-949E-E5C015473BD9}" presName="hierChild5" presStyleCnt="0"/>
      <dgm:spPr/>
    </dgm:pt>
    <dgm:pt modelId="{F7E913FE-0547-4945-92D9-B3190346EC78}" type="pres">
      <dgm:prSet presAssocID="{1A530A5F-EA78-45C7-9C09-2159B17DCB4C}" presName="Name37" presStyleLbl="parChTrans1D2" presStyleIdx="3" presStyleCnt="8"/>
      <dgm:spPr/>
    </dgm:pt>
    <dgm:pt modelId="{52155C41-C205-4F0E-8DCA-B306205759D4}" type="pres">
      <dgm:prSet presAssocID="{283E68FA-178E-43FD-9B9F-77F079A88FB9}" presName="hierRoot2" presStyleCnt="0">
        <dgm:presLayoutVars>
          <dgm:hierBranch val="init"/>
        </dgm:presLayoutVars>
      </dgm:prSet>
      <dgm:spPr/>
    </dgm:pt>
    <dgm:pt modelId="{F5DB035E-7264-4C73-AD5B-6AA1EF98F758}" type="pres">
      <dgm:prSet presAssocID="{283E68FA-178E-43FD-9B9F-77F079A88FB9}" presName="rootComposite" presStyleCnt="0"/>
      <dgm:spPr/>
    </dgm:pt>
    <dgm:pt modelId="{A3745605-FF28-4664-A7AF-D1B1BAE61ADD}" type="pres">
      <dgm:prSet presAssocID="{283E68FA-178E-43FD-9B9F-77F079A88FB9}" presName="rootText" presStyleLbl="node2" presStyleIdx="3" presStyleCnt="8" custLinFactNeighborX="2258" custLinFactNeighborY="2409">
        <dgm:presLayoutVars>
          <dgm:chPref val="3"/>
        </dgm:presLayoutVars>
      </dgm:prSet>
      <dgm:spPr/>
    </dgm:pt>
    <dgm:pt modelId="{DFB5258B-0175-48F1-8374-683B5187DE24}" type="pres">
      <dgm:prSet presAssocID="{283E68FA-178E-43FD-9B9F-77F079A88FB9}" presName="rootConnector" presStyleLbl="node2" presStyleIdx="3" presStyleCnt="8"/>
      <dgm:spPr/>
    </dgm:pt>
    <dgm:pt modelId="{6B04680A-6150-41F2-B505-B9933E069CB0}" type="pres">
      <dgm:prSet presAssocID="{283E68FA-178E-43FD-9B9F-77F079A88FB9}" presName="hierChild4" presStyleCnt="0"/>
      <dgm:spPr/>
    </dgm:pt>
    <dgm:pt modelId="{FFD04741-EC4A-4A9D-9324-C83585DE3AB7}" type="pres">
      <dgm:prSet presAssocID="{283E68FA-178E-43FD-9B9F-77F079A88FB9}" presName="hierChild5" presStyleCnt="0"/>
      <dgm:spPr/>
    </dgm:pt>
    <dgm:pt modelId="{0633986D-1909-41DD-BA58-7A39C997A01D}" type="pres">
      <dgm:prSet presAssocID="{0786FD66-CAE3-45FE-8FB7-48564B455D3F}" presName="Name37" presStyleLbl="parChTrans1D2" presStyleIdx="4" presStyleCnt="8"/>
      <dgm:spPr/>
    </dgm:pt>
    <dgm:pt modelId="{BB78450A-95D0-4E56-B308-CFDCE3D8DA6F}" type="pres">
      <dgm:prSet presAssocID="{9E3ED876-F99D-4009-B893-E8D157829CB0}" presName="hierRoot2" presStyleCnt="0">
        <dgm:presLayoutVars>
          <dgm:hierBranch val="init"/>
        </dgm:presLayoutVars>
      </dgm:prSet>
      <dgm:spPr/>
    </dgm:pt>
    <dgm:pt modelId="{6C81F300-7048-4C22-931E-5749A71B4BDD}" type="pres">
      <dgm:prSet presAssocID="{9E3ED876-F99D-4009-B893-E8D157829CB0}" presName="rootComposite" presStyleCnt="0"/>
      <dgm:spPr/>
    </dgm:pt>
    <dgm:pt modelId="{AA778DED-9EA1-4A9E-9F61-49ACBE69AF3F}" type="pres">
      <dgm:prSet presAssocID="{9E3ED876-F99D-4009-B893-E8D157829CB0}" presName="rootText" presStyleLbl="node2" presStyleIdx="4" presStyleCnt="8">
        <dgm:presLayoutVars>
          <dgm:chPref val="3"/>
        </dgm:presLayoutVars>
      </dgm:prSet>
      <dgm:spPr/>
    </dgm:pt>
    <dgm:pt modelId="{16C4CC1E-B323-425D-ACDB-F889D2E6A8CD}" type="pres">
      <dgm:prSet presAssocID="{9E3ED876-F99D-4009-B893-E8D157829CB0}" presName="rootConnector" presStyleLbl="node2" presStyleIdx="4" presStyleCnt="8"/>
      <dgm:spPr/>
    </dgm:pt>
    <dgm:pt modelId="{F4DBAB6A-8969-4624-ABCB-3CCCBEE38D23}" type="pres">
      <dgm:prSet presAssocID="{9E3ED876-F99D-4009-B893-E8D157829CB0}" presName="hierChild4" presStyleCnt="0"/>
      <dgm:spPr/>
    </dgm:pt>
    <dgm:pt modelId="{9FB42F60-7969-4E70-A200-C04C4DC7C691}" type="pres">
      <dgm:prSet presAssocID="{9E3ED876-F99D-4009-B893-E8D157829CB0}" presName="hierChild5" presStyleCnt="0"/>
      <dgm:spPr/>
    </dgm:pt>
    <dgm:pt modelId="{A4C91703-4BFC-4CEF-BA69-FD4B6133FB41}" type="pres">
      <dgm:prSet presAssocID="{842CA31A-13B9-4C6F-AA1B-F4259BFC6BFC}" presName="Name37" presStyleLbl="parChTrans1D2" presStyleIdx="5" presStyleCnt="8"/>
      <dgm:spPr/>
    </dgm:pt>
    <dgm:pt modelId="{B62B2E79-31C8-4ABE-9FC1-9859B54A35DE}" type="pres">
      <dgm:prSet presAssocID="{FADEA060-9F80-4F05-8924-35A50E22DCEB}" presName="hierRoot2" presStyleCnt="0">
        <dgm:presLayoutVars>
          <dgm:hierBranch val="init"/>
        </dgm:presLayoutVars>
      </dgm:prSet>
      <dgm:spPr/>
    </dgm:pt>
    <dgm:pt modelId="{8FE2562B-AE6A-459E-A186-E66EC9034CFB}" type="pres">
      <dgm:prSet presAssocID="{FADEA060-9F80-4F05-8924-35A50E22DCEB}" presName="rootComposite" presStyleCnt="0"/>
      <dgm:spPr/>
    </dgm:pt>
    <dgm:pt modelId="{B2A56B9F-A74A-4F28-8C33-8D010893E9CA}" type="pres">
      <dgm:prSet presAssocID="{FADEA060-9F80-4F05-8924-35A50E22DCEB}" presName="rootText" presStyleLbl="node2" presStyleIdx="5" presStyleCnt="8">
        <dgm:presLayoutVars>
          <dgm:chPref val="3"/>
        </dgm:presLayoutVars>
      </dgm:prSet>
      <dgm:spPr/>
    </dgm:pt>
    <dgm:pt modelId="{E01DCD01-01B1-4823-A459-88A237F02D55}" type="pres">
      <dgm:prSet presAssocID="{FADEA060-9F80-4F05-8924-35A50E22DCEB}" presName="rootConnector" presStyleLbl="node2" presStyleIdx="5" presStyleCnt="8"/>
      <dgm:spPr/>
    </dgm:pt>
    <dgm:pt modelId="{E8B101FC-FE03-4612-BE58-ED8125629465}" type="pres">
      <dgm:prSet presAssocID="{FADEA060-9F80-4F05-8924-35A50E22DCEB}" presName="hierChild4" presStyleCnt="0"/>
      <dgm:spPr/>
    </dgm:pt>
    <dgm:pt modelId="{26E0F07B-E649-4EB1-BE65-25335A67161E}" type="pres">
      <dgm:prSet presAssocID="{FADEA060-9F80-4F05-8924-35A50E22DCEB}" presName="hierChild5" presStyleCnt="0"/>
      <dgm:spPr/>
    </dgm:pt>
    <dgm:pt modelId="{F541103D-4E1F-4DF7-ADB4-DC167E7A5BF8}" type="pres">
      <dgm:prSet presAssocID="{14B704D1-509A-4A5E-8AF1-9C6497C4BD45}" presName="Name37" presStyleLbl="parChTrans1D2" presStyleIdx="6" presStyleCnt="8"/>
      <dgm:spPr/>
    </dgm:pt>
    <dgm:pt modelId="{0F973B8B-F8F3-404F-9B87-A068695E65C4}" type="pres">
      <dgm:prSet presAssocID="{2447C9A4-4F84-47E4-A507-A4D0C417CA45}" presName="hierRoot2" presStyleCnt="0">
        <dgm:presLayoutVars>
          <dgm:hierBranch val="init"/>
        </dgm:presLayoutVars>
      </dgm:prSet>
      <dgm:spPr/>
    </dgm:pt>
    <dgm:pt modelId="{68D286E1-E3D6-4006-8269-892348CE2DD3}" type="pres">
      <dgm:prSet presAssocID="{2447C9A4-4F84-47E4-A507-A4D0C417CA45}" presName="rootComposite" presStyleCnt="0"/>
      <dgm:spPr/>
    </dgm:pt>
    <dgm:pt modelId="{B5236795-95FC-46F8-B766-F0940199D0A9}" type="pres">
      <dgm:prSet presAssocID="{2447C9A4-4F84-47E4-A507-A4D0C417CA45}" presName="rootText" presStyleLbl="node2" presStyleIdx="6" presStyleCnt="8">
        <dgm:presLayoutVars>
          <dgm:chPref val="3"/>
        </dgm:presLayoutVars>
      </dgm:prSet>
      <dgm:spPr/>
    </dgm:pt>
    <dgm:pt modelId="{97B921E3-3739-4E80-BC0D-82B23655A4D3}" type="pres">
      <dgm:prSet presAssocID="{2447C9A4-4F84-47E4-A507-A4D0C417CA45}" presName="rootConnector" presStyleLbl="node2" presStyleIdx="6" presStyleCnt="8"/>
      <dgm:spPr/>
    </dgm:pt>
    <dgm:pt modelId="{EDCEE5A1-61ED-402F-A183-574D224503EA}" type="pres">
      <dgm:prSet presAssocID="{2447C9A4-4F84-47E4-A507-A4D0C417CA45}" presName="hierChild4" presStyleCnt="0"/>
      <dgm:spPr/>
    </dgm:pt>
    <dgm:pt modelId="{C07CAD16-6EDD-400B-B829-4B7391D04450}" type="pres">
      <dgm:prSet presAssocID="{4ADE750D-DFA3-4D8A-A921-1D6DF4916124}" presName="Name37" presStyleLbl="parChTrans1D3" presStyleIdx="0" presStyleCnt="4"/>
      <dgm:spPr/>
    </dgm:pt>
    <dgm:pt modelId="{351C922E-E319-44AF-852F-60C6E1A1E7D2}" type="pres">
      <dgm:prSet presAssocID="{F3167BC3-A252-46E7-8D9E-43AECDF38A66}" presName="hierRoot2" presStyleCnt="0">
        <dgm:presLayoutVars>
          <dgm:hierBranch val="init"/>
        </dgm:presLayoutVars>
      </dgm:prSet>
      <dgm:spPr/>
    </dgm:pt>
    <dgm:pt modelId="{801C5FC5-62CE-4B67-89EC-433C9D593F35}" type="pres">
      <dgm:prSet presAssocID="{F3167BC3-A252-46E7-8D9E-43AECDF38A66}" presName="rootComposite" presStyleCnt="0"/>
      <dgm:spPr/>
    </dgm:pt>
    <dgm:pt modelId="{BDE24492-BB92-4784-9BCA-6EE2AFBDC3E4}" type="pres">
      <dgm:prSet presAssocID="{F3167BC3-A252-46E7-8D9E-43AECDF38A66}" presName="rootText" presStyleLbl="node3" presStyleIdx="0" presStyleCnt="4">
        <dgm:presLayoutVars>
          <dgm:chPref val="3"/>
        </dgm:presLayoutVars>
      </dgm:prSet>
      <dgm:spPr/>
    </dgm:pt>
    <dgm:pt modelId="{36826AF7-8742-4501-9DA9-A5D3611E53AF}" type="pres">
      <dgm:prSet presAssocID="{F3167BC3-A252-46E7-8D9E-43AECDF38A66}" presName="rootConnector" presStyleLbl="node3" presStyleIdx="0" presStyleCnt="4"/>
      <dgm:spPr/>
    </dgm:pt>
    <dgm:pt modelId="{5D4D1231-C721-431C-9536-4C314126D168}" type="pres">
      <dgm:prSet presAssocID="{F3167BC3-A252-46E7-8D9E-43AECDF38A66}" presName="hierChild4" presStyleCnt="0"/>
      <dgm:spPr/>
    </dgm:pt>
    <dgm:pt modelId="{B145656C-0B3E-43EE-9918-E8B98BFA0871}" type="pres">
      <dgm:prSet presAssocID="{F3167BC3-A252-46E7-8D9E-43AECDF38A66}" presName="hierChild5" presStyleCnt="0"/>
      <dgm:spPr/>
    </dgm:pt>
    <dgm:pt modelId="{42293DF6-49D1-4DD0-AD8D-C1CEA63B7EDA}" type="pres">
      <dgm:prSet presAssocID="{8BAB0EF3-3D8A-48B7-83A1-BCE6443515FD}" presName="Name37" presStyleLbl="parChTrans1D3" presStyleIdx="1" presStyleCnt="4"/>
      <dgm:spPr/>
    </dgm:pt>
    <dgm:pt modelId="{E52C7FDA-DAAB-48D0-841C-A9530A8E24E4}" type="pres">
      <dgm:prSet presAssocID="{3328951A-08EF-4893-B802-DFEDEDDFBA1F}" presName="hierRoot2" presStyleCnt="0">
        <dgm:presLayoutVars>
          <dgm:hierBranch val="init"/>
        </dgm:presLayoutVars>
      </dgm:prSet>
      <dgm:spPr/>
    </dgm:pt>
    <dgm:pt modelId="{48466C30-2614-455B-BCAE-9D967F76F7D0}" type="pres">
      <dgm:prSet presAssocID="{3328951A-08EF-4893-B802-DFEDEDDFBA1F}" presName="rootComposite" presStyleCnt="0"/>
      <dgm:spPr/>
    </dgm:pt>
    <dgm:pt modelId="{152D4E4F-F755-430C-A65B-1B56410D56E2}" type="pres">
      <dgm:prSet presAssocID="{3328951A-08EF-4893-B802-DFEDEDDFBA1F}" presName="rootText" presStyleLbl="node3" presStyleIdx="1" presStyleCnt="4">
        <dgm:presLayoutVars>
          <dgm:chPref val="3"/>
        </dgm:presLayoutVars>
      </dgm:prSet>
      <dgm:spPr/>
    </dgm:pt>
    <dgm:pt modelId="{FFBAC1E4-39F4-49C4-8083-2D7011FF5D04}" type="pres">
      <dgm:prSet presAssocID="{3328951A-08EF-4893-B802-DFEDEDDFBA1F}" presName="rootConnector" presStyleLbl="node3" presStyleIdx="1" presStyleCnt="4"/>
      <dgm:spPr/>
    </dgm:pt>
    <dgm:pt modelId="{A28374A3-7D7B-4A7C-A29C-42EB3680F66C}" type="pres">
      <dgm:prSet presAssocID="{3328951A-08EF-4893-B802-DFEDEDDFBA1F}" presName="hierChild4" presStyleCnt="0"/>
      <dgm:spPr/>
    </dgm:pt>
    <dgm:pt modelId="{B7317F48-4129-4025-9822-6EA994F9652B}" type="pres">
      <dgm:prSet presAssocID="{3328951A-08EF-4893-B802-DFEDEDDFBA1F}" presName="hierChild5" presStyleCnt="0"/>
      <dgm:spPr/>
    </dgm:pt>
    <dgm:pt modelId="{160225C2-E6EC-485B-B3BB-9C54D52B02B7}" type="pres">
      <dgm:prSet presAssocID="{90DC358F-6390-4C67-8100-53079435C38A}" presName="Name37" presStyleLbl="parChTrans1D3" presStyleIdx="2" presStyleCnt="4"/>
      <dgm:spPr/>
    </dgm:pt>
    <dgm:pt modelId="{A07EBB41-8266-4D89-BAEE-D507BD0A8223}" type="pres">
      <dgm:prSet presAssocID="{23544E89-0BE8-4C87-9CC5-B1D80F78288F}" presName="hierRoot2" presStyleCnt="0">
        <dgm:presLayoutVars>
          <dgm:hierBranch val="init"/>
        </dgm:presLayoutVars>
      </dgm:prSet>
      <dgm:spPr/>
    </dgm:pt>
    <dgm:pt modelId="{9F3F8A81-B89D-4357-9A1A-41829299F210}" type="pres">
      <dgm:prSet presAssocID="{23544E89-0BE8-4C87-9CC5-B1D80F78288F}" presName="rootComposite" presStyleCnt="0"/>
      <dgm:spPr/>
    </dgm:pt>
    <dgm:pt modelId="{228F8DAE-7564-447E-8456-A7B1CE4C1AF2}" type="pres">
      <dgm:prSet presAssocID="{23544E89-0BE8-4C87-9CC5-B1D80F78288F}" presName="rootText" presStyleLbl="node3" presStyleIdx="2" presStyleCnt="4">
        <dgm:presLayoutVars>
          <dgm:chPref val="3"/>
        </dgm:presLayoutVars>
      </dgm:prSet>
      <dgm:spPr/>
    </dgm:pt>
    <dgm:pt modelId="{E3FD03DD-019A-4C46-81B4-A2E248039BAA}" type="pres">
      <dgm:prSet presAssocID="{23544E89-0BE8-4C87-9CC5-B1D80F78288F}" presName="rootConnector" presStyleLbl="node3" presStyleIdx="2" presStyleCnt="4"/>
      <dgm:spPr/>
    </dgm:pt>
    <dgm:pt modelId="{8181E143-5E81-4807-B173-C749FC920DE1}" type="pres">
      <dgm:prSet presAssocID="{23544E89-0BE8-4C87-9CC5-B1D80F78288F}" presName="hierChild4" presStyleCnt="0"/>
      <dgm:spPr/>
    </dgm:pt>
    <dgm:pt modelId="{DDFD1254-2991-45FB-A62C-A16F84A2ABCD}" type="pres">
      <dgm:prSet presAssocID="{23544E89-0BE8-4C87-9CC5-B1D80F78288F}" presName="hierChild5" presStyleCnt="0"/>
      <dgm:spPr/>
    </dgm:pt>
    <dgm:pt modelId="{87FD9803-E4AB-45B2-A3EC-6FC862329060}" type="pres">
      <dgm:prSet presAssocID="{16D4E584-EC19-4A85-B349-AEC7DDF2677E}" presName="Name37" presStyleLbl="parChTrans1D3" presStyleIdx="3" presStyleCnt="4"/>
      <dgm:spPr/>
    </dgm:pt>
    <dgm:pt modelId="{3D794026-07FA-4163-9C88-60DBE752B964}" type="pres">
      <dgm:prSet presAssocID="{571404E0-F84D-428B-A07E-8BC34D8E268C}" presName="hierRoot2" presStyleCnt="0">
        <dgm:presLayoutVars>
          <dgm:hierBranch val="init"/>
        </dgm:presLayoutVars>
      </dgm:prSet>
      <dgm:spPr/>
    </dgm:pt>
    <dgm:pt modelId="{5607657E-F2B5-473F-9605-93D7ADDE28EC}" type="pres">
      <dgm:prSet presAssocID="{571404E0-F84D-428B-A07E-8BC34D8E268C}" presName="rootComposite" presStyleCnt="0"/>
      <dgm:spPr/>
    </dgm:pt>
    <dgm:pt modelId="{68A86674-0893-4F0E-BEF3-994389CD8E39}" type="pres">
      <dgm:prSet presAssocID="{571404E0-F84D-428B-A07E-8BC34D8E268C}" presName="rootText" presStyleLbl="node3" presStyleIdx="3" presStyleCnt="4">
        <dgm:presLayoutVars>
          <dgm:chPref val="3"/>
        </dgm:presLayoutVars>
      </dgm:prSet>
      <dgm:spPr/>
    </dgm:pt>
    <dgm:pt modelId="{5EFA8FB1-20F7-405A-A5F2-C008F4DF30FA}" type="pres">
      <dgm:prSet presAssocID="{571404E0-F84D-428B-A07E-8BC34D8E268C}" presName="rootConnector" presStyleLbl="node3" presStyleIdx="3" presStyleCnt="4"/>
      <dgm:spPr/>
    </dgm:pt>
    <dgm:pt modelId="{6DF03D1F-8549-4C15-9C4E-019E7CA808E4}" type="pres">
      <dgm:prSet presAssocID="{571404E0-F84D-428B-A07E-8BC34D8E268C}" presName="hierChild4" presStyleCnt="0"/>
      <dgm:spPr/>
    </dgm:pt>
    <dgm:pt modelId="{13AE3932-5005-4CB4-95AA-4AD619C5178E}" type="pres">
      <dgm:prSet presAssocID="{571404E0-F84D-428B-A07E-8BC34D8E268C}" presName="hierChild5" presStyleCnt="0"/>
      <dgm:spPr/>
    </dgm:pt>
    <dgm:pt modelId="{6E165412-9CA2-4D64-AF83-7B25A4C8AC78}" type="pres">
      <dgm:prSet presAssocID="{2447C9A4-4F84-47E4-A507-A4D0C417CA45}" presName="hierChild5" presStyleCnt="0"/>
      <dgm:spPr/>
    </dgm:pt>
    <dgm:pt modelId="{71944893-4D69-4996-BBC8-4B9FB3B85971}" type="pres">
      <dgm:prSet presAssocID="{E8000F8C-605C-4BAA-AB1C-DB278D73506E}" presName="Name37" presStyleLbl="parChTrans1D2" presStyleIdx="7" presStyleCnt="8"/>
      <dgm:spPr/>
    </dgm:pt>
    <dgm:pt modelId="{47F04987-A060-41E5-AE77-E99FE600CF64}" type="pres">
      <dgm:prSet presAssocID="{58BD2AA5-C421-4608-8D58-1D274E438C14}" presName="hierRoot2" presStyleCnt="0">
        <dgm:presLayoutVars>
          <dgm:hierBranch val="init"/>
        </dgm:presLayoutVars>
      </dgm:prSet>
      <dgm:spPr/>
    </dgm:pt>
    <dgm:pt modelId="{08E18F00-DD07-4896-9831-F3AF26F8B534}" type="pres">
      <dgm:prSet presAssocID="{58BD2AA5-C421-4608-8D58-1D274E438C14}" presName="rootComposite" presStyleCnt="0"/>
      <dgm:spPr/>
    </dgm:pt>
    <dgm:pt modelId="{FEE24C48-F4E7-430A-AA09-638E8F9E2224}" type="pres">
      <dgm:prSet presAssocID="{58BD2AA5-C421-4608-8D58-1D274E438C14}" presName="rootText" presStyleLbl="node2" presStyleIdx="7" presStyleCnt="8">
        <dgm:presLayoutVars>
          <dgm:chPref val="3"/>
        </dgm:presLayoutVars>
      </dgm:prSet>
      <dgm:spPr/>
    </dgm:pt>
    <dgm:pt modelId="{201D6AD2-D045-4F93-9D14-72939F3503A5}" type="pres">
      <dgm:prSet presAssocID="{58BD2AA5-C421-4608-8D58-1D274E438C14}" presName="rootConnector" presStyleLbl="node2" presStyleIdx="7" presStyleCnt="8"/>
      <dgm:spPr/>
    </dgm:pt>
    <dgm:pt modelId="{30362F99-4472-4A80-8C03-88788D3D63CA}" type="pres">
      <dgm:prSet presAssocID="{58BD2AA5-C421-4608-8D58-1D274E438C14}" presName="hierChild4" presStyleCnt="0"/>
      <dgm:spPr/>
    </dgm:pt>
    <dgm:pt modelId="{EB17D5E0-8173-4A95-8FAB-2D88580B7868}" type="pres">
      <dgm:prSet presAssocID="{58BD2AA5-C421-4608-8D58-1D274E438C14}" presName="hierChild5" presStyleCnt="0"/>
      <dgm:spPr/>
    </dgm:pt>
    <dgm:pt modelId="{EA281039-C4FE-49BC-B3AA-ED7A04EBF118}" type="pres">
      <dgm:prSet presAssocID="{2EA33616-6C58-403A-899C-3B7D55F71B27}" presName="hierChild3" presStyleCnt="0"/>
      <dgm:spPr/>
    </dgm:pt>
  </dgm:ptLst>
  <dgm:cxnLst>
    <dgm:cxn modelId="{B84FB104-279D-4293-B8E5-9925B4E92118}" type="presOf" srcId="{283E68FA-178E-43FD-9B9F-77F079A88FB9}" destId="{DFB5258B-0175-48F1-8374-683B5187DE24}" srcOrd="1" destOrd="0" presId="urn:microsoft.com/office/officeart/2005/8/layout/orgChart1"/>
    <dgm:cxn modelId="{71EF7D1A-E1E9-414F-AF5C-96D4C9CC1655}" type="presOf" srcId="{58BD2AA5-C421-4608-8D58-1D274E438C14}" destId="{201D6AD2-D045-4F93-9D14-72939F3503A5}" srcOrd="1" destOrd="0" presId="urn:microsoft.com/office/officeart/2005/8/layout/orgChart1"/>
    <dgm:cxn modelId="{E9924C1F-B435-4A19-A33A-6FF4C09C265B}" type="presOf" srcId="{58BD2AA5-C421-4608-8D58-1D274E438C14}" destId="{FEE24C48-F4E7-430A-AA09-638E8F9E2224}" srcOrd="0" destOrd="0" presId="urn:microsoft.com/office/officeart/2005/8/layout/orgChart1"/>
    <dgm:cxn modelId="{BAF6DE21-C285-4284-9646-D1C88145C1C2}" srcId="{2EA33616-6C58-403A-899C-3B7D55F71B27}" destId="{70AB9942-A854-41C0-BC4D-CD6FDEDE62B5}" srcOrd="0" destOrd="0" parTransId="{368C5683-7F4F-40F2-9799-1CEA4C3F6A94}" sibTransId="{E4672FD0-28FC-4DCB-8699-04900FF782B5}"/>
    <dgm:cxn modelId="{7BC95723-0930-4620-B944-224B7FE48EC6}" type="presOf" srcId="{A6F63D30-E3EF-4761-949E-E5C015473BD9}" destId="{D1550720-338F-4432-A220-19CCDB9BDA3C}" srcOrd="0" destOrd="0" presId="urn:microsoft.com/office/officeart/2005/8/layout/orgChart1"/>
    <dgm:cxn modelId="{26946C28-DECC-403A-B4D8-C13F5D60DF1D}" type="presOf" srcId="{B423D063-4EAC-4556-B512-3C8FAB493E85}" destId="{3BA91DD0-96AC-4408-A350-6C30005CD35F}" srcOrd="1" destOrd="0" presId="urn:microsoft.com/office/officeart/2005/8/layout/orgChart1"/>
    <dgm:cxn modelId="{A1716B2A-52BC-47BA-9EEE-41963838139C}" type="presOf" srcId="{2EA33616-6C58-403A-899C-3B7D55F71B27}" destId="{EFD0803D-D0E7-4BD0-BD15-D56AA3DD3146}" srcOrd="1" destOrd="0" presId="urn:microsoft.com/office/officeart/2005/8/layout/orgChart1"/>
    <dgm:cxn modelId="{0514272E-F3B9-4E5B-8490-A1B112270E6D}" srcId="{2EA33616-6C58-403A-899C-3B7D55F71B27}" destId="{58BD2AA5-C421-4608-8D58-1D274E438C14}" srcOrd="7" destOrd="0" parTransId="{E8000F8C-605C-4BAA-AB1C-DB278D73506E}" sibTransId="{C25D0EED-87B2-4A69-BD65-620617DD1BC5}"/>
    <dgm:cxn modelId="{80A56836-A5C3-47AD-A552-9A2FA1A5F5DA}" type="presOf" srcId="{368C5683-7F4F-40F2-9799-1CEA4C3F6A94}" destId="{BC16BFDF-A9D7-4A00-BB35-5A8DD4FA4BA7}" srcOrd="0" destOrd="0" presId="urn:microsoft.com/office/officeart/2005/8/layout/orgChart1"/>
    <dgm:cxn modelId="{D7FEC439-89E9-4340-B752-4DDE9A58AD80}" type="presOf" srcId="{0786FD66-CAE3-45FE-8FB7-48564B455D3F}" destId="{0633986D-1909-41DD-BA58-7A39C997A01D}" srcOrd="0" destOrd="0" presId="urn:microsoft.com/office/officeart/2005/8/layout/orgChart1"/>
    <dgm:cxn modelId="{DDB9F43A-FE21-43E8-9D08-55D0A3EC9769}" srcId="{2EA33616-6C58-403A-899C-3B7D55F71B27}" destId="{FADEA060-9F80-4F05-8924-35A50E22DCEB}" srcOrd="5" destOrd="0" parTransId="{842CA31A-13B9-4C6F-AA1B-F4259BFC6BFC}" sibTransId="{11B234BB-9EDE-4FE1-A9F7-8434B38FFDC0}"/>
    <dgm:cxn modelId="{7040643B-F284-422A-802F-ADB4705AA07C}" type="presOf" srcId="{842CA31A-13B9-4C6F-AA1B-F4259BFC6BFC}" destId="{A4C91703-4BFC-4CEF-BA69-FD4B6133FB41}" srcOrd="0" destOrd="0" presId="urn:microsoft.com/office/officeart/2005/8/layout/orgChart1"/>
    <dgm:cxn modelId="{A83CA15B-6B50-4329-BC39-12ABCC665693}" type="presOf" srcId="{3328951A-08EF-4893-B802-DFEDEDDFBA1F}" destId="{FFBAC1E4-39F4-49C4-8083-2D7011FF5D04}" srcOrd="1" destOrd="0" presId="urn:microsoft.com/office/officeart/2005/8/layout/orgChart1"/>
    <dgm:cxn modelId="{D2A2125C-0A03-4A79-8B55-674BA65134F9}" srcId="{2EA33616-6C58-403A-899C-3B7D55F71B27}" destId="{A6F63D30-E3EF-4761-949E-E5C015473BD9}" srcOrd="2" destOrd="0" parTransId="{19515E11-2C80-4A55-9217-35A62F76518B}" sibTransId="{B04D16ED-7220-462E-9A91-7A9414B6FA21}"/>
    <dgm:cxn modelId="{FFD1BD41-DC46-41B3-ABA5-5F946BD65626}" srcId="{2447C9A4-4F84-47E4-A507-A4D0C417CA45}" destId="{F3167BC3-A252-46E7-8D9E-43AECDF38A66}" srcOrd="0" destOrd="0" parTransId="{4ADE750D-DFA3-4D8A-A921-1D6DF4916124}" sibTransId="{94DB9975-F6B9-439A-8C2F-8964B9B58F19}"/>
    <dgm:cxn modelId="{AE451043-A5F4-4372-BD5F-916DC9B6797C}" type="presOf" srcId="{70AB9942-A854-41C0-BC4D-CD6FDEDE62B5}" destId="{9B73F823-92B6-47A1-B770-F479C0944D14}" srcOrd="1" destOrd="0" presId="urn:microsoft.com/office/officeart/2005/8/layout/orgChart1"/>
    <dgm:cxn modelId="{29A4C144-56A2-47CD-A117-6478E67C465D}" type="presOf" srcId="{90DC358F-6390-4C67-8100-53079435C38A}" destId="{160225C2-E6EC-485B-B3BB-9C54D52B02B7}" srcOrd="0" destOrd="0" presId="urn:microsoft.com/office/officeart/2005/8/layout/orgChart1"/>
    <dgm:cxn modelId="{25DBDF66-4871-4F39-84C6-8ECE3EC2665F}" type="presOf" srcId="{F3167BC3-A252-46E7-8D9E-43AECDF38A66}" destId="{36826AF7-8742-4501-9DA9-A5D3611E53AF}" srcOrd="1" destOrd="0" presId="urn:microsoft.com/office/officeart/2005/8/layout/orgChart1"/>
    <dgm:cxn modelId="{5525B44A-1B43-4412-913B-9FD6EF2F6328}" srcId="{2EA33616-6C58-403A-899C-3B7D55F71B27}" destId="{B423D063-4EAC-4556-B512-3C8FAB493E85}" srcOrd="1" destOrd="0" parTransId="{850B40D2-24B9-4CF5-8952-C2AA7D1D7181}" sibTransId="{291D258C-85FE-41AF-8327-C66C34D32984}"/>
    <dgm:cxn modelId="{2E09C94B-D770-486C-968D-76D86137F753}" type="presOf" srcId="{9E3ED876-F99D-4009-B893-E8D157829CB0}" destId="{16C4CC1E-B323-425D-ACDB-F889D2E6A8CD}" srcOrd="1" destOrd="0" presId="urn:microsoft.com/office/officeart/2005/8/layout/orgChart1"/>
    <dgm:cxn modelId="{D2C5EE4B-B00F-4449-9DD5-95D9FC8EFE71}" type="presOf" srcId="{3328951A-08EF-4893-B802-DFEDEDDFBA1F}" destId="{152D4E4F-F755-430C-A65B-1B56410D56E2}" srcOrd="0" destOrd="0" presId="urn:microsoft.com/office/officeart/2005/8/layout/orgChart1"/>
    <dgm:cxn modelId="{2BE64E72-7A83-452E-91FE-3B01CA3674DF}" srcId="{2447C9A4-4F84-47E4-A507-A4D0C417CA45}" destId="{3328951A-08EF-4893-B802-DFEDEDDFBA1F}" srcOrd="1" destOrd="0" parTransId="{8BAB0EF3-3D8A-48B7-83A1-BCE6443515FD}" sibTransId="{79550ADB-2DE0-4F19-AAB4-A13354BC7585}"/>
    <dgm:cxn modelId="{292ECD76-2733-48CD-9C7B-55301489EED9}" type="presOf" srcId="{A6F63D30-E3EF-4761-949E-E5C015473BD9}" destId="{1E041319-8359-4C3E-A0C6-B680A4798647}" srcOrd="1" destOrd="0" presId="urn:microsoft.com/office/officeart/2005/8/layout/orgChart1"/>
    <dgm:cxn modelId="{F5F9127A-16B4-44EF-8522-72F75D07DE3D}" type="presOf" srcId="{23544E89-0BE8-4C87-9CC5-B1D80F78288F}" destId="{228F8DAE-7564-447E-8456-A7B1CE4C1AF2}" srcOrd="0" destOrd="0" presId="urn:microsoft.com/office/officeart/2005/8/layout/orgChart1"/>
    <dgm:cxn modelId="{36EF5C7E-89CE-43B9-8CD7-112AFC9B4372}" type="presOf" srcId="{2447C9A4-4F84-47E4-A507-A4D0C417CA45}" destId="{97B921E3-3739-4E80-BC0D-82B23655A4D3}" srcOrd="1" destOrd="0" presId="urn:microsoft.com/office/officeart/2005/8/layout/orgChart1"/>
    <dgm:cxn modelId="{794D0C81-67D7-45E5-A550-7FD8F9951E6E}" type="presOf" srcId="{8BAB0EF3-3D8A-48B7-83A1-BCE6443515FD}" destId="{42293DF6-49D1-4DD0-AD8D-C1CEA63B7EDA}" srcOrd="0" destOrd="0" presId="urn:microsoft.com/office/officeart/2005/8/layout/orgChart1"/>
    <dgm:cxn modelId="{7E3EE583-0887-4BCD-BF52-F4E630B5A8D2}" type="presOf" srcId="{E8000F8C-605C-4BAA-AB1C-DB278D73506E}" destId="{71944893-4D69-4996-BBC8-4B9FB3B85971}" srcOrd="0" destOrd="0" presId="urn:microsoft.com/office/officeart/2005/8/layout/orgChart1"/>
    <dgm:cxn modelId="{71868B88-D126-47BB-8968-614B9DC90CB2}" srcId="{2447C9A4-4F84-47E4-A507-A4D0C417CA45}" destId="{571404E0-F84D-428B-A07E-8BC34D8E268C}" srcOrd="3" destOrd="0" parTransId="{16D4E584-EC19-4A85-B349-AEC7DDF2677E}" sibTransId="{A655771F-0934-4E6C-9BDE-F08EAE2559AA}"/>
    <dgm:cxn modelId="{B5138893-DFE5-4FE7-8A2F-02CDABEE9FAF}" type="presOf" srcId="{571404E0-F84D-428B-A07E-8BC34D8E268C}" destId="{68A86674-0893-4F0E-BEF3-994389CD8E39}" srcOrd="0" destOrd="0" presId="urn:microsoft.com/office/officeart/2005/8/layout/orgChart1"/>
    <dgm:cxn modelId="{61EC419A-9AE5-497D-A33E-8A41A3FE4EC3}" type="presOf" srcId="{FADEA060-9F80-4F05-8924-35A50E22DCEB}" destId="{B2A56B9F-A74A-4F28-8C33-8D010893E9CA}" srcOrd="0" destOrd="0" presId="urn:microsoft.com/office/officeart/2005/8/layout/orgChart1"/>
    <dgm:cxn modelId="{1D0C059E-0CCE-4E7A-BE62-F6686B5FB0E6}" type="presOf" srcId="{283E68FA-178E-43FD-9B9F-77F079A88FB9}" destId="{A3745605-FF28-4664-A7AF-D1B1BAE61ADD}" srcOrd="0" destOrd="0" presId="urn:microsoft.com/office/officeart/2005/8/layout/orgChart1"/>
    <dgm:cxn modelId="{5A5FF4A0-25E6-452E-B9B5-B539F3106CD1}" type="presOf" srcId="{16D4E584-EC19-4A85-B349-AEC7DDF2677E}" destId="{87FD9803-E4AB-45B2-A3EC-6FC862329060}" srcOrd="0" destOrd="0" presId="urn:microsoft.com/office/officeart/2005/8/layout/orgChart1"/>
    <dgm:cxn modelId="{D0FF2AA7-7DA1-4FC9-A998-9EF4841086B3}" srcId="{2447C9A4-4F84-47E4-A507-A4D0C417CA45}" destId="{23544E89-0BE8-4C87-9CC5-B1D80F78288F}" srcOrd="2" destOrd="0" parTransId="{90DC358F-6390-4C67-8100-53079435C38A}" sibTransId="{35943ED2-DF40-4FFF-A8A5-0C4D645D9E35}"/>
    <dgm:cxn modelId="{B5368AB3-6A09-4986-8A56-83DA555636EB}" srcId="{6EA1F4CD-0708-4339-A47D-25F76AEDB4DB}" destId="{2EA33616-6C58-403A-899C-3B7D55F71B27}" srcOrd="0" destOrd="0" parTransId="{D5F52E3B-7BE2-4E80-90FF-8306A17CFF8A}" sibTransId="{163CC27F-84E5-444B-8EA9-ABC32484E352}"/>
    <dgm:cxn modelId="{22B415C2-BE0D-42CE-AC5E-E96A9746BC91}" type="presOf" srcId="{9E3ED876-F99D-4009-B893-E8D157829CB0}" destId="{AA778DED-9EA1-4A9E-9F61-49ACBE69AF3F}" srcOrd="0" destOrd="0" presId="urn:microsoft.com/office/officeart/2005/8/layout/orgChart1"/>
    <dgm:cxn modelId="{4FA721C7-B676-458A-825A-543248AFC027}" type="presOf" srcId="{23544E89-0BE8-4C87-9CC5-B1D80F78288F}" destId="{E3FD03DD-019A-4C46-81B4-A2E248039BAA}" srcOrd="1" destOrd="0" presId="urn:microsoft.com/office/officeart/2005/8/layout/orgChart1"/>
    <dgm:cxn modelId="{F35736CD-5585-4446-849C-A8D0779D885B}" type="presOf" srcId="{FADEA060-9F80-4F05-8924-35A50E22DCEB}" destId="{E01DCD01-01B1-4823-A459-88A237F02D55}" srcOrd="1" destOrd="0" presId="urn:microsoft.com/office/officeart/2005/8/layout/orgChart1"/>
    <dgm:cxn modelId="{4E0795CD-5B7E-46AB-9E17-F2309D29F4D8}" type="presOf" srcId="{4ADE750D-DFA3-4D8A-A921-1D6DF4916124}" destId="{C07CAD16-6EDD-400B-B829-4B7391D04450}" srcOrd="0" destOrd="0" presId="urn:microsoft.com/office/officeart/2005/8/layout/orgChart1"/>
    <dgm:cxn modelId="{15E1DECE-A124-469D-86B0-65222B30F1D5}" srcId="{2EA33616-6C58-403A-899C-3B7D55F71B27}" destId="{283E68FA-178E-43FD-9B9F-77F079A88FB9}" srcOrd="3" destOrd="0" parTransId="{1A530A5F-EA78-45C7-9C09-2159B17DCB4C}" sibTransId="{DC8D2910-F3AE-409E-8AE9-964AA4368272}"/>
    <dgm:cxn modelId="{B1B39CD2-06FF-4FDF-9431-85E1740AD1DA}" type="presOf" srcId="{B423D063-4EAC-4556-B512-3C8FAB493E85}" destId="{8AB3917F-9060-4E1B-A473-DC6F9AE2209D}" srcOrd="0" destOrd="0" presId="urn:microsoft.com/office/officeart/2005/8/layout/orgChart1"/>
    <dgm:cxn modelId="{A0DCB4D9-DB51-42B8-89A4-8DA12DB2C4C8}" type="presOf" srcId="{2447C9A4-4F84-47E4-A507-A4D0C417CA45}" destId="{B5236795-95FC-46F8-B766-F0940199D0A9}" srcOrd="0" destOrd="0" presId="urn:microsoft.com/office/officeart/2005/8/layout/orgChart1"/>
    <dgm:cxn modelId="{380D36DC-705E-42D6-811F-06716DBA259D}" type="presOf" srcId="{19515E11-2C80-4A55-9217-35A62F76518B}" destId="{77550713-A0EF-4D22-BEDA-094D2D7BBDE3}" srcOrd="0" destOrd="0" presId="urn:microsoft.com/office/officeart/2005/8/layout/orgChart1"/>
    <dgm:cxn modelId="{ED6C70E0-0F49-4423-B458-0FB0CD003C1B}" type="presOf" srcId="{1A530A5F-EA78-45C7-9C09-2159B17DCB4C}" destId="{F7E913FE-0547-4945-92D9-B3190346EC78}" srcOrd="0" destOrd="0" presId="urn:microsoft.com/office/officeart/2005/8/layout/orgChart1"/>
    <dgm:cxn modelId="{6756D4E6-434D-44CF-BE6E-3B48085979A1}" type="presOf" srcId="{850B40D2-24B9-4CF5-8952-C2AA7D1D7181}" destId="{3681078A-B39D-4D1F-96C9-8DFB94504385}" srcOrd="0" destOrd="0" presId="urn:microsoft.com/office/officeart/2005/8/layout/orgChart1"/>
    <dgm:cxn modelId="{1EC2DFE9-C8C4-4060-8BB9-4287BC72C50C}" srcId="{2EA33616-6C58-403A-899C-3B7D55F71B27}" destId="{9E3ED876-F99D-4009-B893-E8D157829CB0}" srcOrd="4" destOrd="0" parTransId="{0786FD66-CAE3-45FE-8FB7-48564B455D3F}" sibTransId="{61F84AB0-DE04-4AEC-B867-FF6C53535130}"/>
    <dgm:cxn modelId="{59D39FEE-67AC-4E8A-BE60-8F8B3ADD8767}" srcId="{2EA33616-6C58-403A-899C-3B7D55F71B27}" destId="{2447C9A4-4F84-47E4-A507-A4D0C417CA45}" srcOrd="6" destOrd="0" parTransId="{14B704D1-509A-4A5E-8AF1-9C6497C4BD45}" sibTransId="{B75E7C15-9FAB-4189-B07F-4D2A2A62DC0C}"/>
    <dgm:cxn modelId="{9309A3EF-E62A-4305-B173-E0FA1B51C3CB}" type="presOf" srcId="{2EA33616-6C58-403A-899C-3B7D55F71B27}" destId="{6EC8FE8C-3EAF-4DCB-B78C-936D0F26F435}" srcOrd="0" destOrd="0" presId="urn:microsoft.com/office/officeart/2005/8/layout/orgChart1"/>
    <dgm:cxn modelId="{4B35A5F1-A41D-4ADB-B6B5-FDFAB602F04C}" type="presOf" srcId="{14B704D1-509A-4A5E-8AF1-9C6497C4BD45}" destId="{F541103D-4E1F-4DF7-ADB4-DC167E7A5BF8}" srcOrd="0" destOrd="0" presId="urn:microsoft.com/office/officeart/2005/8/layout/orgChart1"/>
    <dgm:cxn modelId="{7BBFF6F4-B547-4ECF-88C7-B803390B194A}" type="presOf" srcId="{70AB9942-A854-41C0-BC4D-CD6FDEDE62B5}" destId="{7D3464D7-3CB0-4278-A220-4A06645B7E8B}" srcOrd="0" destOrd="0" presId="urn:microsoft.com/office/officeart/2005/8/layout/orgChart1"/>
    <dgm:cxn modelId="{ACEEEDF5-E08A-4A38-9B2C-839C8840F1EA}" type="presOf" srcId="{6EA1F4CD-0708-4339-A47D-25F76AEDB4DB}" destId="{BE809DCD-C791-4D06-B74E-636465068ABF}" srcOrd="0" destOrd="0" presId="urn:microsoft.com/office/officeart/2005/8/layout/orgChart1"/>
    <dgm:cxn modelId="{3007E2F7-AA78-4225-B3F4-6151F7B8757B}" type="presOf" srcId="{571404E0-F84D-428B-A07E-8BC34D8E268C}" destId="{5EFA8FB1-20F7-405A-A5F2-C008F4DF30FA}" srcOrd="1" destOrd="0" presId="urn:microsoft.com/office/officeart/2005/8/layout/orgChart1"/>
    <dgm:cxn modelId="{A6C37CFA-10D0-4771-8F9E-BA36674A3D52}" type="presOf" srcId="{F3167BC3-A252-46E7-8D9E-43AECDF38A66}" destId="{BDE24492-BB92-4784-9BCA-6EE2AFBDC3E4}" srcOrd="0" destOrd="0" presId="urn:microsoft.com/office/officeart/2005/8/layout/orgChart1"/>
    <dgm:cxn modelId="{839DDAE4-9B5F-41D8-A5F8-8ED580513B86}" type="presParOf" srcId="{BE809DCD-C791-4D06-B74E-636465068ABF}" destId="{CBC44882-21AA-4C17-849C-D9C786CEEDB2}" srcOrd="0" destOrd="0" presId="urn:microsoft.com/office/officeart/2005/8/layout/orgChart1"/>
    <dgm:cxn modelId="{1F605859-5ED8-477A-9BC6-188C55A8AA97}" type="presParOf" srcId="{CBC44882-21AA-4C17-849C-D9C786CEEDB2}" destId="{D34B3118-2238-4881-A51D-D88F2B6A435D}" srcOrd="0" destOrd="0" presId="urn:microsoft.com/office/officeart/2005/8/layout/orgChart1"/>
    <dgm:cxn modelId="{E046014F-22A5-4046-B6A0-601FF00E5C05}" type="presParOf" srcId="{D34B3118-2238-4881-A51D-D88F2B6A435D}" destId="{6EC8FE8C-3EAF-4DCB-B78C-936D0F26F435}" srcOrd="0" destOrd="0" presId="urn:microsoft.com/office/officeart/2005/8/layout/orgChart1"/>
    <dgm:cxn modelId="{256A52F8-9DD3-47A3-9DFD-2D4043E73516}" type="presParOf" srcId="{D34B3118-2238-4881-A51D-D88F2B6A435D}" destId="{EFD0803D-D0E7-4BD0-BD15-D56AA3DD3146}" srcOrd="1" destOrd="0" presId="urn:microsoft.com/office/officeart/2005/8/layout/orgChart1"/>
    <dgm:cxn modelId="{904B5239-E006-4EB1-B937-E28D093D9AAA}" type="presParOf" srcId="{CBC44882-21AA-4C17-849C-D9C786CEEDB2}" destId="{76D3F05A-4157-40B3-A88D-439316AD0519}" srcOrd="1" destOrd="0" presId="urn:microsoft.com/office/officeart/2005/8/layout/orgChart1"/>
    <dgm:cxn modelId="{0C6FA993-5525-4800-AE7E-B05A3E68B411}" type="presParOf" srcId="{76D3F05A-4157-40B3-A88D-439316AD0519}" destId="{BC16BFDF-A9D7-4A00-BB35-5A8DD4FA4BA7}" srcOrd="0" destOrd="0" presId="urn:microsoft.com/office/officeart/2005/8/layout/orgChart1"/>
    <dgm:cxn modelId="{66AD2BF2-059F-4CC7-9073-B300592DB331}" type="presParOf" srcId="{76D3F05A-4157-40B3-A88D-439316AD0519}" destId="{8BF30AAF-8182-4DDD-B875-227C2EFC9221}" srcOrd="1" destOrd="0" presId="urn:microsoft.com/office/officeart/2005/8/layout/orgChart1"/>
    <dgm:cxn modelId="{4AB6A5E2-C18D-4DAA-BF93-2419ED9FFDC7}" type="presParOf" srcId="{8BF30AAF-8182-4DDD-B875-227C2EFC9221}" destId="{A9EEC2C3-551E-4E2F-B934-F65D754F12A8}" srcOrd="0" destOrd="0" presId="urn:microsoft.com/office/officeart/2005/8/layout/orgChart1"/>
    <dgm:cxn modelId="{B0DE885A-4825-4A5B-B997-1280F395B8CF}" type="presParOf" srcId="{A9EEC2C3-551E-4E2F-B934-F65D754F12A8}" destId="{7D3464D7-3CB0-4278-A220-4A06645B7E8B}" srcOrd="0" destOrd="0" presId="urn:microsoft.com/office/officeart/2005/8/layout/orgChart1"/>
    <dgm:cxn modelId="{0F4A24CE-752F-4DD6-A683-53A49E7E2179}" type="presParOf" srcId="{A9EEC2C3-551E-4E2F-B934-F65D754F12A8}" destId="{9B73F823-92B6-47A1-B770-F479C0944D14}" srcOrd="1" destOrd="0" presId="urn:microsoft.com/office/officeart/2005/8/layout/orgChart1"/>
    <dgm:cxn modelId="{3FAC4041-B873-4779-B203-A0DB56620AB4}" type="presParOf" srcId="{8BF30AAF-8182-4DDD-B875-227C2EFC9221}" destId="{AA20B984-9E84-4689-AA7F-240D1DDDEE5E}" srcOrd="1" destOrd="0" presId="urn:microsoft.com/office/officeart/2005/8/layout/orgChart1"/>
    <dgm:cxn modelId="{6717330E-71F3-44C0-9A01-914214763FB1}" type="presParOf" srcId="{8BF30AAF-8182-4DDD-B875-227C2EFC9221}" destId="{8987BA53-BC6B-476F-8113-BE05BA527C65}" srcOrd="2" destOrd="0" presId="urn:microsoft.com/office/officeart/2005/8/layout/orgChart1"/>
    <dgm:cxn modelId="{94038114-249B-4D1F-9324-73554392751A}" type="presParOf" srcId="{76D3F05A-4157-40B3-A88D-439316AD0519}" destId="{3681078A-B39D-4D1F-96C9-8DFB94504385}" srcOrd="2" destOrd="0" presId="urn:microsoft.com/office/officeart/2005/8/layout/orgChart1"/>
    <dgm:cxn modelId="{0F41DD9B-4016-4D46-81C0-7A2D65CF6196}" type="presParOf" srcId="{76D3F05A-4157-40B3-A88D-439316AD0519}" destId="{C359F307-6DBE-4CB7-90E6-C3696C0CA1E0}" srcOrd="3" destOrd="0" presId="urn:microsoft.com/office/officeart/2005/8/layout/orgChart1"/>
    <dgm:cxn modelId="{79FF2A72-E1CF-4445-8635-3CB276D21883}" type="presParOf" srcId="{C359F307-6DBE-4CB7-90E6-C3696C0CA1E0}" destId="{211C5C43-D4C6-492D-9ECA-30A6CBCEFACB}" srcOrd="0" destOrd="0" presId="urn:microsoft.com/office/officeart/2005/8/layout/orgChart1"/>
    <dgm:cxn modelId="{6D3EB50C-EEF7-458A-B524-B2B1C60361D4}" type="presParOf" srcId="{211C5C43-D4C6-492D-9ECA-30A6CBCEFACB}" destId="{8AB3917F-9060-4E1B-A473-DC6F9AE2209D}" srcOrd="0" destOrd="0" presId="urn:microsoft.com/office/officeart/2005/8/layout/orgChart1"/>
    <dgm:cxn modelId="{868E6E6A-6567-4DF6-AFCA-43D865D4496A}" type="presParOf" srcId="{211C5C43-D4C6-492D-9ECA-30A6CBCEFACB}" destId="{3BA91DD0-96AC-4408-A350-6C30005CD35F}" srcOrd="1" destOrd="0" presId="urn:microsoft.com/office/officeart/2005/8/layout/orgChart1"/>
    <dgm:cxn modelId="{2DB5B59E-5BA3-43E1-9738-3BB677A18C6E}" type="presParOf" srcId="{C359F307-6DBE-4CB7-90E6-C3696C0CA1E0}" destId="{28D42E9B-E012-4B66-B844-BC772EB28264}" srcOrd="1" destOrd="0" presId="urn:microsoft.com/office/officeart/2005/8/layout/orgChart1"/>
    <dgm:cxn modelId="{994EBA8C-6CAF-4718-B946-5856E94794C3}" type="presParOf" srcId="{C359F307-6DBE-4CB7-90E6-C3696C0CA1E0}" destId="{CC55F927-1A0C-404C-82D2-87BBD7C6D7A9}" srcOrd="2" destOrd="0" presId="urn:microsoft.com/office/officeart/2005/8/layout/orgChart1"/>
    <dgm:cxn modelId="{728CF6B6-9107-431E-BCC8-4599BE1217FE}" type="presParOf" srcId="{76D3F05A-4157-40B3-A88D-439316AD0519}" destId="{77550713-A0EF-4D22-BEDA-094D2D7BBDE3}" srcOrd="4" destOrd="0" presId="urn:microsoft.com/office/officeart/2005/8/layout/orgChart1"/>
    <dgm:cxn modelId="{5473D01B-F1A6-4B01-AC31-F3A5CF21AEEC}" type="presParOf" srcId="{76D3F05A-4157-40B3-A88D-439316AD0519}" destId="{39C20F29-24B4-471D-B1F4-A0EC786FE635}" srcOrd="5" destOrd="0" presId="urn:microsoft.com/office/officeart/2005/8/layout/orgChart1"/>
    <dgm:cxn modelId="{7C8BCF2D-4547-470C-9337-A307BF3C9C36}" type="presParOf" srcId="{39C20F29-24B4-471D-B1F4-A0EC786FE635}" destId="{F4680590-53A3-471A-9A4B-98EA5D64802B}" srcOrd="0" destOrd="0" presId="urn:microsoft.com/office/officeart/2005/8/layout/orgChart1"/>
    <dgm:cxn modelId="{A7645664-B127-48B0-970D-00698BA9725C}" type="presParOf" srcId="{F4680590-53A3-471A-9A4B-98EA5D64802B}" destId="{D1550720-338F-4432-A220-19CCDB9BDA3C}" srcOrd="0" destOrd="0" presId="urn:microsoft.com/office/officeart/2005/8/layout/orgChart1"/>
    <dgm:cxn modelId="{4503F9E9-8218-4083-89D2-C52728D41184}" type="presParOf" srcId="{F4680590-53A3-471A-9A4B-98EA5D64802B}" destId="{1E041319-8359-4C3E-A0C6-B680A4798647}" srcOrd="1" destOrd="0" presId="urn:microsoft.com/office/officeart/2005/8/layout/orgChart1"/>
    <dgm:cxn modelId="{EF5B7ACF-B3C8-4EE2-A40E-E7DF03F70B00}" type="presParOf" srcId="{39C20F29-24B4-471D-B1F4-A0EC786FE635}" destId="{74375E3F-637F-4604-AEA6-6BF8F50E2240}" srcOrd="1" destOrd="0" presId="urn:microsoft.com/office/officeart/2005/8/layout/orgChart1"/>
    <dgm:cxn modelId="{E26E3419-0E6E-4401-BC8E-C9B40C9975F7}" type="presParOf" srcId="{39C20F29-24B4-471D-B1F4-A0EC786FE635}" destId="{03A7D26D-05BD-4024-9776-4A204F822DBE}" srcOrd="2" destOrd="0" presId="urn:microsoft.com/office/officeart/2005/8/layout/orgChart1"/>
    <dgm:cxn modelId="{0FF4BEB6-B584-4922-A880-CA9A4EDD1E40}" type="presParOf" srcId="{76D3F05A-4157-40B3-A88D-439316AD0519}" destId="{F7E913FE-0547-4945-92D9-B3190346EC78}" srcOrd="6" destOrd="0" presId="urn:microsoft.com/office/officeart/2005/8/layout/orgChart1"/>
    <dgm:cxn modelId="{CD2EBD84-A9CB-4140-B4B3-6203AC318214}" type="presParOf" srcId="{76D3F05A-4157-40B3-A88D-439316AD0519}" destId="{52155C41-C205-4F0E-8DCA-B306205759D4}" srcOrd="7" destOrd="0" presId="urn:microsoft.com/office/officeart/2005/8/layout/orgChart1"/>
    <dgm:cxn modelId="{A09F6316-C506-40A8-BCAB-F883D8319D32}" type="presParOf" srcId="{52155C41-C205-4F0E-8DCA-B306205759D4}" destId="{F5DB035E-7264-4C73-AD5B-6AA1EF98F758}" srcOrd="0" destOrd="0" presId="urn:microsoft.com/office/officeart/2005/8/layout/orgChart1"/>
    <dgm:cxn modelId="{55A297F3-5D6F-4F0A-A43A-1814A4952CFF}" type="presParOf" srcId="{F5DB035E-7264-4C73-AD5B-6AA1EF98F758}" destId="{A3745605-FF28-4664-A7AF-D1B1BAE61ADD}" srcOrd="0" destOrd="0" presId="urn:microsoft.com/office/officeart/2005/8/layout/orgChart1"/>
    <dgm:cxn modelId="{E2D51E73-34EB-4BCF-8E08-557CE2233350}" type="presParOf" srcId="{F5DB035E-7264-4C73-AD5B-6AA1EF98F758}" destId="{DFB5258B-0175-48F1-8374-683B5187DE24}" srcOrd="1" destOrd="0" presId="urn:microsoft.com/office/officeart/2005/8/layout/orgChart1"/>
    <dgm:cxn modelId="{F81B8E64-72BE-4DD5-97E7-4FBFB27B0647}" type="presParOf" srcId="{52155C41-C205-4F0E-8DCA-B306205759D4}" destId="{6B04680A-6150-41F2-B505-B9933E069CB0}" srcOrd="1" destOrd="0" presId="urn:microsoft.com/office/officeart/2005/8/layout/orgChart1"/>
    <dgm:cxn modelId="{B237C499-98A0-42D5-A8BC-962CB7DED33B}" type="presParOf" srcId="{52155C41-C205-4F0E-8DCA-B306205759D4}" destId="{FFD04741-EC4A-4A9D-9324-C83585DE3AB7}" srcOrd="2" destOrd="0" presId="urn:microsoft.com/office/officeart/2005/8/layout/orgChart1"/>
    <dgm:cxn modelId="{9FC42237-813F-4184-853E-C3B29837FE5C}" type="presParOf" srcId="{76D3F05A-4157-40B3-A88D-439316AD0519}" destId="{0633986D-1909-41DD-BA58-7A39C997A01D}" srcOrd="8" destOrd="0" presId="urn:microsoft.com/office/officeart/2005/8/layout/orgChart1"/>
    <dgm:cxn modelId="{101DC0A0-BB20-4157-AD77-2E02AE5946EF}" type="presParOf" srcId="{76D3F05A-4157-40B3-A88D-439316AD0519}" destId="{BB78450A-95D0-4E56-B308-CFDCE3D8DA6F}" srcOrd="9" destOrd="0" presId="urn:microsoft.com/office/officeart/2005/8/layout/orgChart1"/>
    <dgm:cxn modelId="{55ECA114-B744-4681-8A22-219381FA25F1}" type="presParOf" srcId="{BB78450A-95D0-4E56-B308-CFDCE3D8DA6F}" destId="{6C81F300-7048-4C22-931E-5749A71B4BDD}" srcOrd="0" destOrd="0" presId="urn:microsoft.com/office/officeart/2005/8/layout/orgChart1"/>
    <dgm:cxn modelId="{49776220-8DAE-48D9-B5D9-F0DF7A2E6ADA}" type="presParOf" srcId="{6C81F300-7048-4C22-931E-5749A71B4BDD}" destId="{AA778DED-9EA1-4A9E-9F61-49ACBE69AF3F}" srcOrd="0" destOrd="0" presId="urn:microsoft.com/office/officeart/2005/8/layout/orgChart1"/>
    <dgm:cxn modelId="{17AA38B5-4B70-4ABE-97EA-B690E739BC01}" type="presParOf" srcId="{6C81F300-7048-4C22-931E-5749A71B4BDD}" destId="{16C4CC1E-B323-425D-ACDB-F889D2E6A8CD}" srcOrd="1" destOrd="0" presId="urn:microsoft.com/office/officeart/2005/8/layout/orgChart1"/>
    <dgm:cxn modelId="{48483D90-30E4-4D97-A6E4-70B7C8AF5A47}" type="presParOf" srcId="{BB78450A-95D0-4E56-B308-CFDCE3D8DA6F}" destId="{F4DBAB6A-8969-4624-ABCB-3CCCBEE38D23}" srcOrd="1" destOrd="0" presId="urn:microsoft.com/office/officeart/2005/8/layout/orgChart1"/>
    <dgm:cxn modelId="{918A0CFF-E48F-4A08-870C-FDE2B30048DB}" type="presParOf" srcId="{BB78450A-95D0-4E56-B308-CFDCE3D8DA6F}" destId="{9FB42F60-7969-4E70-A200-C04C4DC7C691}" srcOrd="2" destOrd="0" presId="urn:microsoft.com/office/officeart/2005/8/layout/orgChart1"/>
    <dgm:cxn modelId="{75028B6C-E66C-4A10-8B5F-535B390D56E2}" type="presParOf" srcId="{76D3F05A-4157-40B3-A88D-439316AD0519}" destId="{A4C91703-4BFC-4CEF-BA69-FD4B6133FB41}" srcOrd="10" destOrd="0" presId="urn:microsoft.com/office/officeart/2005/8/layout/orgChart1"/>
    <dgm:cxn modelId="{C528151D-A58F-4EB1-ACE5-B376CC9885C5}" type="presParOf" srcId="{76D3F05A-4157-40B3-A88D-439316AD0519}" destId="{B62B2E79-31C8-4ABE-9FC1-9859B54A35DE}" srcOrd="11" destOrd="0" presId="urn:microsoft.com/office/officeart/2005/8/layout/orgChart1"/>
    <dgm:cxn modelId="{552404F7-ECEF-4DBF-BCF4-4C29EAFCA2BD}" type="presParOf" srcId="{B62B2E79-31C8-4ABE-9FC1-9859B54A35DE}" destId="{8FE2562B-AE6A-459E-A186-E66EC9034CFB}" srcOrd="0" destOrd="0" presId="urn:microsoft.com/office/officeart/2005/8/layout/orgChart1"/>
    <dgm:cxn modelId="{326072A8-D793-4691-905B-CC40F0520440}" type="presParOf" srcId="{8FE2562B-AE6A-459E-A186-E66EC9034CFB}" destId="{B2A56B9F-A74A-4F28-8C33-8D010893E9CA}" srcOrd="0" destOrd="0" presId="urn:microsoft.com/office/officeart/2005/8/layout/orgChart1"/>
    <dgm:cxn modelId="{7ABCFA58-C693-4070-B7F4-18D252CBF5CD}" type="presParOf" srcId="{8FE2562B-AE6A-459E-A186-E66EC9034CFB}" destId="{E01DCD01-01B1-4823-A459-88A237F02D55}" srcOrd="1" destOrd="0" presId="urn:microsoft.com/office/officeart/2005/8/layout/orgChart1"/>
    <dgm:cxn modelId="{70DDE94A-93F9-4986-8D5D-736B77EB5824}" type="presParOf" srcId="{B62B2E79-31C8-4ABE-9FC1-9859B54A35DE}" destId="{E8B101FC-FE03-4612-BE58-ED8125629465}" srcOrd="1" destOrd="0" presId="urn:microsoft.com/office/officeart/2005/8/layout/orgChart1"/>
    <dgm:cxn modelId="{7089C87F-F4E6-4386-AF23-FFCE74333F3A}" type="presParOf" srcId="{B62B2E79-31C8-4ABE-9FC1-9859B54A35DE}" destId="{26E0F07B-E649-4EB1-BE65-25335A67161E}" srcOrd="2" destOrd="0" presId="urn:microsoft.com/office/officeart/2005/8/layout/orgChart1"/>
    <dgm:cxn modelId="{7758E3B1-B69E-42A6-B808-D3EB9364FE69}" type="presParOf" srcId="{76D3F05A-4157-40B3-A88D-439316AD0519}" destId="{F541103D-4E1F-4DF7-ADB4-DC167E7A5BF8}" srcOrd="12" destOrd="0" presId="urn:microsoft.com/office/officeart/2005/8/layout/orgChart1"/>
    <dgm:cxn modelId="{F0938AC2-D4E4-4975-B20F-52AC84DE7E25}" type="presParOf" srcId="{76D3F05A-4157-40B3-A88D-439316AD0519}" destId="{0F973B8B-F8F3-404F-9B87-A068695E65C4}" srcOrd="13" destOrd="0" presId="urn:microsoft.com/office/officeart/2005/8/layout/orgChart1"/>
    <dgm:cxn modelId="{C3FFE47C-2ABB-4B4E-8B73-9D2D281BB3EB}" type="presParOf" srcId="{0F973B8B-F8F3-404F-9B87-A068695E65C4}" destId="{68D286E1-E3D6-4006-8269-892348CE2DD3}" srcOrd="0" destOrd="0" presId="urn:microsoft.com/office/officeart/2005/8/layout/orgChart1"/>
    <dgm:cxn modelId="{03AE0671-878C-4E9C-8B51-1826F178F189}" type="presParOf" srcId="{68D286E1-E3D6-4006-8269-892348CE2DD3}" destId="{B5236795-95FC-46F8-B766-F0940199D0A9}" srcOrd="0" destOrd="0" presId="urn:microsoft.com/office/officeart/2005/8/layout/orgChart1"/>
    <dgm:cxn modelId="{CFDA8DB3-061F-4758-A745-BD8A881C156B}" type="presParOf" srcId="{68D286E1-E3D6-4006-8269-892348CE2DD3}" destId="{97B921E3-3739-4E80-BC0D-82B23655A4D3}" srcOrd="1" destOrd="0" presId="urn:microsoft.com/office/officeart/2005/8/layout/orgChart1"/>
    <dgm:cxn modelId="{44E4B87A-6191-4CF6-A843-E53F5877EF8D}" type="presParOf" srcId="{0F973B8B-F8F3-404F-9B87-A068695E65C4}" destId="{EDCEE5A1-61ED-402F-A183-574D224503EA}" srcOrd="1" destOrd="0" presId="urn:microsoft.com/office/officeart/2005/8/layout/orgChart1"/>
    <dgm:cxn modelId="{D722B316-EF70-47D0-8BBA-DA06F8381FC7}" type="presParOf" srcId="{EDCEE5A1-61ED-402F-A183-574D224503EA}" destId="{C07CAD16-6EDD-400B-B829-4B7391D04450}" srcOrd="0" destOrd="0" presId="urn:microsoft.com/office/officeart/2005/8/layout/orgChart1"/>
    <dgm:cxn modelId="{993D9F9C-B845-496D-8A13-B185B5086A26}" type="presParOf" srcId="{EDCEE5A1-61ED-402F-A183-574D224503EA}" destId="{351C922E-E319-44AF-852F-60C6E1A1E7D2}" srcOrd="1" destOrd="0" presId="urn:microsoft.com/office/officeart/2005/8/layout/orgChart1"/>
    <dgm:cxn modelId="{C4A511FE-0401-4A51-B7A8-2B8736652BFD}" type="presParOf" srcId="{351C922E-E319-44AF-852F-60C6E1A1E7D2}" destId="{801C5FC5-62CE-4B67-89EC-433C9D593F35}" srcOrd="0" destOrd="0" presId="urn:microsoft.com/office/officeart/2005/8/layout/orgChart1"/>
    <dgm:cxn modelId="{3CD6E270-4CD9-41F9-A25C-3847C7B8E858}" type="presParOf" srcId="{801C5FC5-62CE-4B67-89EC-433C9D593F35}" destId="{BDE24492-BB92-4784-9BCA-6EE2AFBDC3E4}" srcOrd="0" destOrd="0" presId="urn:microsoft.com/office/officeart/2005/8/layout/orgChart1"/>
    <dgm:cxn modelId="{9FBA61FB-8F4C-49A0-BA22-5916F0547533}" type="presParOf" srcId="{801C5FC5-62CE-4B67-89EC-433C9D593F35}" destId="{36826AF7-8742-4501-9DA9-A5D3611E53AF}" srcOrd="1" destOrd="0" presId="urn:microsoft.com/office/officeart/2005/8/layout/orgChart1"/>
    <dgm:cxn modelId="{A2D7BB5E-4648-474B-A31F-5BFDE8565FCB}" type="presParOf" srcId="{351C922E-E319-44AF-852F-60C6E1A1E7D2}" destId="{5D4D1231-C721-431C-9536-4C314126D168}" srcOrd="1" destOrd="0" presId="urn:microsoft.com/office/officeart/2005/8/layout/orgChart1"/>
    <dgm:cxn modelId="{3A48F7DC-9B35-4639-9BA7-7A887709D966}" type="presParOf" srcId="{351C922E-E319-44AF-852F-60C6E1A1E7D2}" destId="{B145656C-0B3E-43EE-9918-E8B98BFA0871}" srcOrd="2" destOrd="0" presId="urn:microsoft.com/office/officeart/2005/8/layout/orgChart1"/>
    <dgm:cxn modelId="{643D1266-D7E3-442E-96BC-04F79309327F}" type="presParOf" srcId="{EDCEE5A1-61ED-402F-A183-574D224503EA}" destId="{42293DF6-49D1-4DD0-AD8D-C1CEA63B7EDA}" srcOrd="2" destOrd="0" presId="urn:microsoft.com/office/officeart/2005/8/layout/orgChart1"/>
    <dgm:cxn modelId="{A92C070E-041B-44AD-80EE-C9C88291F0AB}" type="presParOf" srcId="{EDCEE5A1-61ED-402F-A183-574D224503EA}" destId="{E52C7FDA-DAAB-48D0-841C-A9530A8E24E4}" srcOrd="3" destOrd="0" presId="urn:microsoft.com/office/officeart/2005/8/layout/orgChart1"/>
    <dgm:cxn modelId="{816A8E2B-D992-44AE-A25F-AF3054A4ABC9}" type="presParOf" srcId="{E52C7FDA-DAAB-48D0-841C-A9530A8E24E4}" destId="{48466C30-2614-455B-BCAE-9D967F76F7D0}" srcOrd="0" destOrd="0" presId="urn:microsoft.com/office/officeart/2005/8/layout/orgChart1"/>
    <dgm:cxn modelId="{7F73253A-4A43-46D5-A38F-EC7E8A67AA19}" type="presParOf" srcId="{48466C30-2614-455B-BCAE-9D967F76F7D0}" destId="{152D4E4F-F755-430C-A65B-1B56410D56E2}" srcOrd="0" destOrd="0" presId="urn:microsoft.com/office/officeart/2005/8/layout/orgChart1"/>
    <dgm:cxn modelId="{8C5F5900-56F6-4304-8E03-DA0F8A08822A}" type="presParOf" srcId="{48466C30-2614-455B-BCAE-9D967F76F7D0}" destId="{FFBAC1E4-39F4-49C4-8083-2D7011FF5D04}" srcOrd="1" destOrd="0" presId="urn:microsoft.com/office/officeart/2005/8/layout/orgChart1"/>
    <dgm:cxn modelId="{C4AA3999-24AA-416A-90A0-DCCB196BE93F}" type="presParOf" srcId="{E52C7FDA-DAAB-48D0-841C-A9530A8E24E4}" destId="{A28374A3-7D7B-4A7C-A29C-42EB3680F66C}" srcOrd="1" destOrd="0" presId="urn:microsoft.com/office/officeart/2005/8/layout/orgChart1"/>
    <dgm:cxn modelId="{F6BE7F9B-1B26-4A1F-8227-E921FD01A728}" type="presParOf" srcId="{E52C7FDA-DAAB-48D0-841C-A9530A8E24E4}" destId="{B7317F48-4129-4025-9822-6EA994F9652B}" srcOrd="2" destOrd="0" presId="urn:microsoft.com/office/officeart/2005/8/layout/orgChart1"/>
    <dgm:cxn modelId="{01C13931-9DBF-4B06-9796-781E636FDD07}" type="presParOf" srcId="{EDCEE5A1-61ED-402F-A183-574D224503EA}" destId="{160225C2-E6EC-485B-B3BB-9C54D52B02B7}" srcOrd="4" destOrd="0" presId="urn:microsoft.com/office/officeart/2005/8/layout/orgChart1"/>
    <dgm:cxn modelId="{F32EF375-C7B2-48B8-B4AB-F53959CAA140}" type="presParOf" srcId="{EDCEE5A1-61ED-402F-A183-574D224503EA}" destId="{A07EBB41-8266-4D89-BAEE-D507BD0A8223}" srcOrd="5" destOrd="0" presId="urn:microsoft.com/office/officeart/2005/8/layout/orgChart1"/>
    <dgm:cxn modelId="{C3D09BD4-0ECD-4C0F-9545-A7FC8927189D}" type="presParOf" srcId="{A07EBB41-8266-4D89-BAEE-D507BD0A8223}" destId="{9F3F8A81-B89D-4357-9A1A-41829299F210}" srcOrd="0" destOrd="0" presId="urn:microsoft.com/office/officeart/2005/8/layout/orgChart1"/>
    <dgm:cxn modelId="{3C40208D-C46C-42A4-AC77-C46B01AEDAB6}" type="presParOf" srcId="{9F3F8A81-B89D-4357-9A1A-41829299F210}" destId="{228F8DAE-7564-447E-8456-A7B1CE4C1AF2}" srcOrd="0" destOrd="0" presId="urn:microsoft.com/office/officeart/2005/8/layout/orgChart1"/>
    <dgm:cxn modelId="{C32A171F-6755-4C35-92F4-7C0837977D5A}" type="presParOf" srcId="{9F3F8A81-B89D-4357-9A1A-41829299F210}" destId="{E3FD03DD-019A-4C46-81B4-A2E248039BAA}" srcOrd="1" destOrd="0" presId="urn:microsoft.com/office/officeart/2005/8/layout/orgChart1"/>
    <dgm:cxn modelId="{BC1C6778-2127-4F56-A3DD-2B17D672B37E}" type="presParOf" srcId="{A07EBB41-8266-4D89-BAEE-D507BD0A8223}" destId="{8181E143-5E81-4807-B173-C749FC920DE1}" srcOrd="1" destOrd="0" presId="urn:microsoft.com/office/officeart/2005/8/layout/orgChart1"/>
    <dgm:cxn modelId="{58843AC6-5EF1-4666-9057-AA15E0588041}" type="presParOf" srcId="{A07EBB41-8266-4D89-BAEE-D507BD0A8223}" destId="{DDFD1254-2991-45FB-A62C-A16F84A2ABCD}" srcOrd="2" destOrd="0" presId="urn:microsoft.com/office/officeart/2005/8/layout/orgChart1"/>
    <dgm:cxn modelId="{D27BCF61-5CEA-4DF1-8B3A-2339B2D839E8}" type="presParOf" srcId="{EDCEE5A1-61ED-402F-A183-574D224503EA}" destId="{87FD9803-E4AB-45B2-A3EC-6FC862329060}" srcOrd="6" destOrd="0" presId="urn:microsoft.com/office/officeart/2005/8/layout/orgChart1"/>
    <dgm:cxn modelId="{F838A45F-023B-4CE2-9BA3-4BD650494E10}" type="presParOf" srcId="{EDCEE5A1-61ED-402F-A183-574D224503EA}" destId="{3D794026-07FA-4163-9C88-60DBE752B964}" srcOrd="7" destOrd="0" presId="urn:microsoft.com/office/officeart/2005/8/layout/orgChart1"/>
    <dgm:cxn modelId="{07FBEF06-07BC-4811-9CC6-DB95029C9B3B}" type="presParOf" srcId="{3D794026-07FA-4163-9C88-60DBE752B964}" destId="{5607657E-F2B5-473F-9605-93D7ADDE28EC}" srcOrd="0" destOrd="0" presId="urn:microsoft.com/office/officeart/2005/8/layout/orgChart1"/>
    <dgm:cxn modelId="{8748423F-D12A-4E5C-BE07-5478477B6662}" type="presParOf" srcId="{5607657E-F2B5-473F-9605-93D7ADDE28EC}" destId="{68A86674-0893-4F0E-BEF3-994389CD8E39}" srcOrd="0" destOrd="0" presId="urn:microsoft.com/office/officeart/2005/8/layout/orgChart1"/>
    <dgm:cxn modelId="{FE94D760-6ECC-4A12-BEE4-71163500EDE6}" type="presParOf" srcId="{5607657E-F2B5-473F-9605-93D7ADDE28EC}" destId="{5EFA8FB1-20F7-405A-A5F2-C008F4DF30FA}" srcOrd="1" destOrd="0" presId="urn:microsoft.com/office/officeart/2005/8/layout/orgChart1"/>
    <dgm:cxn modelId="{974B247A-B794-4522-B74A-21FB9E6D8AB1}" type="presParOf" srcId="{3D794026-07FA-4163-9C88-60DBE752B964}" destId="{6DF03D1F-8549-4C15-9C4E-019E7CA808E4}" srcOrd="1" destOrd="0" presId="urn:microsoft.com/office/officeart/2005/8/layout/orgChart1"/>
    <dgm:cxn modelId="{64708F7C-535B-42F0-A5A4-4793C3CEEC39}" type="presParOf" srcId="{3D794026-07FA-4163-9C88-60DBE752B964}" destId="{13AE3932-5005-4CB4-95AA-4AD619C5178E}" srcOrd="2" destOrd="0" presId="urn:microsoft.com/office/officeart/2005/8/layout/orgChart1"/>
    <dgm:cxn modelId="{60503508-60B4-4AAE-9276-D125CBFAA250}" type="presParOf" srcId="{0F973B8B-F8F3-404F-9B87-A068695E65C4}" destId="{6E165412-9CA2-4D64-AF83-7B25A4C8AC78}" srcOrd="2" destOrd="0" presId="urn:microsoft.com/office/officeart/2005/8/layout/orgChart1"/>
    <dgm:cxn modelId="{0BC80633-AFDC-4E73-9866-C1DBA5E99322}" type="presParOf" srcId="{76D3F05A-4157-40B3-A88D-439316AD0519}" destId="{71944893-4D69-4996-BBC8-4B9FB3B85971}" srcOrd="14" destOrd="0" presId="urn:microsoft.com/office/officeart/2005/8/layout/orgChart1"/>
    <dgm:cxn modelId="{FBF7D9B6-AEA9-447D-81C3-DE81C3E42EAD}" type="presParOf" srcId="{76D3F05A-4157-40B3-A88D-439316AD0519}" destId="{47F04987-A060-41E5-AE77-E99FE600CF64}" srcOrd="15" destOrd="0" presId="urn:microsoft.com/office/officeart/2005/8/layout/orgChart1"/>
    <dgm:cxn modelId="{53204C80-FC6E-48BC-9440-23DBFA4B1EE4}" type="presParOf" srcId="{47F04987-A060-41E5-AE77-E99FE600CF64}" destId="{08E18F00-DD07-4896-9831-F3AF26F8B534}" srcOrd="0" destOrd="0" presId="urn:microsoft.com/office/officeart/2005/8/layout/orgChart1"/>
    <dgm:cxn modelId="{194B5DBF-CF0A-4894-824E-6773D09DA2B3}" type="presParOf" srcId="{08E18F00-DD07-4896-9831-F3AF26F8B534}" destId="{FEE24C48-F4E7-430A-AA09-638E8F9E2224}" srcOrd="0" destOrd="0" presId="urn:microsoft.com/office/officeart/2005/8/layout/orgChart1"/>
    <dgm:cxn modelId="{241E8CA0-F846-4494-90E3-7EEF81F65BF2}" type="presParOf" srcId="{08E18F00-DD07-4896-9831-F3AF26F8B534}" destId="{201D6AD2-D045-4F93-9D14-72939F3503A5}" srcOrd="1" destOrd="0" presId="urn:microsoft.com/office/officeart/2005/8/layout/orgChart1"/>
    <dgm:cxn modelId="{3D66A7D0-6F00-49F5-9775-94BDE03300F5}" type="presParOf" srcId="{47F04987-A060-41E5-AE77-E99FE600CF64}" destId="{30362F99-4472-4A80-8C03-88788D3D63CA}" srcOrd="1" destOrd="0" presId="urn:microsoft.com/office/officeart/2005/8/layout/orgChart1"/>
    <dgm:cxn modelId="{55043D08-9107-48D8-BFD0-55ABACDEE56D}" type="presParOf" srcId="{47F04987-A060-41E5-AE77-E99FE600CF64}" destId="{EB17D5E0-8173-4A95-8FAB-2D88580B7868}" srcOrd="2" destOrd="0" presId="urn:microsoft.com/office/officeart/2005/8/layout/orgChart1"/>
    <dgm:cxn modelId="{82960F49-ABAE-4099-88F3-BC8FB1328289}" type="presParOf" srcId="{CBC44882-21AA-4C17-849C-D9C786CEEDB2}" destId="{EA281039-C4FE-49BC-B3AA-ED7A04EBF11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EA1F4CD-0708-4339-A47D-25F76AEDB4DB}" type="doc">
      <dgm:prSet loTypeId="urn:microsoft.com/office/officeart/2005/8/layout/orgChart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A33616-6C58-403A-899C-3B7D55F71B27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/>
            <a:t>Ziekenhuis</a:t>
          </a:r>
          <a:endParaRPr lang="en-US" dirty="0"/>
        </a:p>
      </dgm:t>
    </dgm:pt>
    <dgm:pt modelId="{D5F52E3B-7BE2-4E80-90FF-8306A17CFF8A}" type="parTrans" cxnId="{B5368AB3-6A09-4986-8A56-83DA555636EB}">
      <dgm:prSet/>
      <dgm:spPr/>
      <dgm:t>
        <a:bodyPr/>
        <a:lstStyle/>
        <a:p>
          <a:endParaRPr lang="en-US"/>
        </a:p>
      </dgm:t>
    </dgm:pt>
    <dgm:pt modelId="{163CC27F-84E5-444B-8EA9-ABC32484E352}" type="sibTrans" cxnId="{B5368AB3-6A09-4986-8A56-83DA555636EB}">
      <dgm:prSet/>
      <dgm:spPr/>
      <dgm:t>
        <a:bodyPr/>
        <a:lstStyle/>
        <a:p>
          <a:endParaRPr lang="en-US"/>
        </a:p>
      </dgm:t>
    </dgm:pt>
    <dgm:pt modelId="{70AB9942-A854-41C0-BC4D-CD6FDEDE62B5}">
      <dgm:prSet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Apotheek</a:t>
          </a:r>
          <a:endParaRPr lang="en-US" dirty="0"/>
        </a:p>
      </dgm:t>
    </dgm:pt>
    <dgm:pt modelId="{368C5683-7F4F-40F2-9799-1CEA4C3F6A94}" type="parTrans" cxnId="{BAF6DE21-C285-4284-9646-D1C88145C1C2}">
      <dgm:prSet/>
      <dgm:spPr/>
      <dgm:t>
        <a:bodyPr/>
        <a:lstStyle/>
        <a:p>
          <a:endParaRPr lang="en-BE"/>
        </a:p>
      </dgm:t>
    </dgm:pt>
    <dgm:pt modelId="{E4672FD0-28FC-4DCB-8699-04900FF782B5}" type="sibTrans" cxnId="{BAF6DE21-C285-4284-9646-D1C88145C1C2}">
      <dgm:prSet/>
      <dgm:spPr/>
      <dgm:t>
        <a:bodyPr/>
        <a:lstStyle/>
        <a:p>
          <a:endParaRPr lang="en-BE"/>
        </a:p>
      </dgm:t>
    </dgm:pt>
    <dgm:pt modelId="{B423D063-4EAC-4556-B512-3C8FAB493E85}">
      <dgm:prSet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/>
            <a:t>Informatica</a:t>
          </a:r>
        </a:p>
      </dgm:t>
    </dgm:pt>
    <dgm:pt modelId="{850B40D2-24B9-4CF5-8952-C2AA7D1D7181}" type="parTrans" cxnId="{5525B44A-1B43-4412-913B-9FD6EF2F6328}">
      <dgm:prSet/>
      <dgm:spPr/>
      <dgm:t>
        <a:bodyPr/>
        <a:lstStyle/>
        <a:p>
          <a:endParaRPr lang="en-BE"/>
        </a:p>
      </dgm:t>
    </dgm:pt>
    <dgm:pt modelId="{291D258C-85FE-41AF-8327-C66C34D32984}" type="sibTrans" cxnId="{5525B44A-1B43-4412-913B-9FD6EF2F6328}">
      <dgm:prSet/>
      <dgm:spPr/>
      <dgm:t>
        <a:bodyPr/>
        <a:lstStyle/>
        <a:p>
          <a:endParaRPr lang="en-BE"/>
        </a:p>
      </dgm:t>
    </dgm:pt>
    <dgm:pt modelId="{A6F63D30-E3EF-4761-949E-E5C015473BD9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/>
            <a:t>HR</a:t>
          </a:r>
        </a:p>
      </dgm:t>
    </dgm:pt>
    <dgm:pt modelId="{19515E11-2C80-4A55-9217-35A62F76518B}" type="parTrans" cxnId="{D2A2125C-0A03-4A79-8B55-674BA65134F9}">
      <dgm:prSet/>
      <dgm:spPr/>
      <dgm:t>
        <a:bodyPr/>
        <a:lstStyle/>
        <a:p>
          <a:endParaRPr lang="en-BE"/>
        </a:p>
      </dgm:t>
    </dgm:pt>
    <dgm:pt modelId="{B04D16ED-7220-462E-9A91-7A9414B6FA21}" type="sibTrans" cxnId="{D2A2125C-0A03-4A79-8B55-674BA65134F9}">
      <dgm:prSet/>
      <dgm:spPr/>
      <dgm:t>
        <a:bodyPr/>
        <a:lstStyle/>
        <a:p>
          <a:endParaRPr lang="en-BE"/>
        </a:p>
      </dgm:t>
    </dgm:pt>
    <dgm:pt modelId="{283E68FA-178E-43FD-9B9F-77F079A88FB9}">
      <dgm:prSet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Stafmedewerkers</a:t>
          </a:r>
          <a:endParaRPr lang="en-US" dirty="0"/>
        </a:p>
      </dgm:t>
    </dgm:pt>
    <dgm:pt modelId="{1A530A5F-EA78-45C7-9C09-2159B17DCB4C}" type="parTrans" cxnId="{15E1DECE-A124-469D-86B0-65222B30F1D5}">
      <dgm:prSet/>
      <dgm:spPr/>
      <dgm:t>
        <a:bodyPr/>
        <a:lstStyle/>
        <a:p>
          <a:endParaRPr lang="en-BE"/>
        </a:p>
      </dgm:t>
    </dgm:pt>
    <dgm:pt modelId="{DC8D2910-F3AE-409E-8AE9-964AA4368272}" type="sibTrans" cxnId="{15E1DECE-A124-469D-86B0-65222B30F1D5}">
      <dgm:prSet/>
      <dgm:spPr/>
      <dgm:t>
        <a:bodyPr/>
        <a:lstStyle/>
        <a:p>
          <a:endParaRPr lang="en-BE"/>
        </a:p>
      </dgm:t>
    </dgm:pt>
    <dgm:pt modelId="{9E3ED876-F99D-4009-B893-E8D157829CB0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Financiën</a:t>
          </a:r>
          <a:endParaRPr lang="en-US" dirty="0"/>
        </a:p>
      </dgm:t>
    </dgm:pt>
    <dgm:pt modelId="{0786FD66-CAE3-45FE-8FB7-48564B455D3F}" type="parTrans" cxnId="{1EC2DFE9-C8C4-4060-8BB9-4287BC72C50C}">
      <dgm:prSet/>
      <dgm:spPr/>
      <dgm:t>
        <a:bodyPr/>
        <a:lstStyle/>
        <a:p>
          <a:endParaRPr lang="en-BE"/>
        </a:p>
      </dgm:t>
    </dgm:pt>
    <dgm:pt modelId="{61F84AB0-DE04-4AEC-B867-FF6C53535130}" type="sibTrans" cxnId="{1EC2DFE9-C8C4-4060-8BB9-4287BC72C50C}">
      <dgm:prSet/>
      <dgm:spPr/>
      <dgm:t>
        <a:bodyPr/>
        <a:lstStyle/>
        <a:p>
          <a:endParaRPr lang="en-BE"/>
        </a:p>
      </dgm:t>
    </dgm:pt>
    <dgm:pt modelId="{FADEA060-9F80-4F05-8924-35A50E22DCEB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/>
            <a:t>Facility Mgt</a:t>
          </a:r>
        </a:p>
      </dgm:t>
    </dgm:pt>
    <dgm:pt modelId="{842CA31A-13B9-4C6F-AA1B-F4259BFC6BFC}" type="parTrans" cxnId="{DDB9F43A-FE21-43E8-9D08-55D0A3EC9769}">
      <dgm:prSet/>
      <dgm:spPr/>
      <dgm:t>
        <a:bodyPr/>
        <a:lstStyle/>
        <a:p>
          <a:endParaRPr lang="en-BE"/>
        </a:p>
      </dgm:t>
    </dgm:pt>
    <dgm:pt modelId="{11B234BB-9EDE-4FE1-A9F7-8434B38FFDC0}" type="sibTrans" cxnId="{DDB9F43A-FE21-43E8-9D08-55D0A3EC9769}">
      <dgm:prSet/>
      <dgm:spPr/>
      <dgm:t>
        <a:bodyPr/>
        <a:lstStyle/>
        <a:p>
          <a:endParaRPr lang="en-BE"/>
        </a:p>
      </dgm:t>
    </dgm:pt>
    <dgm:pt modelId="{2447C9A4-4F84-47E4-A507-A4D0C417CA45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Medisch</a:t>
          </a:r>
          <a:endParaRPr lang="en-US" dirty="0"/>
        </a:p>
      </dgm:t>
    </dgm:pt>
    <dgm:pt modelId="{14B704D1-509A-4A5E-8AF1-9C6497C4BD45}" type="parTrans" cxnId="{59D39FEE-67AC-4E8A-BE60-8F8B3ADD8767}">
      <dgm:prSet/>
      <dgm:spPr/>
      <dgm:t>
        <a:bodyPr/>
        <a:lstStyle/>
        <a:p>
          <a:endParaRPr lang="en-BE"/>
        </a:p>
      </dgm:t>
    </dgm:pt>
    <dgm:pt modelId="{B75E7C15-9FAB-4189-B07F-4D2A2A62DC0C}" type="sibTrans" cxnId="{59D39FEE-67AC-4E8A-BE60-8F8B3ADD8767}">
      <dgm:prSet/>
      <dgm:spPr/>
      <dgm:t>
        <a:bodyPr/>
        <a:lstStyle/>
        <a:p>
          <a:endParaRPr lang="en-BE"/>
        </a:p>
      </dgm:t>
    </dgm:pt>
    <dgm:pt modelId="{58BD2AA5-C421-4608-8D58-1D274E438C14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Zorg</a:t>
          </a:r>
          <a:endParaRPr lang="en-US" dirty="0"/>
        </a:p>
      </dgm:t>
    </dgm:pt>
    <dgm:pt modelId="{E8000F8C-605C-4BAA-AB1C-DB278D73506E}" type="parTrans" cxnId="{0514272E-F3B9-4E5B-8490-A1B112270E6D}">
      <dgm:prSet/>
      <dgm:spPr/>
      <dgm:t>
        <a:bodyPr/>
        <a:lstStyle/>
        <a:p>
          <a:endParaRPr lang="en-BE"/>
        </a:p>
      </dgm:t>
    </dgm:pt>
    <dgm:pt modelId="{C25D0EED-87B2-4A69-BD65-620617DD1BC5}" type="sibTrans" cxnId="{0514272E-F3B9-4E5B-8490-A1B112270E6D}">
      <dgm:prSet/>
      <dgm:spPr/>
      <dgm:t>
        <a:bodyPr/>
        <a:lstStyle/>
        <a:p>
          <a:endParaRPr lang="en-BE"/>
        </a:p>
      </dgm:t>
    </dgm:pt>
    <dgm:pt modelId="{F3167BC3-A252-46E7-8D9E-43AECDF38A66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Labo</a:t>
          </a:r>
          <a:endParaRPr lang="en-US" dirty="0"/>
        </a:p>
      </dgm:t>
    </dgm:pt>
    <dgm:pt modelId="{4ADE750D-DFA3-4D8A-A921-1D6DF4916124}" type="parTrans" cxnId="{FFD1BD41-DC46-41B3-ABA5-5F946BD65626}">
      <dgm:prSet/>
      <dgm:spPr/>
      <dgm:t>
        <a:bodyPr/>
        <a:lstStyle/>
        <a:p>
          <a:endParaRPr lang="en-BE"/>
        </a:p>
      </dgm:t>
    </dgm:pt>
    <dgm:pt modelId="{94DB9975-F6B9-439A-8C2F-8964B9B58F19}" type="sibTrans" cxnId="{FFD1BD41-DC46-41B3-ABA5-5F946BD65626}">
      <dgm:prSet/>
      <dgm:spPr/>
      <dgm:t>
        <a:bodyPr/>
        <a:lstStyle/>
        <a:p>
          <a:endParaRPr lang="en-BE"/>
        </a:p>
      </dgm:t>
    </dgm:pt>
    <dgm:pt modelId="{3328951A-08EF-4893-B802-DFEDEDDFBA1F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Inwendige</a:t>
          </a:r>
          <a:r>
            <a:rPr lang="en-US" dirty="0"/>
            <a:t> </a:t>
          </a:r>
          <a:r>
            <a:rPr lang="en-US" dirty="0" err="1"/>
            <a:t>ziekten</a:t>
          </a:r>
          <a:endParaRPr lang="en-US" dirty="0"/>
        </a:p>
      </dgm:t>
    </dgm:pt>
    <dgm:pt modelId="{8BAB0EF3-3D8A-48B7-83A1-BCE6443515FD}" type="parTrans" cxnId="{2BE64E72-7A83-452E-91FE-3B01CA3674DF}">
      <dgm:prSet/>
      <dgm:spPr/>
      <dgm:t>
        <a:bodyPr/>
        <a:lstStyle/>
        <a:p>
          <a:endParaRPr lang="en-BE"/>
        </a:p>
      </dgm:t>
    </dgm:pt>
    <dgm:pt modelId="{79550ADB-2DE0-4F19-AAB4-A13354BC7585}" type="sibTrans" cxnId="{2BE64E72-7A83-452E-91FE-3B01CA3674DF}">
      <dgm:prSet/>
      <dgm:spPr/>
      <dgm:t>
        <a:bodyPr/>
        <a:lstStyle/>
        <a:p>
          <a:endParaRPr lang="en-BE"/>
        </a:p>
      </dgm:t>
    </dgm:pt>
    <dgm:pt modelId="{23544E89-0BE8-4C87-9CC5-B1D80F78288F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Neurochirugie</a:t>
          </a:r>
          <a:endParaRPr lang="en-US" dirty="0"/>
        </a:p>
      </dgm:t>
    </dgm:pt>
    <dgm:pt modelId="{90DC358F-6390-4C67-8100-53079435C38A}" type="parTrans" cxnId="{D0FF2AA7-7DA1-4FC9-A998-9EF4841086B3}">
      <dgm:prSet/>
      <dgm:spPr/>
      <dgm:t>
        <a:bodyPr/>
        <a:lstStyle/>
        <a:p>
          <a:endParaRPr lang="en-BE"/>
        </a:p>
      </dgm:t>
    </dgm:pt>
    <dgm:pt modelId="{35943ED2-DF40-4FFF-A8A5-0C4D645D9E35}" type="sibTrans" cxnId="{D0FF2AA7-7DA1-4FC9-A998-9EF4841086B3}">
      <dgm:prSet/>
      <dgm:spPr/>
      <dgm:t>
        <a:bodyPr/>
        <a:lstStyle/>
        <a:p>
          <a:endParaRPr lang="en-BE"/>
        </a:p>
      </dgm:t>
    </dgm:pt>
    <dgm:pt modelId="{571404E0-F84D-428B-A07E-8BC34D8E268C}">
      <dgm:prSet phldrT="[Text]"/>
      <dgm:spPr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</a:gradFill>
      </dgm:spPr>
      <dgm:t>
        <a:bodyPr/>
        <a:lstStyle/>
        <a:p>
          <a:r>
            <a:rPr lang="en-US" dirty="0" err="1"/>
            <a:t>Spoedgevallen</a:t>
          </a:r>
          <a:endParaRPr lang="en-US" dirty="0"/>
        </a:p>
      </dgm:t>
    </dgm:pt>
    <dgm:pt modelId="{16D4E584-EC19-4A85-B349-AEC7DDF2677E}" type="parTrans" cxnId="{71868B88-D126-47BB-8968-614B9DC90CB2}">
      <dgm:prSet/>
      <dgm:spPr/>
      <dgm:t>
        <a:bodyPr/>
        <a:lstStyle/>
        <a:p>
          <a:endParaRPr lang="en-BE"/>
        </a:p>
      </dgm:t>
    </dgm:pt>
    <dgm:pt modelId="{A655771F-0934-4E6C-9BDE-F08EAE2559AA}" type="sibTrans" cxnId="{71868B88-D126-47BB-8968-614B9DC90CB2}">
      <dgm:prSet/>
      <dgm:spPr/>
      <dgm:t>
        <a:bodyPr/>
        <a:lstStyle/>
        <a:p>
          <a:endParaRPr lang="en-BE"/>
        </a:p>
      </dgm:t>
    </dgm:pt>
    <dgm:pt modelId="{BE809DCD-C791-4D06-B74E-636465068ABF}" type="pres">
      <dgm:prSet presAssocID="{6EA1F4CD-0708-4339-A47D-25F76AEDB4D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BC44882-21AA-4C17-849C-D9C786CEEDB2}" type="pres">
      <dgm:prSet presAssocID="{2EA33616-6C58-403A-899C-3B7D55F71B27}" presName="hierRoot1" presStyleCnt="0">
        <dgm:presLayoutVars>
          <dgm:hierBranch val="init"/>
        </dgm:presLayoutVars>
      </dgm:prSet>
      <dgm:spPr/>
    </dgm:pt>
    <dgm:pt modelId="{D34B3118-2238-4881-A51D-D88F2B6A435D}" type="pres">
      <dgm:prSet presAssocID="{2EA33616-6C58-403A-899C-3B7D55F71B27}" presName="rootComposite1" presStyleCnt="0"/>
      <dgm:spPr/>
    </dgm:pt>
    <dgm:pt modelId="{6EC8FE8C-3EAF-4DCB-B78C-936D0F26F435}" type="pres">
      <dgm:prSet presAssocID="{2EA33616-6C58-403A-899C-3B7D55F71B27}" presName="rootText1" presStyleLbl="node0" presStyleIdx="0" presStyleCnt="1">
        <dgm:presLayoutVars>
          <dgm:chPref val="3"/>
        </dgm:presLayoutVars>
      </dgm:prSet>
      <dgm:spPr/>
    </dgm:pt>
    <dgm:pt modelId="{EFD0803D-D0E7-4BD0-BD15-D56AA3DD3146}" type="pres">
      <dgm:prSet presAssocID="{2EA33616-6C58-403A-899C-3B7D55F71B27}" presName="rootConnector1" presStyleLbl="node1" presStyleIdx="0" presStyleCnt="0"/>
      <dgm:spPr/>
    </dgm:pt>
    <dgm:pt modelId="{76D3F05A-4157-40B3-A88D-439316AD0519}" type="pres">
      <dgm:prSet presAssocID="{2EA33616-6C58-403A-899C-3B7D55F71B27}" presName="hierChild2" presStyleCnt="0"/>
      <dgm:spPr/>
    </dgm:pt>
    <dgm:pt modelId="{BC16BFDF-A9D7-4A00-BB35-5A8DD4FA4BA7}" type="pres">
      <dgm:prSet presAssocID="{368C5683-7F4F-40F2-9799-1CEA4C3F6A94}" presName="Name37" presStyleLbl="parChTrans1D2" presStyleIdx="0" presStyleCnt="8"/>
      <dgm:spPr/>
    </dgm:pt>
    <dgm:pt modelId="{8BF30AAF-8182-4DDD-B875-227C2EFC9221}" type="pres">
      <dgm:prSet presAssocID="{70AB9942-A854-41C0-BC4D-CD6FDEDE62B5}" presName="hierRoot2" presStyleCnt="0">
        <dgm:presLayoutVars>
          <dgm:hierBranch val="init"/>
        </dgm:presLayoutVars>
      </dgm:prSet>
      <dgm:spPr/>
    </dgm:pt>
    <dgm:pt modelId="{A9EEC2C3-551E-4E2F-B934-F65D754F12A8}" type="pres">
      <dgm:prSet presAssocID="{70AB9942-A854-41C0-BC4D-CD6FDEDE62B5}" presName="rootComposite" presStyleCnt="0"/>
      <dgm:spPr/>
    </dgm:pt>
    <dgm:pt modelId="{7D3464D7-3CB0-4278-A220-4A06645B7E8B}" type="pres">
      <dgm:prSet presAssocID="{70AB9942-A854-41C0-BC4D-CD6FDEDE62B5}" presName="rootText" presStyleLbl="node2" presStyleIdx="0" presStyleCnt="8" custLinFactNeighborX="2200" custLinFactNeighborY="2409">
        <dgm:presLayoutVars>
          <dgm:chPref val="3"/>
        </dgm:presLayoutVars>
      </dgm:prSet>
      <dgm:spPr/>
    </dgm:pt>
    <dgm:pt modelId="{9B73F823-92B6-47A1-B770-F479C0944D14}" type="pres">
      <dgm:prSet presAssocID="{70AB9942-A854-41C0-BC4D-CD6FDEDE62B5}" presName="rootConnector" presStyleLbl="node2" presStyleIdx="0" presStyleCnt="8"/>
      <dgm:spPr/>
    </dgm:pt>
    <dgm:pt modelId="{AA20B984-9E84-4689-AA7F-240D1DDDEE5E}" type="pres">
      <dgm:prSet presAssocID="{70AB9942-A854-41C0-BC4D-CD6FDEDE62B5}" presName="hierChild4" presStyleCnt="0"/>
      <dgm:spPr/>
    </dgm:pt>
    <dgm:pt modelId="{8987BA53-BC6B-476F-8113-BE05BA527C65}" type="pres">
      <dgm:prSet presAssocID="{70AB9942-A854-41C0-BC4D-CD6FDEDE62B5}" presName="hierChild5" presStyleCnt="0"/>
      <dgm:spPr/>
    </dgm:pt>
    <dgm:pt modelId="{3681078A-B39D-4D1F-96C9-8DFB94504385}" type="pres">
      <dgm:prSet presAssocID="{850B40D2-24B9-4CF5-8952-C2AA7D1D7181}" presName="Name37" presStyleLbl="parChTrans1D2" presStyleIdx="1" presStyleCnt="8"/>
      <dgm:spPr/>
    </dgm:pt>
    <dgm:pt modelId="{C359F307-6DBE-4CB7-90E6-C3696C0CA1E0}" type="pres">
      <dgm:prSet presAssocID="{B423D063-4EAC-4556-B512-3C8FAB493E85}" presName="hierRoot2" presStyleCnt="0">
        <dgm:presLayoutVars>
          <dgm:hierBranch val="init"/>
        </dgm:presLayoutVars>
      </dgm:prSet>
      <dgm:spPr/>
    </dgm:pt>
    <dgm:pt modelId="{211C5C43-D4C6-492D-9ECA-30A6CBCEFACB}" type="pres">
      <dgm:prSet presAssocID="{B423D063-4EAC-4556-B512-3C8FAB493E85}" presName="rootComposite" presStyleCnt="0"/>
      <dgm:spPr/>
    </dgm:pt>
    <dgm:pt modelId="{8AB3917F-9060-4E1B-A473-DC6F9AE2209D}" type="pres">
      <dgm:prSet presAssocID="{B423D063-4EAC-4556-B512-3C8FAB493E85}" presName="rootText" presStyleLbl="node2" presStyleIdx="1" presStyleCnt="8" custLinFactNeighborX="2258" custLinFactNeighborY="2409">
        <dgm:presLayoutVars>
          <dgm:chPref val="3"/>
        </dgm:presLayoutVars>
      </dgm:prSet>
      <dgm:spPr/>
    </dgm:pt>
    <dgm:pt modelId="{3BA91DD0-96AC-4408-A350-6C30005CD35F}" type="pres">
      <dgm:prSet presAssocID="{B423D063-4EAC-4556-B512-3C8FAB493E85}" presName="rootConnector" presStyleLbl="node2" presStyleIdx="1" presStyleCnt="8"/>
      <dgm:spPr/>
    </dgm:pt>
    <dgm:pt modelId="{28D42E9B-E012-4B66-B844-BC772EB28264}" type="pres">
      <dgm:prSet presAssocID="{B423D063-4EAC-4556-B512-3C8FAB493E85}" presName="hierChild4" presStyleCnt="0"/>
      <dgm:spPr/>
    </dgm:pt>
    <dgm:pt modelId="{CC55F927-1A0C-404C-82D2-87BBD7C6D7A9}" type="pres">
      <dgm:prSet presAssocID="{B423D063-4EAC-4556-B512-3C8FAB493E85}" presName="hierChild5" presStyleCnt="0"/>
      <dgm:spPr/>
    </dgm:pt>
    <dgm:pt modelId="{77550713-A0EF-4D22-BEDA-094D2D7BBDE3}" type="pres">
      <dgm:prSet presAssocID="{19515E11-2C80-4A55-9217-35A62F76518B}" presName="Name37" presStyleLbl="parChTrans1D2" presStyleIdx="2" presStyleCnt="8"/>
      <dgm:spPr/>
    </dgm:pt>
    <dgm:pt modelId="{39C20F29-24B4-471D-B1F4-A0EC786FE635}" type="pres">
      <dgm:prSet presAssocID="{A6F63D30-E3EF-4761-949E-E5C015473BD9}" presName="hierRoot2" presStyleCnt="0">
        <dgm:presLayoutVars>
          <dgm:hierBranch val="init"/>
        </dgm:presLayoutVars>
      </dgm:prSet>
      <dgm:spPr/>
    </dgm:pt>
    <dgm:pt modelId="{F4680590-53A3-471A-9A4B-98EA5D64802B}" type="pres">
      <dgm:prSet presAssocID="{A6F63D30-E3EF-4761-949E-E5C015473BD9}" presName="rootComposite" presStyleCnt="0"/>
      <dgm:spPr/>
    </dgm:pt>
    <dgm:pt modelId="{D1550720-338F-4432-A220-19CCDB9BDA3C}" type="pres">
      <dgm:prSet presAssocID="{A6F63D30-E3EF-4761-949E-E5C015473BD9}" presName="rootText" presStyleLbl="node2" presStyleIdx="2" presStyleCnt="8" custLinFactNeighborX="2200" custLinFactNeighborY="2409">
        <dgm:presLayoutVars>
          <dgm:chPref val="3"/>
        </dgm:presLayoutVars>
      </dgm:prSet>
      <dgm:spPr/>
    </dgm:pt>
    <dgm:pt modelId="{1E041319-8359-4C3E-A0C6-B680A4798647}" type="pres">
      <dgm:prSet presAssocID="{A6F63D30-E3EF-4761-949E-E5C015473BD9}" presName="rootConnector" presStyleLbl="node2" presStyleIdx="2" presStyleCnt="8"/>
      <dgm:spPr/>
    </dgm:pt>
    <dgm:pt modelId="{74375E3F-637F-4604-AEA6-6BF8F50E2240}" type="pres">
      <dgm:prSet presAssocID="{A6F63D30-E3EF-4761-949E-E5C015473BD9}" presName="hierChild4" presStyleCnt="0"/>
      <dgm:spPr/>
    </dgm:pt>
    <dgm:pt modelId="{03A7D26D-05BD-4024-9776-4A204F822DBE}" type="pres">
      <dgm:prSet presAssocID="{A6F63D30-E3EF-4761-949E-E5C015473BD9}" presName="hierChild5" presStyleCnt="0"/>
      <dgm:spPr/>
    </dgm:pt>
    <dgm:pt modelId="{F7E913FE-0547-4945-92D9-B3190346EC78}" type="pres">
      <dgm:prSet presAssocID="{1A530A5F-EA78-45C7-9C09-2159B17DCB4C}" presName="Name37" presStyleLbl="parChTrans1D2" presStyleIdx="3" presStyleCnt="8"/>
      <dgm:spPr/>
    </dgm:pt>
    <dgm:pt modelId="{52155C41-C205-4F0E-8DCA-B306205759D4}" type="pres">
      <dgm:prSet presAssocID="{283E68FA-178E-43FD-9B9F-77F079A88FB9}" presName="hierRoot2" presStyleCnt="0">
        <dgm:presLayoutVars>
          <dgm:hierBranch val="init"/>
        </dgm:presLayoutVars>
      </dgm:prSet>
      <dgm:spPr/>
    </dgm:pt>
    <dgm:pt modelId="{F5DB035E-7264-4C73-AD5B-6AA1EF98F758}" type="pres">
      <dgm:prSet presAssocID="{283E68FA-178E-43FD-9B9F-77F079A88FB9}" presName="rootComposite" presStyleCnt="0"/>
      <dgm:spPr/>
    </dgm:pt>
    <dgm:pt modelId="{A3745605-FF28-4664-A7AF-D1B1BAE61ADD}" type="pres">
      <dgm:prSet presAssocID="{283E68FA-178E-43FD-9B9F-77F079A88FB9}" presName="rootText" presStyleLbl="node2" presStyleIdx="3" presStyleCnt="8" custLinFactNeighborX="2258" custLinFactNeighborY="2409">
        <dgm:presLayoutVars>
          <dgm:chPref val="3"/>
        </dgm:presLayoutVars>
      </dgm:prSet>
      <dgm:spPr/>
    </dgm:pt>
    <dgm:pt modelId="{DFB5258B-0175-48F1-8374-683B5187DE24}" type="pres">
      <dgm:prSet presAssocID="{283E68FA-178E-43FD-9B9F-77F079A88FB9}" presName="rootConnector" presStyleLbl="node2" presStyleIdx="3" presStyleCnt="8"/>
      <dgm:spPr/>
    </dgm:pt>
    <dgm:pt modelId="{6B04680A-6150-41F2-B505-B9933E069CB0}" type="pres">
      <dgm:prSet presAssocID="{283E68FA-178E-43FD-9B9F-77F079A88FB9}" presName="hierChild4" presStyleCnt="0"/>
      <dgm:spPr/>
    </dgm:pt>
    <dgm:pt modelId="{FFD04741-EC4A-4A9D-9324-C83585DE3AB7}" type="pres">
      <dgm:prSet presAssocID="{283E68FA-178E-43FD-9B9F-77F079A88FB9}" presName="hierChild5" presStyleCnt="0"/>
      <dgm:spPr/>
    </dgm:pt>
    <dgm:pt modelId="{0633986D-1909-41DD-BA58-7A39C997A01D}" type="pres">
      <dgm:prSet presAssocID="{0786FD66-CAE3-45FE-8FB7-48564B455D3F}" presName="Name37" presStyleLbl="parChTrans1D2" presStyleIdx="4" presStyleCnt="8"/>
      <dgm:spPr/>
    </dgm:pt>
    <dgm:pt modelId="{BB78450A-95D0-4E56-B308-CFDCE3D8DA6F}" type="pres">
      <dgm:prSet presAssocID="{9E3ED876-F99D-4009-B893-E8D157829CB0}" presName="hierRoot2" presStyleCnt="0">
        <dgm:presLayoutVars>
          <dgm:hierBranch val="init"/>
        </dgm:presLayoutVars>
      </dgm:prSet>
      <dgm:spPr/>
    </dgm:pt>
    <dgm:pt modelId="{6C81F300-7048-4C22-931E-5749A71B4BDD}" type="pres">
      <dgm:prSet presAssocID="{9E3ED876-F99D-4009-B893-E8D157829CB0}" presName="rootComposite" presStyleCnt="0"/>
      <dgm:spPr/>
    </dgm:pt>
    <dgm:pt modelId="{AA778DED-9EA1-4A9E-9F61-49ACBE69AF3F}" type="pres">
      <dgm:prSet presAssocID="{9E3ED876-F99D-4009-B893-E8D157829CB0}" presName="rootText" presStyleLbl="node2" presStyleIdx="4" presStyleCnt="8">
        <dgm:presLayoutVars>
          <dgm:chPref val="3"/>
        </dgm:presLayoutVars>
      </dgm:prSet>
      <dgm:spPr/>
    </dgm:pt>
    <dgm:pt modelId="{16C4CC1E-B323-425D-ACDB-F889D2E6A8CD}" type="pres">
      <dgm:prSet presAssocID="{9E3ED876-F99D-4009-B893-E8D157829CB0}" presName="rootConnector" presStyleLbl="node2" presStyleIdx="4" presStyleCnt="8"/>
      <dgm:spPr/>
    </dgm:pt>
    <dgm:pt modelId="{F4DBAB6A-8969-4624-ABCB-3CCCBEE38D23}" type="pres">
      <dgm:prSet presAssocID="{9E3ED876-F99D-4009-B893-E8D157829CB0}" presName="hierChild4" presStyleCnt="0"/>
      <dgm:spPr/>
    </dgm:pt>
    <dgm:pt modelId="{9FB42F60-7969-4E70-A200-C04C4DC7C691}" type="pres">
      <dgm:prSet presAssocID="{9E3ED876-F99D-4009-B893-E8D157829CB0}" presName="hierChild5" presStyleCnt="0"/>
      <dgm:spPr/>
    </dgm:pt>
    <dgm:pt modelId="{A4C91703-4BFC-4CEF-BA69-FD4B6133FB41}" type="pres">
      <dgm:prSet presAssocID="{842CA31A-13B9-4C6F-AA1B-F4259BFC6BFC}" presName="Name37" presStyleLbl="parChTrans1D2" presStyleIdx="5" presStyleCnt="8"/>
      <dgm:spPr/>
    </dgm:pt>
    <dgm:pt modelId="{B62B2E79-31C8-4ABE-9FC1-9859B54A35DE}" type="pres">
      <dgm:prSet presAssocID="{FADEA060-9F80-4F05-8924-35A50E22DCEB}" presName="hierRoot2" presStyleCnt="0">
        <dgm:presLayoutVars>
          <dgm:hierBranch val="init"/>
        </dgm:presLayoutVars>
      </dgm:prSet>
      <dgm:spPr/>
    </dgm:pt>
    <dgm:pt modelId="{8FE2562B-AE6A-459E-A186-E66EC9034CFB}" type="pres">
      <dgm:prSet presAssocID="{FADEA060-9F80-4F05-8924-35A50E22DCEB}" presName="rootComposite" presStyleCnt="0"/>
      <dgm:spPr/>
    </dgm:pt>
    <dgm:pt modelId="{B2A56B9F-A74A-4F28-8C33-8D010893E9CA}" type="pres">
      <dgm:prSet presAssocID="{FADEA060-9F80-4F05-8924-35A50E22DCEB}" presName="rootText" presStyleLbl="node2" presStyleIdx="5" presStyleCnt="8">
        <dgm:presLayoutVars>
          <dgm:chPref val="3"/>
        </dgm:presLayoutVars>
      </dgm:prSet>
      <dgm:spPr/>
    </dgm:pt>
    <dgm:pt modelId="{E01DCD01-01B1-4823-A459-88A237F02D55}" type="pres">
      <dgm:prSet presAssocID="{FADEA060-9F80-4F05-8924-35A50E22DCEB}" presName="rootConnector" presStyleLbl="node2" presStyleIdx="5" presStyleCnt="8"/>
      <dgm:spPr/>
    </dgm:pt>
    <dgm:pt modelId="{E8B101FC-FE03-4612-BE58-ED8125629465}" type="pres">
      <dgm:prSet presAssocID="{FADEA060-9F80-4F05-8924-35A50E22DCEB}" presName="hierChild4" presStyleCnt="0"/>
      <dgm:spPr/>
    </dgm:pt>
    <dgm:pt modelId="{26E0F07B-E649-4EB1-BE65-25335A67161E}" type="pres">
      <dgm:prSet presAssocID="{FADEA060-9F80-4F05-8924-35A50E22DCEB}" presName="hierChild5" presStyleCnt="0"/>
      <dgm:spPr/>
    </dgm:pt>
    <dgm:pt modelId="{F541103D-4E1F-4DF7-ADB4-DC167E7A5BF8}" type="pres">
      <dgm:prSet presAssocID="{14B704D1-509A-4A5E-8AF1-9C6497C4BD45}" presName="Name37" presStyleLbl="parChTrans1D2" presStyleIdx="6" presStyleCnt="8"/>
      <dgm:spPr/>
    </dgm:pt>
    <dgm:pt modelId="{0F973B8B-F8F3-404F-9B87-A068695E65C4}" type="pres">
      <dgm:prSet presAssocID="{2447C9A4-4F84-47E4-A507-A4D0C417CA45}" presName="hierRoot2" presStyleCnt="0">
        <dgm:presLayoutVars>
          <dgm:hierBranch val="init"/>
        </dgm:presLayoutVars>
      </dgm:prSet>
      <dgm:spPr/>
    </dgm:pt>
    <dgm:pt modelId="{68D286E1-E3D6-4006-8269-892348CE2DD3}" type="pres">
      <dgm:prSet presAssocID="{2447C9A4-4F84-47E4-A507-A4D0C417CA45}" presName="rootComposite" presStyleCnt="0"/>
      <dgm:spPr/>
    </dgm:pt>
    <dgm:pt modelId="{B5236795-95FC-46F8-B766-F0940199D0A9}" type="pres">
      <dgm:prSet presAssocID="{2447C9A4-4F84-47E4-A507-A4D0C417CA45}" presName="rootText" presStyleLbl="node2" presStyleIdx="6" presStyleCnt="8">
        <dgm:presLayoutVars>
          <dgm:chPref val="3"/>
        </dgm:presLayoutVars>
      </dgm:prSet>
      <dgm:spPr/>
    </dgm:pt>
    <dgm:pt modelId="{97B921E3-3739-4E80-BC0D-82B23655A4D3}" type="pres">
      <dgm:prSet presAssocID="{2447C9A4-4F84-47E4-A507-A4D0C417CA45}" presName="rootConnector" presStyleLbl="node2" presStyleIdx="6" presStyleCnt="8"/>
      <dgm:spPr/>
    </dgm:pt>
    <dgm:pt modelId="{EDCEE5A1-61ED-402F-A183-574D224503EA}" type="pres">
      <dgm:prSet presAssocID="{2447C9A4-4F84-47E4-A507-A4D0C417CA45}" presName="hierChild4" presStyleCnt="0"/>
      <dgm:spPr/>
    </dgm:pt>
    <dgm:pt modelId="{C07CAD16-6EDD-400B-B829-4B7391D04450}" type="pres">
      <dgm:prSet presAssocID="{4ADE750D-DFA3-4D8A-A921-1D6DF4916124}" presName="Name37" presStyleLbl="parChTrans1D3" presStyleIdx="0" presStyleCnt="4"/>
      <dgm:spPr/>
    </dgm:pt>
    <dgm:pt modelId="{351C922E-E319-44AF-852F-60C6E1A1E7D2}" type="pres">
      <dgm:prSet presAssocID="{F3167BC3-A252-46E7-8D9E-43AECDF38A66}" presName="hierRoot2" presStyleCnt="0">
        <dgm:presLayoutVars>
          <dgm:hierBranch val="init"/>
        </dgm:presLayoutVars>
      </dgm:prSet>
      <dgm:spPr/>
    </dgm:pt>
    <dgm:pt modelId="{801C5FC5-62CE-4B67-89EC-433C9D593F35}" type="pres">
      <dgm:prSet presAssocID="{F3167BC3-A252-46E7-8D9E-43AECDF38A66}" presName="rootComposite" presStyleCnt="0"/>
      <dgm:spPr/>
    </dgm:pt>
    <dgm:pt modelId="{BDE24492-BB92-4784-9BCA-6EE2AFBDC3E4}" type="pres">
      <dgm:prSet presAssocID="{F3167BC3-A252-46E7-8D9E-43AECDF38A66}" presName="rootText" presStyleLbl="node3" presStyleIdx="0" presStyleCnt="4">
        <dgm:presLayoutVars>
          <dgm:chPref val="3"/>
        </dgm:presLayoutVars>
      </dgm:prSet>
      <dgm:spPr/>
    </dgm:pt>
    <dgm:pt modelId="{36826AF7-8742-4501-9DA9-A5D3611E53AF}" type="pres">
      <dgm:prSet presAssocID="{F3167BC3-A252-46E7-8D9E-43AECDF38A66}" presName="rootConnector" presStyleLbl="node3" presStyleIdx="0" presStyleCnt="4"/>
      <dgm:spPr/>
    </dgm:pt>
    <dgm:pt modelId="{5D4D1231-C721-431C-9536-4C314126D168}" type="pres">
      <dgm:prSet presAssocID="{F3167BC3-A252-46E7-8D9E-43AECDF38A66}" presName="hierChild4" presStyleCnt="0"/>
      <dgm:spPr/>
    </dgm:pt>
    <dgm:pt modelId="{B145656C-0B3E-43EE-9918-E8B98BFA0871}" type="pres">
      <dgm:prSet presAssocID="{F3167BC3-A252-46E7-8D9E-43AECDF38A66}" presName="hierChild5" presStyleCnt="0"/>
      <dgm:spPr/>
    </dgm:pt>
    <dgm:pt modelId="{42293DF6-49D1-4DD0-AD8D-C1CEA63B7EDA}" type="pres">
      <dgm:prSet presAssocID="{8BAB0EF3-3D8A-48B7-83A1-BCE6443515FD}" presName="Name37" presStyleLbl="parChTrans1D3" presStyleIdx="1" presStyleCnt="4"/>
      <dgm:spPr/>
    </dgm:pt>
    <dgm:pt modelId="{E52C7FDA-DAAB-48D0-841C-A9530A8E24E4}" type="pres">
      <dgm:prSet presAssocID="{3328951A-08EF-4893-B802-DFEDEDDFBA1F}" presName="hierRoot2" presStyleCnt="0">
        <dgm:presLayoutVars>
          <dgm:hierBranch val="init"/>
        </dgm:presLayoutVars>
      </dgm:prSet>
      <dgm:spPr/>
    </dgm:pt>
    <dgm:pt modelId="{48466C30-2614-455B-BCAE-9D967F76F7D0}" type="pres">
      <dgm:prSet presAssocID="{3328951A-08EF-4893-B802-DFEDEDDFBA1F}" presName="rootComposite" presStyleCnt="0"/>
      <dgm:spPr/>
    </dgm:pt>
    <dgm:pt modelId="{152D4E4F-F755-430C-A65B-1B56410D56E2}" type="pres">
      <dgm:prSet presAssocID="{3328951A-08EF-4893-B802-DFEDEDDFBA1F}" presName="rootText" presStyleLbl="node3" presStyleIdx="1" presStyleCnt="4">
        <dgm:presLayoutVars>
          <dgm:chPref val="3"/>
        </dgm:presLayoutVars>
      </dgm:prSet>
      <dgm:spPr/>
    </dgm:pt>
    <dgm:pt modelId="{FFBAC1E4-39F4-49C4-8083-2D7011FF5D04}" type="pres">
      <dgm:prSet presAssocID="{3328951A-08EF-4893-B802-DFEDEDDFBA1F}" presName="rootConnector" presStyleLbl="node3" presStyleIdx="1" presStyleCnt="4"/>
      <dgm:spPr/>
    </dgm:pt>
    <dgm:pt modelId="{A28374A3-7D7B-4A7C-A29C-42EB3680F66C}" type="pres">
      <dgm:prSet presAssocID="{3328951A-08EF-4893-B802-DFEDEDDFBA1F}" presName="hierChild4" presStyleCnt="0"/>
      <dgm:spPr/>
    </dgm:pt>
    <dgm:pt modelId="{B7317F48-4129-4025-9822-6EA994F9652B}" type="pres">
      <dgm:prSet presAssocID="{3328951A-08EF-4893-B802-DFEDEDDFBA1F}" presName="hierChild5" presStyleCnt="0"/>
      <dgm:spPr/>
    </dgm:pt>
    <dgm:pt modelId="{160225C2-E6EC-485B-B3BB-9C54D52B02B7}" type="pres">
      <dgm:prSet presAssocID="{90DC358F-6390-4C67-8100-53079435C38A}" presName="Name37" presStyleLbl="parChTrans1D3" presStyleIdx="2" presStyleCnt="4"/>
      <dgm:spPr/>
    </dgm:pt>
    <dgm:pt modelId="{A07EBB41-8266-4D89-BAEE-D507BD0A8223}" type="pres">
      <dgm:prSet presAssocID="{23544E89-0BE8-4C87-9CC5-B1D80F78288F}" presName="hierRoot2" presStyleCnt="0">
        <dgm:presLayoutVars>
          <dgm:hierBranch val="init"/>
        </dgm:presLayoutVars>
      </dgm:prSet>
      <dgm:spPr/>
    </dgm:pt>
    <dgm:pt modelId="{9F3F8A81-B89D-4357-9A1A-41829299F210}" type="pres">
      <dgm:prSet presAssocID="{23544E89-0BE8-4C87-9CC5-B1D80F78288F}" presName="rootComposite" presStyleCnt="0"/>
      <dgm:spPr/>
    </dgm:pt>
    <dgm:pt modelId="{228F8DAE-7564-447E-8456-A7B1CE4C1AF2}" type="pres">
      <dgm:prSet presAssocID="{23544E89-0BE8-4C87-9CC5-B1D80F78288F}" presName="rootText" presStyleLbl="node3" presStyleIdx="2" presStyleCnt="4">
        <dgm:presLayoutVars>
          <dgm:chPref val="3"/>
        </dgm:presLayoutVars>
      </dgm:prSet>
      <dgm:spPr/>
    </dgm:pt>
    <dgm:pt modelId="{E3FD03DD-019A-4C46-81B4-A2E248039BAA}" type="pres">
      <dgm:prSet presAssocID="{23544E89-0BE8-4C87-9CC5-B1D80F78288F}" presName="rootConnector" presStyleLbl="node3" presStyleIdx="2" presStyleCnt="4"/>
      <dgm:spPr/>
    </dgm:pt>
    <dgm:pt modelId="{8181E143-5E81-4807-B173-C749FC920DE1}" type="pres">
      <dgm:prSet presAssocID="{23544E89-0BE8-4C87-9CC5-B1D80F78288F}" presName="hierChild4" presStyleCnt="0"/>
      <dgm:spPr/>
    </dgm:pt>
    <dgm:pt modelId="{DDFD1254-2991-45FB-A62C-A16F84A2ABCD}" type="pres">
      <dgm:prSet presAssocID="{23544E89-0BE8-4C87-9CC5-B1D80F78288F}" presName="hierChild5" presStyleCnt="0"/>
      <dgm:spPr/>
    </dgm:pt>
    <dgm:pt modelId="{87FD9803-E4AB-45B2-A3EC-6FC862329060}" type="pres">
      <dgm:prSet presAssocID="{16D4E584-EC19-4A85-B349-AEC7DDF2677E}" presName="Name37" presStyleLbl="parChTrans1D3" presStyleIdx="3" presStyleCnt="4"/>
      <dgm:spPr/>
    </dgm:pt>
    <dgm:pt modelId="{3D794026-07FA-4163-9C88-60DBE752B964}" type="pres">
      <dgm:prSet presAssocID="{571404E0-F84D-428B-A07E-8BC34D8E268C}" presName="hierRoot2" presStyleCnt="0">
        <dgm:presLayoutVars>
          <dgm:hierBranch val="init"/>
        </dgm:presLayoutVars>
      </dgm:prSet>
      <dgm:spPr/>
    </dgm:pt>
    <dgm:pt modelId="{5607657E-F2B5-473F-9605-93D7ADDE28EC}" type="pres">
      <dgm:prSet presAssocID="{571404E0-F84D-428B-A07E-8BC34D8E268C}" presName="rootComposite" presStyleCnt="0"/>
      <dgm:spPr/>
    </dgm:pt>
    <dgm:pt modelId="{68A86674-0893-4F0E-BEF3-994389CD8E39}" type="pres">
      <dgm:prSet presAssocID="{571404E0-F84D-428B-A07E-8BC34D8E268C}" presName="rootText" presStyleLbl="node3" presStyleIdx="3" presStyleCnt="4">
        <dgm:presLayoutVars>
          <dgm:chPref val="3"/>
        </dgm:presLayoutVars>
      </dgm:prSet>
      <dgm:spPr/>
    </dgm:pt>
    <dgm:pt modelId="{5EFA8FB1-20F7-405A-A5F2-C008F4DF30FA}" type="pres">
      <dgm:prSet presAssocID="{571404E0-F84D-428B-A07E-8BC34D8E268C}" presName="rootConnector" presStyleLbl="node3" presStyleIdx="3" presStyleCnt="4"/>
      <dgm:spPr/>
    </dgm:pt>
    <dgm:pt modelId="{6DF03D1F-8549-4C15-9C4E-019E7CA808E4}" type="pres">
      <dgm:prSet presAssocID="{571404E0-F84D-428B-A07E-8BC34D8E268C}" presName="hierChild4" presStyleCnt="0"/>
      <dgm:spPr/>
    </dgm:pt>
    <dgm:pt modelId="{13AE3932-5005-4CB4-95AA-4AD619C5178E}" type="pres">
      <dgm:prSet presAssocID="{571404E0-F84D-428B-A07E-8BC34D8E268C}" presName="hierChild5" presStyleCnt="0"/>
      <dgm:spPr/>
    </dgm:pt>
    <dgm:pt modelId="{6E165412-9CA2-4D64-AF83-7B25A4C8AC78}" type="pres">
      <dgm:prSet presAssocID="{2447C9A4-4F84-47E4-A507-A4D0C417CA45}" presName="hierChild5" presStyleCnt="0"/>
      <dgm:spPr/>
    </dgm:pt>
    <dgm:pt modelId="{71944893-4D69-4996-BBC8-4B9FB3B85971}" type="pres">
      <dgm:prSet presAssocID="{E8000F8C-605C-4BAA-AB1C-DB278D73506E}" presName="Name37" presStyleLbl="parChTrans1D2" presStyleIdx="7" presStyleCnt="8"/>
      <dgm:spPr/>
    </dgm:pt>
    <dgm:pt modelId="{47F04987-A060-41E5-AE77-E99FE600CF64}" type="pres">
      <dgm:prSet presAssocID="{58BD2AA5-C421-4608-8D58-1D274E438C14}" presName="hierRoot2" presStyleCnt="0">
        <dgm:presLayoutVars>
          <dgm:hierBranch val="init"/>
        </dgm:presLayoutVars>
      </dgm:prSet>
      <dgm:spPr/>
    </dgm:pt>
    <dgm:pt modelId="{08E18F00-DD07-4896-9831-F3AF26F8B534}" type="pres">
      <dgm:prSet presAssocID="{58BD2AA5-C421-4608-8D58-1D274E438C14}" presName="rootComposite" presStyleCnt="0"/>
      <dgm:spPr/>
    </dgm:pt>
    <dgm:pt modelId="{FEE24C48-F4E7-430A-AA09-638E8F9E2224}" type="pres">
      <dgm:prSet presAssocID="{58BD2AA5-C421-4608-8D58-1D274E438C14}" presName="rootText" presStyleLbl="node2" presStyleIdx="7" presStyleCnt="8">
        <dgm:presLayoutVars>
          <dgm:chPref val="3"/>
        </dgm:presLayoutVars>
      </dgm:prSet>
      <dgm:spPr/>
    </dgm:pt>
    <dgm:pt modelId="{201D6AD2-D045-4F93-9D14-72939F3503A5}" type="pres">
      <dgm:prSet presAssocID="{58BD2AA5-C421-4608-8D58-1D274E438C14}" presName="rootConnector" presStyleLbl="node2" presStyleIdx="7" presStyleCnt="8"/>
      <dgm:spPr/>
    </dgm:pt>
    <dgm:pt modelId="{30362F99-4472-4A80-8C03-88788D3D63CA}" type="pres">
      <dgm:prSet presAssocID="{58BD2AA5-C421-4608-8D58-1D274E438C14}" presName="hierChild4" presStyleCnt="0"/>
      <dgm:spPr/>
    </dgm:pt>
    <dgm:pt modelId="{EB17D5E0-8173-4A95-8FAB-2D88580B7868}" type="pres">
      <dgm:prSet presAssocID="{58BD2AA5-C421-4608-8D58-1D274E438C14}" presName="hierChild5" presStyleCnt="0"/>
      <dgm:spPr/>
    </dgm:pt>
    <dgm:pt modelId="{EA281039-C4FE-49BC-B3AA-ED7A04EBF118}" type="pres">
      <dgm:prSet presAssocID="{2EA33616-6C58-403A-899C-3B7D55F71B27}" presName="hierChild3" presStyleCnt="0"/>
      <dgm:spPr/>
    </dgm:pt>
  </dgm:ptLst>
  <dgm:cxnLst>
    <dgm:cxn modelId="{B84FB104-279D-4293-B8E5-9925B4E92118}" type="presOf" srcId="{283E68FA-178E-43FD-9B9F-77F079A88FB9}" destId="{DFB5258B-0175-48F1-8374-683B5187DE24}" srcOrd="1" destOrd="0" presId="urn:microsoft.com/office/officeart/2005/8/layout/orgChart1"/>
    <dgm:cxn modelId="{71EF7D1A-E1E9-414F-AF5C-96D4C9CC1655}" type="presOf" srcId="{58BD2AA5-C421-4608-8D58-1D274E438C14}" destId="{201D6AD2-D045-4F93-9D14-72939F3503A5}" srcOrd="1" destOrd="0" presId="urn:microsoft.com/office/officeart/2005/8/layout/orgChart1"/>
    <dgm:cxn modelId="{E9924C1F-B435-4A19-A33A-6FF4C09C265B}" type="presOf" srcId="{58BD2AA5-C421-4608-8D58-1D274E438C14}" destId="{FEE24C48-F4E7-430A-AA09-638E8F9E2224}" srcOrd="0" destOrd="0" presId="urn:microsoft.com/office/officeart/2005/8/layout/orgChart1"/>
    <dgm:cxn modelId="{BAF6DE21-C285-4284-9646-D1C88145C1C2}" srcId="{2EA33616-6C58-403A-899C-3B7D55F71B27}" destId="{70AB9942-A854-41C0-BC4D-CD6FDEDE62B5}" srcOrd="0" destOrd="0" parTransId="{368C5683-7F4F-40F2-9799-1CEA4C3F6A94}" sibTransId="{E4672FD0-28FC-4DCB-8699-04900FF782B5}"/>
    <dgm:cxn modelId="{7BC95723-0930-4620-B944-224B7FE48EC6}" type="presOf" srcId="{A6F63D30-E3EF-4761-949E-E5C015473BD9}" destId="{D1550720-338F-4432-A220-19CCDB9BDA3C}" srcOrd="0" destOrd="0" presId="urn:microsoft.com/office/officeart/2005/8/layout/orgChart1"/>
    <dgm:cxn modelId="{26946C28-DECC-403A-B4D8-C13F5D60DF1D}" type="presOf" srcId="{B423D063-4EAC-4556-B512-3C8FAB493E85}" destId="{3BA91DD0-96AC-4408-A350-6C30005CD35F}" srcOrd="1" destOrd="0" presId="urn:microsoft.com/office/officeart/2005/8/layout/orgChart1"/>
    <dgm:cxn modelId="{A1716B2A-52BC-47BA-9EEE-41963838139C}" type="presOf" srcId="{2EA33616-6C58-403A-899C-3B7D55F71B27}" destId="{EFD0803D-D0E7-4BD0-BD15-D56AA3DD3146}" srcOrd="1" destOrd="0" presId="urn:microsoft.com/office/officeart/2005/8/layout/orgChart1"/>
    <dgm:cxn modelId="{0514272E-F3B9-4E5B-8490-A1B112270E6D}" srcId="{2EA33616-6C58-403A-899C-3B7D55F71B27}" destId="{58BD2AA5-C421-4608-8D58-1D274E438C14}" srcOrd="7" destOrd="0" parTransId="{E8000F8C-605C-4BAA-AB1C-DB278D73506E}" sibTransId="{C25D0EED-87B2-4A69-BD65-620617DD1BC5}"/>
    <dgm:cxn modelId="{80A56836-A5C3-47AD-A552-9A2FA1A5F5DA}" type="presOf" srcId="{368C5683-7F4F-40F2-9799-1CEA4C3F6A94}" destId="{BC16BFDF-A9D7-4A00-BB35-5A8DD4FA4BA7}" srcOrd="0" destOrd="0" presId="urn:microsoft.com/office/officeart/2005/8/layout/orgChart1"/>
    <dgm:cxn modelId="{D7FEC439-89E9-4340-B752-4DDE9A58AD80}" type="presOf" srcId="{0786FD66-CAE3-45FE-8FB7-48564B455D3F}" destId="{0633986D-1909-41DD-BA58-7A39C997A01D}" srcOrd="0" destOrd="0" presId="urn:microsoft.com/office/officeart/2005/8/layout/orgChart1"/>
    <dgm:cxn modelId="{DDB9F43A-FE21-43E8-9D08-55D0A3EC9769}" srcId="{2EA33616-6C58-403A-899C-3B7D55F71B27}" destId="{FADEA060-9F80-4F05-8924-35A50E22DCEB}" srcOrd="5" destOrd="0" parTransId="{842CA31A-13B9-4C6F-AA1B-F4259BFC6BFC}" sibTransId="{11B234BB-9EDE-4FE1-A9F7-8434B38FFDC0}"/>
    <dgm:cxn modelId="{7040643B-F284-422A-802F-ADB4705AA07C}" type="presOf" srcId="{842CA31A-13B9-4C6F-AA1B-F4259BFC6BFC}" destId="{A4C91703-4BFC-4CEF-BA69-FD4B6133FB41}" srcOrd="0" destOrd="0" presId="urn:microsoft.com/office/officeart/2005/8/layout/orgChart1"/>
    <dgm:cxn modelId="{A83CA15B-6B50-4329-BC39-12ABCC665693}" type="presOf" srcId="{3328951A-08EF-4893-B802-DFEDEDDFBA1F}" destId="{FFBAC1E4-39F4-49C4-8083-2D7011FF5D04}" srcOrd="1" destOrd="0" presId="urn:microsoft.com/office/officeart/2005/8/layout/orgChart1"/>
    <dgm:cxn modelId="{D2A2125C-0A03-4A79-8B55-674BA65134F9}" srcId="{2EA33616-6C58-403A-899C-3B7D55F71B27}" destId="{A6F63D30-E3EF-4761-949E-E5C015473BD9}" srcOrd="2" destOrd="0" parTransId="{19515E11-2C80-4A55-9217-35A62F76518B}" sibTransId="{B04D16ED-7220-462E-9A91-7A9414B6FA21}"/>
    <dgm:cxn modelId="{FFD1BD41-DC46-41B3-ABA5-5F946BD65626}" srcId="{2447C9A4-4F84-47E4-A507-A4D0C417CA45}" destId="{F3167BC3-A252-46E7-8D9E-43AECDF38A66}" srcOrd="0" destOrd="0" parTransId="{4ADE750D-DFA3-4D8A-A921-1D6DF4916124}" sibTransId="{94DB9975-F6B9-439A-8C2F-8964B9B58F19}"/>
    <dgm:cxn modelId="{AE451043-A5F4-4372-BD5F-916DC9B6797C}" type="presOf" srcId="{70AB9942-A854-41C0-BC4D-CD6FDEDE62B5}" destId="{9B73F823-92B6-47A1-B770-F479C0944D14}" srcOrd="1" destOrd="0" presId="urn:microsoft.com/office/officeart/2005/8/layout/orgChart1"/>
    <dgm:cxn modelId="{29A4C144-56A2-47CD-A117-6478E67C465D}" type="presOf" srcId="{90DC358F-6390-4C67-8100-53079435C38A}" destId="{160225C2-E6EC-485B-B3BB-9C54D52B02B7}" srcOrd="0" destOrd="0" presId="urn:microsoft.com/office/officeart/2005/8/layout/orgChart1"/>
    <dgm:cxn modelId="{25DBDF66-4871-4F39-84C6-8ECE3EC2665F}" type="presOf" srcId="{F3167BC3-A252-46E7-8D9E-43AECDF38A66}" destId="{36826AF7-8742-4501-9DA9-A5D3611E53AF}" srcOrd="1" destOrd="0" presId="urn:microsoft.com/office/officeart/2005/8/layout/orgChart1"/>
    <dgm:cxn modelId="{5525B44A-1B43-4412-913B-9FD6EF2F6328}" srcId="{2EA33616-6C58-403A-899C-3B7D55F71B27}" destId="{B423D063-4EAC-4556-B512-3C8FAB493E85}" srcOrd="1" destOrd="0" parTransId="{850B40D2-24B9-4CF5-8952-C2AA7D1D7181}" sibTransId="{291D258C-85FE-41AF-8327-C66C34D32984}"/>
    <dgm:cxn modelId="{2E09C94B-D770-486C-968D-76D86137F753}" type="presOf" srcId="{9E3ED876-F99D-4009-B893-E8D157829CB0}" destId="{16C4CC1E-B323-425D-ACDB-F889D2E6A8CD}" srcOrd="1" destOrd="0" presId="urn:microsoft.com/office/officeart/2005/8/layout/orgChart1"/>
    <dgm:cxn modelId="{D2C5EE4B-B00F-4449-9DD5-95D9FC8EFE71}" type="presOf" srcId="{3328951A-08EF-4893-B802-DFEDEDDFBA1F}" destId="{152D4E4F-F755-430C-A65B-1B56410D56E2}" srcOrd="0" destOrd="0" presId="urn:microsoft.com/office/officeart/2005/8/layout/orgChart1"/>
    <dgm:cxn modelId="{2BE64E72-7A83-452E-91FE-3B01CA3674DF}" srcId="{2447C9A4-4F84-47E4-A507-A4D0C417CA45}" destId="{3328951A-08EF-4893-B802-DFEDEDDFBA1F}" srcOrd="1" destOrd="0" parTransId="{8BAB0EF3-3D8A-48B7-83A1-BCE6443515FD}" sibTransId="{79550ADB-2DE0-4F19-AAB4-A13354BC7585}"/>
    <dgm:cxn modelId="{292ECD76-2733-48CD-9C7B-55301489EED9}" type="presOf" srcId="{A6F63D30-E3EF-4761-949E-E5C015473BD9}" destId="{1E041319-8359-4C3E-A0C6-B680A4798647}" srcOrd="1" destOrd="0" presId="urn:microsoft.com/office/officeart/2005/8/layout/orgChart1"/>
    <dgm:cxn modelId="{F5F9127A-16B4-44EF-8522-72F75D07DE3D}" type="presOf" srcId="{23544E89-0BE8-4C87-9CC5-B1D80F78288F}" destId="{228F8DAE-7564-447E-8456-A7B1CE4C1AF2}" srcOrd="0" destOrd="0" presId="urn:microsoft.com/office/officeart/2005/8/layout/orgChart1"/>
    <dgm:cxn modelId="{36EF5C7E-89CE-43B9-8CD7-112AFC9B4372}" type="presOf" srcId="{2447C9A4-4F84-47E4-A507-A4D0C417CA45}" destId="{97B921E3-3739-4E80-BC0D-82B23655A4D3}" srcOrd="1" destOrd="0" presId="urn:microsoft.com/office/officeart/2005/8/layout/orgChart1"/>
    <dgm:cxn modelId="{794D0C81-67D7-45E5-A550-7FD8F9951E6E}" type="presOf" srcId="{8BAB0EF3-3D8A-48B7-83A1-BCE6443515FD}" destId="{42293DF6-49D1-4DD0-AD8D-C1CEA63B7EDA}" srcOrd="0" destOrd="0" presId="urn:microsoft.com/office/officeart/2005/8/layout/orgChart1"/>
    <dgm:cxn modelId="{7E3EE583-0887-4BCD-BF52-F4E630B5A8D2}" type="presOf" srcId="{E8000F8C-605C-4BAA-AB1C-DB278D73506E}" destId="{71944893-4D69-4996-BBC8-4B9FB3B85971}" srcOrd="0" destOrd="0" presId="urn:microsoft.com/office/officeart/2005/8/layout/orgChart1"/>
    <dgm:cxn modelId="{71868B88-D126-47BB-8968-614B9DC90CB2}" srcId="{2447C9A4-4F84-47E4-A507-A4D0C417CA45}" destId="{571404E0-F84D-428B-A07E-8BC34D8E268C}" srcOrd="3" destOrd="0" parTransId="{16D4E584-EC19-4A85-B349-AEC7DDF2677E}" sibTransId="{A655771F-0934-4E6C-9BDE-F08EAE2559AA}"/>
    <dgm:cxn modelId="{B5138893-DFE5-4FE7-8A2F-02CDABEE9FAF}" type="presOf" srcId="{571404E0-F84D-428B-A07E-8BC34D8E268C}" destId="{68A86674-0893-4F0E-BEF3-994389CD8E39}" srcOrd="0" destOrd="0" presId="urn:microsoft.com/office/officeart/2005/8/layout/orgChart1"/>
    <dgm:cxn modelId="{61EC419A-9AE5-497D-A33E-8A41A3FE4EC3}" type="presOf" srcId="{FADEA060-9F80-4F05-8924-35A50E22DCEB}" destId="{B2A56B9F-A74A-4F28-8C33-8D010893E9CA}" srcOrd="0" destOrd="0" presId="urn:microsoft.com/office/officeart/2005/8/layout/orgChart1"/>
    <dgm:cxn modelId="{1D0C059E-0CCE-4E7A-BE62-F6686B5FB0E6}" type="presOf" srcId="{283E68FA-178E-43FD-9B9F-77F079A88FB9}" destId="{A3745605-FF28-4664-A7AF-D1B1BAE61ADD}" srcOrd="0" destOrd="0" presId="urn:microsoft.com/office/officeart/2005/8/layout/orgChart1"/>
    <dgm:cxn modelId="{5A5FF4A0-25E6-452E-B9B5-B539F3106CD1}" type="presOf" srcId="{16D4E584-EC19-4A85-B349-AEC7DDF2677E}" destId="{87FD9803-E4AB-45B2-A3EC-6FC862329060}" srcOrd="0" destOrd="0" presId="urn:microsoft.com/office/officeart/2005/8/layout/orgChart1"/>
    <dgm:cxn modelId="{D0FF2AA7-7DA1-4FC9-A998-9EF4841086B3}" srcId="{2447C9A4-4F84-47E4-A507-A4D0C417CA45}" destId="{23544E89-0BE8-4C87-9CC5-B1D80F78288F}" srcOrd="2" destOrd="0" parTransId="{90DC358F-6390-4C67-8100-53079435C38A}" sibTransId="{35943ED2-DF40-4FFF-A8A5-0C4D645D9E35}"/>
    <dgm:cxn modelId="{B5368AB3-6A09-4986-8A56-83DA555636EB}" srcId="{6EA1F4CD-0708-4339-A47D-25F76AEDB4DB}" destId="{2EA33616-6C58-403A-899C-3B7D55F71B27}" srcOrd="0" destOrd="0" parTransId="{D5F52E3B-7BE2-4E80-90FF-8306A17CFF8A}" sibTransId="{163CC27F-84E5-444B-8EA9-ABC32484E352}"/>
    <dgm:cxn modelId="{22B415C2-BE0D-42CE-AC5E-E96A9746BC91}" type="presOf" srcId="{9E3ED876-F99D-4009-B893-E8D157829CB0}" destId="{AA778DED-9EA1-4A9E-9F61-49ACBE69AF3F}" srcOrd="0" destOrd="0" presId="urn:microsoft.com/office/officeart/2005/8/layout/orgChart1"/>
    <dgm:cxn modelId="{4FA721C7-B676-458A-825A-543248AFC027}" type="presOf" srcId="{23544E89-0BE8-4C87-9CC5-B1D80F78288F}" destId="{E3FD03DD-019A-4C46-81B4-A2E248039BAA}" srcOrd="1" destOrd="0" presId="urn:microsoft.com/office/officeart/2005/8/layout/orgChart1"/>
    <dgm:cxn modelId="{F35736CD-5585-4446-849C-A8D0779D885B}" type="presOf" srcId="{FADEA060-9F80-4F05-8924-35A50E22DCEB}" destId="{E01DCD01-01B1-4823-A459-88A237F02D55}" srcOrd="1" destOrd="0" presId="urn:microsoft.com/office/officeart/2005/8/layout/orgChart1"/>
    <dgm:cxn modelId="{4E0795CD-5B7E-46AB-9E17-F2309D29F4D8}" type="presOf" srcId="{4ADE750D-DFA3-4D8A-A921-1D6DF4916124}" destId="{C07CAD16-6EDD-400B-B829-4B7391D04450}" srcOrd="0" destOrd="0" presId="urn:microsoft.com/office/officeart/2005/8/layout/orgChart1"/>
    <dgm:cxn modelId="{15E1DECE-A124-469D-86B0-65222B30F1D5}" srcId="{2EA33616-6C58-403A-899C-3B7D55F71B27}" destId="{283E68FA-178E-43FD-9B9F-77F079A88FB9}" srcOrd="3" destOrd="0" parTransId="{1A530A5F-EA78-45C7-9C09-2159B17DCB4C}" sibTransId="{DC8D2910-F3AE-409E-8AE9-964AA4368272}"/>
    <dgm:cxn modelId="{B1B39CD2-06FF-4FDF-9431-85E1740AD1DA}" type="presOf" srcId="{B423D063-4EAC-4556-B512-3C8FAB493E85}" destId="{8AB3917F-9060-4E1B-A473-DC6F9AE2209D}" srcOrd="0" destOrd="0" presId="urn:microsoft.com/office/officeart/2005/8/layout/orgChart1"/>
    <dgm:cxn modelId="{A0DCB4D9-DB51-42B8-89A4-8DA12DB2C4C8}" type="presOf" srcId="{2447C9A4-4F84-47E4-A507-A4D0C417CA45}" destId="{B5236795-95FC-46F8-B766-F0940199D0A9}" srcOrd="0" destOrd="0" presId="urn:microsoft.com/office/officeart/2005/8/layout/orgChart1"/>
    <dgm:cxn modelId="{380D36DC-705E-42D6-811F-06716DBA259D}" type="presOf" srcId="{19515E11-2C80-4A55-9217-35A62F76518B}" destId="{77550713-A0EF-4D22-BEDA-094D2D7BBDE3}" srcOrd="0" destOrd="0" presId="urn:microsoft.com/office/officeart/2005/8/layout/orgChart1"/>
    <dgm:cxn modelId="{ED6C70E0-0F49-4423-B458-0FB0CD003C1B}" type="presOf" srcId="{1A530A5F-EA78-45C7-9C09-2159B17DCB4C}" destId="{F7E913FE-0547-4945-92D9-B3190346EC78}" srcOrd="0" destOrd="0" presId="urn:microsoft.com/office/officeart/2005/8/layout/orgChart1"/>
    <dgm:cxn modelId="{6756D4E6-434D-44CF-BE6E-3B48085979A1}" type="presOf" srcId="{850B40D2-24B9-4CF5-8952-C2AA7D1D7181}" destId="{3681078A-B39D-4D1F-96C9-8DFB94504385}" srcOrd="0" destOrd="0" presId="urn:microsoft.com/office/officeart/2005/8/layout/orgChart1"/>
    <dgm:cxn modelId="{1EC2DFE9-C8C4-4060-8BB9-4287BC72C50C}" srcId="{2EA33616-6C58-403A-899C-3B7D55F71B27}" destId="{9E3ED876-F99D-4009-B893-E8D157829CB0}" srcOrd="4" destOrd="0" parTransId="{0786FD66-CAE3-45FE-8FB7-48564B455D3F}" sibTransId="{61F84AB0-DE04-4AEC-B867-FF6C53535130}"/>
    <dgm:cxn modelId="{59D39FEE-67AC-4E8A-BE60-8F8B3ADD8767}" srcId="{2EA33616-6C58-403A-899C-3B7D55F71B27}" destId="{2447C9A4-4F84-47E4-A507-A4D0C417CA45}" srcOrd="6" destOrd="0" parTransId="{14B704D1-509A-4A5E-8AF1-9C6497C4BD45}" sibTransId="{B75E7C15-9FAB-4189-B07F-4D2A2A62DC0C}"/>
    <dgm:cxn modelId="{9309A3EF-E62A-4305-B173-E0FA1B51C3CB}" type="presOf" srcId="{2EA33616-6C58-403A-899C-3B7D55F71B27}" destId="{6EC8FE8C-3EAF-4DCB-B78C-936D0F26F435}" srcOrd="0" destOrd="0" presId="urn:microsoft.com/office/officeart/2005/8/layout/orgChart1"/>
    <dgm:cxn modelId="{4B35A5F1-A41D-4ADB-B6B5-FDFAB602F04C}" type="presOf" srcId="{14B704D1-509A-4A5E-8AF1-9C6497C4BD45}" destId="{F541103D-4E1F-4DF7-ADB4-DC167E7A5BF8}" srcOrd="0" destOrd="0" presId="urn:microsoft.com/office/officeart/2005/8/layout/orgChart1"/>
    <dgm:cxn modelId="{7BBFF6F4-B547-4ECF-88C7-B803390B194A}" type="presOf" srcId="{70AB9942-A854-41C0-BC4D-CD6FDEDE62B5}" destId="{7D3464D7-3CB0-4278-A220-4A06645B7E8B}" srcOrd="0" destOrd="0" presId="urn:microsoft.com/office/officeart/2005/8/layout/orgChart1"/>
    <dgm:cxn modelId="{ACEEEDF5-E08A-4A38-9B2C-839C8840F1EA}" type="presOf" srcId="{6EA1F4CD-0708-4339-A47D-25F76AEDB4DB}" destId="{BE809DCD-C791-4D06-B74E-636465068ABF}" srcOrd="0" destOrd="0" presId="urn:microsoft.com/office/officeart/2005/8/layout/orgChart1"/>
    <dgm:cxn modelId="{3007E2F7-AA78-4225-B3F4-6151F7B8757B}" type="presOf" srcId="{571404E0-F84D-428B-A07E-8BC34D8E268C}" destId="{5EFA8FB1-20F7-405A-A5F2-C008F4DF30FA}" srcOrd="1" destOrd="0" presId="urn:microsoft.com/office/officeart/2005/8/layout/orgChart1"/>
    <dgm:cxn modelId="{A6C37CFA-10D0-4771-8F9E-BA36674A3D52}" type="presOf" srcId="{F3167BC3-A252-46E7-8D9E-43AECDF38A66}" destId="{BDE24492-BB92-4784-9BCA-6EE2AFBDC3E4}" srcOrd="0" destOrd="0" presId="urn:microsoft.com/office/officeart/2005/8/layout/orgChart1"/>
    <dgm:cxn modelId="{839DDAE4-9B5F-41D8-A5F8-8ED580513B86}" type="presParOf" srcId="{BE809DCD-C791-4D06-B74E-636465068ABF}" destId="{CBC44882-21AA-4C17-849C-D9C786CEEDB2}" srcOrd="0" destOrd="0" presId="urn:microsoft.com/office/officeart/2005/8/layout/orgChart1"/>
    <dgm:cxn modelId="{1F605859-5ED8-477A-9BC6-188C55A8AA97}" type="presParOf" srcId="{CBC44882-21AA-4C17-849C-D9C786CEEDB2}" destId="{D34B3118-2238-4881-A51D-D88F2B6A435D}" srcOrd="0" destOrd="0" presId="urn:microsoft.com/office/officeart/2005/8/layout/orgChart1"/>
    <dgm:cxn modelId="{E046014F-22A5-4046-B6A0-601FF00E5C05}" type="presParOf" srcId="{D34B3118-2238-4881-A51D-D88F2B6A435D}" destId="{6EC8FE8C-3EAF-4DCB-B78C-936D0F26F435}" srcOrd="0" destOrd="0" presId="urn:microsoft.com/office/officeart/2005/8/layout/orgChart1"/>
    <dgm:cxn modelId="{256A52F8-9DD3-47A3-9DFD-2D4043E73516}" type="presParOf" srcId="{D34B3118-2238-4881-A51D-D88F2B6A435D}" destId="{EFD0803D-D0E7-4BD0-BD15-D56AA3DD3146}" srcOrd="1" destOrd="0" presId="urn:microsoft.com/office/officeart/2005/8/layout/orgChart1"/>
    <dgm:cxn modelId="{904B5239-E006-4EB1-B937-E28D093D9AAA}" type="presParOf" srcId="{CBC44882-21AA-4C17-849C-D9C786CEEDB2}" destId="{76D3F05A-4157-40B3-A88D-439316AD0519}" srcOrd="1" destOrd="0" presId="urn:microsoft.com/office/officeart/2005/8/layout/orgChart1"/>
    <dgm:cxn modelId="{0C6FA993-5525-4800-AE7E-B05A3E68B411}" type="presParOf" srcId="{76D3F05A-4157-40B3-A88D-439316AD0519}" destId="{BC16BFDF-A9D7-4A00-BB35-5A8DD4FA4BA7}" srcOrd="0" destOrd="0" presId="urn:microsoft.com/office/officeart/2005/8/layout/orgChart1"/>
    <dgm:cxn modelId="{66AD2BF2-059F-4CC7-9073-B300592DB331}" type="presParOf" srcId="{76D3F05A-4157-40B3-A88D-439316AD0519}" destId="{8BF30AAF-8182-4DDD-B875-227C2EFC9221}" srcOrd="1" destOrd="0" presId="urn:microsoft.com/office/officeart/2005/8/layout/orgChart1"/>
    <dgm:cxn modelId="{4AB6A5E2-C18D-4DAA-BF93-2419ED9FFDC7}" type="presParOf" srcId="{8BF30AAF-8182-4DDD-B875-227C2EFC9221}" destId="{A9EEC2C3-551E-4E2F-B934-F65D754F12A8}" srcOrd="0" destOrd="0" presId="urn:microsoft.com/office/officeart/2005/8/layout/orgChart1"/>
    <dgm:cxn modelId="{B0DE885A-4825-4A5B-B997-1280F395B8CF}" type="presParOf" srcId="{A9EEC2C3-551E-4E2F-B934-F65D754F12A8}" destId="{7D3464D7-3CB0-4278-A220-4A06645B7E8B}" srcOrd="0" destOrd="0" presId="urn:microsoft.com/office/officeart/2005/8/layout/orgChart1"/>
    <dgm:cxn modelId="{0F4A24CE-752F-4DD6-A683-53A49E7E2179}" type="presParOf" srcId="{A9EEC2C3-551E-4E2F-B934-F65D754F12A8}" destId="{9B73F823-92B6-47A1-B770-F479C0944D14}" srcOrd="1" destOrd="0" presId="urn:microsoft.com/office/officeart/2005/8/layout/orgChart1"/>
    <dgm:cxn modelId="{3FAC4041-B873-4779-B203-A0DB56620AB4}" type="presParOf" srcId="{8BF30AAF-8182-4DDD-B875-227C2EFC9221}" destId="{AA20B984-9E84-4689-AA7F-240D1DDDEE5E}" srcOrd="1" destOrd="0" presId="urn:microsoft.com/office/officeart/2005/8/layout/orgChart1"/>
    <dgm:cxn modelId="{6717330E-71F3-44C0-9A01-914214763FB1}" type="presParOf" srcId="{8BF30AAF-8182-4DDD-B875-227C2EFC9221}" destId="{8987BA53-BC6B-476F-8113-BE05BA527C65}" srcOrd="2" destOrd="0" presId="urn:microsoft.com/office/officeart/2005/8/layout/orgChart1"/>
    <dgm:cxn modelId="{94038114-249B-4D1F-9324-73554392751A}" type="presParOf" srcId="{76D3F05A-4157-40B3-A88D-439316AD0519}" destId="{3681078A-B39D-4D1F-96C9-8DFB94504385}" srcOrd="2" destOrd="0" presId="urn:microsoft.com/office/officeart/2005/8/layout/orgChart1"/>
    <dgm:cxn modelId="{0F41DD9B-4016-4D46-81C0-7A2D65CF6196}" type="presParOf" srcId="{76D3F05A-4157-40B3-A88D-439316AD0519}" destId="{C359F307-6DBE-4CB7-90E6-C3696C0CA1E0}" srcOrd="3" destOrd="0" presId="urn:microsoft.com/office/officeart/2005/8/layout/orgChart1"/>
    <dgm:cxn modelId="{79FF2A72-E1CF-4445-8635-3CB276D21883}" type="presParOf" srcId="{C359F307-6DBE-4CB7-90E6-C3696C0CA1E0}" destId="{211C5C43-D4C6-492D-9ECA-30A6CBCEFACB}" srcOrd="0" destOrd="0" presId="urn:microsoft.com/office/officeart/2005/8/layout/orgChart1"/>
    <dgm:cxn modelId="{6D3EB50C-EEF7-458A-B524-B2B1C60361D4}" type="presParOf" srcId="{211C5C43-D4C6-492D-9ECA-30A6CBCEFACB}" destId="{8AB3917F-9060-4E1B-A473-DC6F9AE2209D}" srcOrd="0" destOrd="0" presId="urn:microsoft.com/office/officeart/2005/8/layout/orgChart1"/>
    <dgm:cxn modelId="{868E6E6A-6567-4DF6-AFCA-43D865D4496A}" type="presParOf" srcId="{211C5C43-D4C6-492D-9ECA-30A6CBCEFACB}" destId="{3BA91DD0-96AC-4408-A350-6C30005CD35F}" srcOrd="1" destOrd="0" presId="urn:microsoft.com/office/officeart/2005/8/layout/orgChart1"/>
    <dgm:cxn modelId="{2DB5B59E-5BA3-43E1-9738-3BB677A18C6E}" type="presParOf" srcId="{C359F307-6DBE-4CB7-90E6-C3696C0CA1E0}" destId="{28D42E9B-E012-4B66-B844-BC772EB28264}" srcOrd="1" destOrd="0" presId="urn:microsoft.com/office/officeart/2005/8/layout/orgChart1"/>
    <dgm:cxn modelId="{994EBA8C-6CAF-4718-B946-5856E94794C3}" type="presParOf" srcId="{C359F307-6DBE-4CB7-90E6-C3696C0CA1E0}" destId="{CC55F927-1A0C-404C-82D2-87BBD7C6D7A9}" srcOrd="2" destOrd="0" presId="urn:microsoft.com/office/officeart/2005/8/layout/orgChart1"/>
    <dgm:cxn modelId="{728CF6B6-9107-431E-BCC8-4599BE1217FE}" type="presParOf" srcId="{76D3F05A-4157-40B3-A88D-439316AD0519}" destId="{77550713-A0EF-4D22-BEDA-094D2D7BBDE3}" srcOrd="4" destOrd="0" presId="urn:microsoft.com/office/officeart/2005/8/layout/orgChart1"/>
    <dgm:cxn modelId="{5473D01B-F1A6-4B01-AC31-F3A5CF21AEEC}" type="presParOf" srcId="{76D3F05A-4157-40B3-A88D-439316AD0519}" destId="{39C20F29-24B4-471D-B1F4-A0EC786FE635}" srcOrd="5" destOrd="0" presId="urn:microsoft.com/office/officeart/2005/8/layout/orgChart1"/>
    <dgm:cxn modelId="{7C8BCF2D-4547-470C-9337-A307BF3C9C36}" type="presParOf" srcId="{39C20F29-24B4-471D-B1F4-A0EC786FE635}" destId="{F4680590-53A3-471A-9A4B-98EA5D64802B}" srcOrd="0" destOrd="0" presId="urn:microsoft.com/office/officeart/2005/8/layout/orgChart1"/>
    <dgm:cxn modelId="{A7645664-B127-48B0-970D-00698BA9725C}" type="presParOf" srcId="{F4680590-53A3-471A-9A4B-98EA5D64802B}" destId="{D1550720-338F-4432-A220-19CCDB9BDA3C}" srcOrd="0" destOrd="0" presId="urn:microsoft.com/office/officeart/2005/8/layout/orgChart1"/>
    <dgm:cxn modelId="{4503F9E9-8218-4083-89D2-C52728D41184}" type="presParOf" srcId="{F4680590-53A3-471A-9A4B-98EA5D64802B}" destId="{1E041319-8359-4C3E-A0C6-B680A4798647}" srcOrd="1" destOrd="0" presId="urn:microsoft.com/office/officeart/2005/8/layout/orgChart1"/>
    <dgm:cxn modelId="{EF5B7ACF-B3C8-4EE2-A40E-E7DF03F70B00}" type="presParOf" srcId="{39C20F29-24B4-471D-B1F4-A0EC786FE635}" destId="{74375E3F-637F-4604-AEA6-6BF8F50E2240}" srcOrd="1" destOrd="0" presId="urn:microsoft.com/office/officeart/2005/8/layout/orgChart1"/>
    <dgm:cxn modelId="{E26E3419-0E6E-4401-BC8E-C9B40C9975F7}" type="presParOf" srcId="{39C20F29-24B4-471D-B1F4-A0EC786FE635}" destId="{03A7D26D-05BD-4024-9776-4A204F822DBE}" srcOrd="2" destOrd="0" presId="urn:microsoft.com/office/officeart/2005/8/layout/orgChart1"/>
    <dgm:cxn modelId="{0FF4BEB6-B584-4922-A880-CA9A4EDD1E40}" type="presParOf" srcId="{76D3F05A-4157-40B3-A88D-439316AD0519}" destId="{F7E913FE-0547-4945-92D9-B3190346EC78}" srcOrd="6" destOrd="0" presId="urn:microsoft.com/office/officeart/2005/8/layout/orgChart1"/>
    <dgm:cxn modelId="{CD2EBD84-A9CB-4140-B4B3-6203AC318214}" type="presParOf" srcId="{76D3F05A-4157-40B3-A88D-439316AD0519}" destId="{52155C41-C205-4F0E-8DCA-B306205759D4}" srcOrd="7" destOrd="0" presId="urn:microsoft.com/office/officeart/2005/8/layout/orgChart1"/>
    <dgm:cxn modelId="{A09F6316-C506-40A8-BCAB-F883D8319D32}" type="presParOf" srcId="{52155C41-C205-4F0E-8DCA-B306205759D4}" destId="{F5DB035E-7264-4C73-AD5B-6AA1EF98F758}" srcOrd="0" destOrd="0" presId="urn:microsoft.com/office/officeart/2005/8/layout/orgChart1"/>
    <dgm:cxn modelId="{55A297F3-5D6F-4F0A-A43A-1814A4952CFF}" type="presParOf" srcId="{F5DB035E-7264-4C73-AD5B-6AA1EF98F758}" destId="{A3745605-FF28-4664-A7AF-D1B1BAE61ADD}" srcOrd="0" destOrd="0" presId="urn:microsoft.com/office/officeart/2005/8/layout/orgChart1"/>
    <dgm:cxn modelId="{E2D51E73-34EB-4BCF-8E08-557CE2233350}" type="presParOf" srcId="{F5DB035E-7264-4C73-AD5B-6AA1EF98F758}" destId="{DFB5258B-0175-48F1-8374-683B5187DE24}" srcOrd="1" destOrd="0" presId="urn:microsoft.com/office/officeart/2005/8/layout/orgChart1"/>
    <dgm:cxn modelId="{F81B8E64-72BE-4DD5-97E7-4FBFB27B0647}" type="presParOf" srcId="{52155C41-C205-4F0E-8DCA-B306205759D4}" destId="{6B04680A-6150-41F2-B505-B9933E069CB0}" srcOrd="1" destOrd="0" presId="urn:microsoft.com/office/officeart/2005/8/layout/orgChart1"/>
    <dgm:cxn modelId="{B237C499-98A0-42D5-A8BC-962CB7DED33B}" type="presParOf" srcId="{52155C41-C205-4F0E-8DCA-B306205759D4}" destId="{FFD04741-EC4A-4A9D-9324-C83585DE3AB7}" srcOrd="2" destOrd="0" presId="urn:microsoft.com/office/officeart/2005/8/layout/orgChart1"/>
    <dgm:cxn modelId="{9FC42237-813F-4184-853E-C3B29837FE5C}" type="presParOf" srcId="{76D3F05A-4157-40B3-A88D-439316AD0519}" destId="{0633986D-1909-41DD-BA58-7A39C997A01D}" srcOrd="8" destOrd="0" presId="urn:microsoft.com/office/officeart/2005/8/layout/orgChart1"/>
    <dgm:cxn modelId="{101DC0A0-BB20-4157-AD77-2E02AE5946EF}" type="presParOf" srcId="{76D3F05A-4157-40B3-A88D-439316AD0519}" destId="{BB78450A-95D0-4E56-B308-CFDCE3D8DA6F}" srcOrd="9" destOrd="0" presId="urn:microsoft.com/office/officeart/2005/8/layout/orgChart1"/>
    <dgm:cxn modelId="{55ECA114-B744-4681-8A22-219381FA25F1}" type="presParOf" srcId="{BB78450A-95D0-4E56-B308-CFDCE3D8DA6F}" destId="{6C81F300-7048-4C22-931E-5749A71B4BDD}" srcOrd="0" destOrd="0" presId="urn:microsoft.com/office/officeart/2005/8/layout/orgChart1"/>
    <dgm:cxn modelId="{49776220-8DAE-48D9-B5D9-F0DF7A2E6ADA}" type="presParOf" srcId="{6C81F300-7048-4C22-931E-5749A71B4BDD}" destId="{AA778DED-9EA1-4A9E-9F61-49ACBE69AF3F}" srcOrd="0" destOrd="0" presId="urn:microsoft.com/office/officeart/2005/8/layout/orgChart1"/>
    <dgm:cxn modelId="{17AA38B5-4B70-4ABE-97EA-B690E739BC01}" type="presParOf" srcId="{6C81F300-7048-4C22-931E-5749A71B4BDD}" destId="{16C4CC1E-B323-425D-ACDB-F889D2E6A8CD}" srcOrd="1" destOrd="0" presId="urn:microsoft.com/office/officeart/2005/8/layout/orgChart1"/>
    <dgm:cxn modelId="{48483D90-30E4-4D97-A6E4-70B7C8AF5A47}" type="presParOf" srcId="{BB78450A-95D0-4E56-B308-CFDCE3D8DA6F}" destId="{F4DBAB6A-8969-4624-ABCB-3CCCBEE38D23}" srcOrd="1" destOrd="0" presId="urn:microsoft.com/office/officeart/2005/8/layout/orgChart1"/>
    <dgm:cxn modelId="{918A0CFF-E48F-4A08-870C-FDE2B30048DB}" type="presParOf" srcId="{BB78450A-95D0-4E56-B308-CFDCE3D8DA6F}" destId="{9FB42F60-7969-4E70-A200-C04C4DC7C691}" srcOrd="2" destOrd="0" presId="urn:microsoft.com/office/officeart/2005/8/layout/orgChart1"/>
    <dgm:cxn modelId="{75028B6C-E66C-4A10-8B5F-535B390D56E2}" type="presParOf" srcId="{76D3F05A-4157-40B3-A88D-439316AD0519}" destId="{A4C91703-4BFC-4CEF-BA69-FD4B6133FB41}" srcOrd="10" destOrd="0" presId="urn:microsoft.com/office/officeart/2005/8/layout/orgChart1"/>
    <dgm:cxn modelId="{C528151D-A58F-4EB1-ACE5-B376CC9885C5}" type="presParOf" srcId="{76D3F05A-4157-40B3-A88D-439316AD0519}" destId="{B62B2E79-31C8-4ABE-9FC1-9859B54A35DE}" srcOrd="11" destOrd="0" presId="urn:microsoft.com/office/officeart/2005/8/layout/orgChart1"/>
    <dgm:cxn modelId="{552404F7-ECEF-4DBF-BCF4-4C29EAFCA2BD}" type="presParOf" srcId="{B62B2E79-31C8-4ABE-9FC1-9859B54A35DE}" destId="{8FE2562B-AE6A-459E-A186-E66EC9034CFB}" srcOrd="0" destOrd="0" presId="urn:microsoft.com/office/officeart/2005/8/layout/orgChart1"/>
    <dgm:cxn modelId="{326072A8-D793-4691-905B-CC40F0520440}" type="presParOf" srcId="{8FE2562B-AE6A-459E-A186-E66EC9034CFB}" destId="{B2A56B9F-A74A-4F28-8C33-8D010893E9CA}" srcOrd="0" destOrd="0" presId="urn:microsoft.com/office/officeart/2005/8/layout/orgChart1"/>
    <dgm:cxn modelId="{7ABCFA58-C693-4070-B7F4-18D252CBF5CD}" type="presParOf" srcId="{8FE2562B-AE6A-459E-A186-E66EC9034CFB}" destId="{E01DCD01-01B1-4823-A459-88A237F02D55}" srcOrd="1" destOrd="0" presId="urn:microsoft.com/office/officeart/2005/8/layout/orgChart1"/>
    <dgm:cxn modelId="{70DDE94A-93F9-4986-8D5D-736B77EB5824}" type="presParOf" srcId="{B62B2E79-31C8-4ABE-9FC1-9859B54A35DE}" destId="{E8B101FC-FE03-4612-BE58-ED8125629465}" srcOrd="1" destOrd="0" presId="urn:microsoft.com/office/officeart/2005/8/layout/orgChart1"/>
    <dgm:cxn modelId="{7089C87F-F4E6-4386-AF23-FFCE74333F3A}" type="presParOf" srcId="{B62B2E79-31C8-4ABE-9FC1-9859B54A35DE}" destId="{26E0F07B-E649-4EB1-BE65-25335A67161E}" srcOrd="2" destOrd="0" presId="urn:microsoft.com/office/officeart/2005/8/layout/orgChart1"/>
    <dgm:cxn modelId="{7758E3B1-B69E-42A6-B808-D3EB9364FE69}" type="presParOf" srcId="{76D3F05A-4157-40B3-A88D-439316AD0519}" destId="{F541103D-4E1F-4DF7-ADB4-DC167E7A5BF8}" srcOrd="12" destOrd="0" presId="urn:microsoft.com/office/officeart/2005/8/layout/orgChart1"/>
    <dgm:cxn modelId="{F0938AC2-D4E4-4975-B20F-52AC84DE7E25}" type="presParOf" srcId="{76D3F05A-4157-40B3-A88D-439316AD0519}" destId="{0F973B8B-F8F3-404F-9B87-A068695E65C4}" srcOrd="13" destOrd="0" presId="urn:microsoft.com/office/officeart/2005/8/layout/orgChart1"/>
    <dgm:cxn modelId="{C3FFE47C-2ABB-4B4E-8B73-9D2D281BB3EB}" type="presParOf" srcId="{0F973B8B-F8F3-404F-9B87-A068695E65C4}" destId="{68D286E1-E3D6-4006-8269-892348CE2DD3}" srcOrd="0" destOrd="0" presId="urn:microsoft.com/office/officeart/2005/8/layout/orgChart1"/>
    <dgm:cxn modelId="{03AE0671-878C-4E9C-8B51-1826F178F189}" type="presParOf" srcId="{68D286E1-E3D6-4006-8269-892348CE2DD3}" destId="{B5236795-95FC-46F8-B766-F0940199D0A9}" srcOrd="0" destOrd="0" presId="urn:microsoft.com/office/officeart/2005/8/layout/orgChart1"/>
    <dgm:cxn modelId="{CFDA8DB3-061F-4758-A745-BD8A881C156B}" type="presParOf" srcId="{68D286E1-E3D6-4006-8269-892348CE2DD3}" destId="{97B921E3-3739-4E80-BC0D-82B23655A4D3}" srcOrd="1" destOrd="0" presId="urn:microsoft.com/office/officeart/2005/8/layout/orgChart1"/>
    <dgm:cxn modelId="{44E4B87A-6191-4CF6-A843-E53F5877EF8D}" type="presParOf" srcId="{0F973B8B-F8F3-404F-9B87-A068695E65C4}" destId="{EDCEE5A1-61ED-402F-A183-574D224503EA}" srcOrd="1" destOrd="0" presId="urn:microsoft.com/office/officeart/2005/8/layout/orgChart1"/>
    <dgm:cxn modelId="{D722B316-EF70-47D0-8BBA-DA06F8381FC7}" type="presParOf" srcId="{EDCEE5A1-61ED-402F-A183-574D224503EA}" destId="{C07CAD16-6EDD-400B-B829-4B7391D04450}" srcOrd="0" destOrd="0" presId="urn:microsoft.com/office/officeart/2005/8/layout/orgChart1"/>
    <dgm:cxn modelId="{993D9F9C-B845-496D-8A13-B185B5086A26}" type="presParOf" srcId="{EDCEE5A1-61ED-402F-A183-574D224503EA}" destId="{351C922E-E319-44AF-852F-60C6E1A1E7D2}" srcOrd="1" destOrd="0" presId="urn:microsoft.com/office/officeart/2005/8/layout/orgChart1"/>
    <dgm:cxn modelId="{C4A511FE-0401-4A51-B7A8-2B8736652BFD}" type="presParOf" srcId="{351C922E-E319-44AF-852F-60C6E1A1E7D2}" destId="{801C5FC5-62CE-4B67-89EC-433C9D593F35}" srcOrd="0" destOrd="0" presId="urn:microsoft.com/office/officeart/2005/8/layout/orgChart1"/>
    <dgm:cxn modelId="{3CD6E270-4CD9-41F9-A25C-3847C7B8E858}" type="presParOf" srcId="{801C5FC5-62CE-4B67-89EC-433C9D593F35}" destId="{BDE24492-BB92-4784-9BCA-6EE2AFBDC3E4}" srcOrd="0" destOrd="0" presId="urn:microsoft.com/office/officeart/2005/8/layout/orgChart1"/>
    <dgm:cxn modelId="{9FBA61FB-8F4C-49A0-BA22-5916F0547533}" type="presParOf" srcId="{801C5FC5-62CE-4B67-89EC-433C9D593F35}" destId="{36826AF7-8742-4501-9DA9-A5D3611E53AF}" srcOrd="1" destOrd="0" presId="urn:microsoft.com/office/officeart/2005/8/layout/orgChart1"/>
    <dgm:cxn modelId="{A2D7BB5E-4648-474B-A31F-5BFDE8565FCB}" type="presParOf" srcId="{351C922E-E319-44AF-852F-60C6E1A1E7D2}" destId="{5D4D1231-C721-431C-9536-4C314126D168}" srcOrd="1" destOrd="0" presId="urn:microsoft.com/office/officeart/2005/8/layout/orgChart1"/>
    <dgm:cxn modelId="{3A48F7DC-9B35-4639-9BA7-7A887709D966}" type="presParOf" srcId="{351C922E-E319-44AF-852F-60C6E1A1E7D2}" destId="{B145656C-0B3E-43EE-9918-E8B98BFA0871}" srcOrd="2" destOrd="0" presId="urn:microsoft.com/office/officeart/2005/8/layout/orgChart1"/>
    <dgm:cxn modelId="{643D1266-D7E3-442E-96BC-04F79309327F}" type="presParOf" srcId="{EDCEE5A1-61ED-402F-A183-574D224503EA}" destId="{42293DF6-49D1-4DD0-AD8D-C1CEA63B7EDA}" srcOrd="2" destOrd="0" presId="urn:microsoft.com/office/officeart/2005/8/layout/orgChart1"/>
    <dgm:cxn modelId="{A92C070E-041B-44AD-80EE-C9C88291F0AB}" type="presParOf" srcId="{EDCEE5A1-61ED-402F-A183-574D224503EA}" destId="{E52C7FDA-DAAB-48D0-841C-A9530A8E24E4}" srcOrd="3" destOrd="0" presId="urn:microsoft.com/office/officeart/2005/8/layout/orgChart1"/>
    <dgm:cxn modelId="{816A8E2B-D992-44AE-A25F-AF3054A4ABC9}" type="presParOf" srcId="{E52C7FDA-DAAB-48D0-841C-A9530A8E24E4}" destId="{48466C30-2614-455B-BCAE-9D967F76F7D0}" srcOrd="0" destOrd="0" presId="urn:microsoft.com/office/officeart/2005/8/layout/orgChart1"/>
    <dgm:cxn modelId="{7F73253A-4A43-46D5-A38F-EC7E8A67AA19}" type="presParOf" srcId="{48466C30-2614-455B-BCAE-9D967F76F7D0}" destId="{152D4E4F-F755-430C-A65B-1B56410D56E2}" srcOrd="0" destOrd="0" presId="urn:microsoft.com/office/officeart/2005/8/layout/orgChart1"/>
    <dgm:cxn modelId="{8C5F5900-56F6-4304-8E03-DA0F8A08822A}" type="presParOf" srcId="{48466C30-2614-455B-BCAE-9D967F76F7D0}" destId="{FFBAC1E4-39F4-49C4-8083-2D7011FF5D04}" srcOrd="1" destOrd="0" presId="urn:microsoft.com/office/officeart/2005/8/layout/orgChart1"/>
    <dgm:cxn modelId="{C4AA3999-24AA-416A-90A0-DCCB196BE93F}" type="presParOf" srcId="{E52C7FDA-DAAB-48D0-841C-A9530A8E24E4}" destId="{A28374A3-7D7B-4A7C-A29C-42EB3680F66C}" srcOrd="1" destOrd="0" presId="urn:microsoft.com/office/officeart/2005/8/layout/orgChart1"/>
    <dgm:cxn modelId="{F6BE7F9B-1B26-4A1F-8227-E921FD01A728}" type="presParOf" srcId="{E52C7FDA-DAAB-48D0-841C-A9530A8E24E4}" destId="{B7317F48-4129-4025-9822-6EA994F9652B}" srcOrd="2" destOrd="0" presId="urn:microsoft.com/office/officeart/2005/8/layout/orgChart1"/>
    <dgm:cxn modelId="{01C13931-9DBF-4B06-9796-781E636FDD07}" type="presParOf" srcId="{EDCEE5A1-61ED-402F-A183-574D224503EA}" destId="{160225C2-E6EC-485B-B3BB-9C54D52B02B7}" srcOrd="4" destOrd="0" presId="urn:microsoft.com/office/officeart/2005/8/layout/orgChart1"/>
    <dgm:cxn modelId="{F32EF375-C7B2-48B8-B4AB-F53959CAA140}" type="presParOf" srcId="{EDCEE5A1-61ED-402F-A183-574D224503EA}" destId="{A07EBB41-8266-4D89-BAEE-D507BD0A8223}" srcOrd="5" destOrd="0" presId="urn:microsoft.com/office/officeart/2005/8/layout/orgChart1"/>
    <dgm:cxn modelId="{C3D09BD4-0ECD-4C0F-9545-A7FC8927189D}" type="presParOf" srcId="{A07EBB41-8266-4D89-BAEE-D507BD0A8223}" destId="{9F3F8A81-B89D-4357-9A1A-41829299F210}" srcOrd="0" destOrd="0" presId="urn:microsoft.com/office/officeart/2005/8/layout/orgChart1"/>
    <dgm:cxn modelId="{3C40208D-C46C-42A4-AC77-C46B01AEDAB6}" type="presParOf" srcId="{9F3F8A81-B89D-4357-9A1A-41829299F210}" destId="{228F8DAE-7564-447E-8456-A7B1CE4C1AF2}" srcOrd="0" destOrd="0" presId="urn:microsoft.com/office/officeart/2005/8/layout/orgChart1"/>
    <dgm:cxn modelId="{C32A171F-6755-4C35-92F4-7C0837977D5A}" type="presParOf" srcId="{9F3F8A81-B89D-4357-9A1A-41829299F210}" destId="{E3FD03DD-019A-4C46-81B4-A2E248039BAA}" srcOrd="1" destOrd="0" presId="urn:microsoft.com/office/officeart/2005/8/layout/orgChart1"/>
    <dgm:cxn modelId="{BC1C6778-2127-4F56-A3DD-2B17D672B37E}" type="presParOf" srcId="{A07EBB41-8266-4D89-BAEE-D507BD0A8223}" destId="{8181E143-5E81-4807-B173-C749FC920DE1}" srcOrd="1" destOrd="0" presId="urn:microsoft.com/office/officeart/2005/8/layout/orgChart1"/>
    <dgm:cxn modelId="{58843AC6-5EF1-4666-9057-AA15E0588041}" type="presParOf" srcId="{A07EBB41-8266-4D89-BAEE-D507BD0A8223}" destId="{DDFD1254-2991-45FB-A62C-A16F84A2ABCD}" srcOrd="2" destOrd="0" presId="urn:microsoft.com/office/officeart/2005/8/layout/orgChart1"/>
    <dgm:cxn modelId="{D27BCF61-5CEA-4DF1-8B3A-2339B2D839E8}" type="presParOf" srcId="{EDCEE5A1-61ED-402F-A183-574D224503EA}" destId="{87FD9803-E4AB-45B2-A3EC-6FC862329060}" srcOrd="6" destOrd="0" presId="urn:microsoft.com/office/officeart/2005/8/layout/orgChart1"/>
    <dgm:cxn modelId="{F838A45F-023B-4CE2-9BA3-4BD650494E10}" type="presParOf" srcId="{EDCEE5A1-61ED-402F-A183-574D224503EA}" destId="{3D794026-07FA-4163-9C88-60DBE752B964}" srcOrd="7" destOrd="0" presId="urn:microsoft.com/office/officeart/2005/8/layout/orgChart1"/>
    <dgm:cxn modelId="{07FBEF06-07BC-4811-9CC6-DB95029C9B3B}" type="presParOf" srcId="{3D794026-07FA-4163-9C88-60DBE752B964}" destId="{5607657E-F2B5-473F-9605-93D7ADDE28EC}" srcOrd="0" destOrd="0" presId="urn:microsoft.com/office/officeart/2005/8/layout/orgChart1"/>
    <dgm:cxn modelId="{8748423F-D12A-4E5C-BE07-5478477B6662}" type="presParOf" srcId="{5607657E-F2B5-473F-9605-93D7ADDE28EC}" destId="{68A86674-0893-4F0E-BEF3-994389CD8E39}" srcOrd="0" destOrd="0" presId="urn:microsoft.com/office/officeart/2005/8/layout/orgChart1"/>
    <dgm:cxn modelId="{FE94D760-6ECC-4A12-BEE4-71163500EDE6}" type="presParOf" srcId="{5607657E-F2B5-473F-9605-93D7ADDE28EC}" destId="{5EFA8FB1-20F7-405A-A5F2-C008F4DF30FA}" srcOrd="1" destOrd="0" presId="urn:microsoft.com/office/officeart/2005/8/layout/orgChart1"/>
    <dgm:cxn modelId="{974B247A-B794-4522-B74A-21FB9E6D8AB1}" type="presParOf" srcId="{3D794026-07FA-4163-9C88-60DBE752B964}" destId="{6DF03D1F-8549-4C15-9C4E-019E7CA808E4}" srcOrd="1" destOrd="0" presId="urn:microsoft.com/office/officeart/2005/8/layout/orgChart1"/>
    <dgm:cxn modelId="{64708F7C-535B-42F0-A5A4-4793C3CEEC39}" type="presParOf" srcId="{3D794026-07FA-4163-9C88-60DBE752B964}" destId="{13AE3932-5005-4CB4-95AA-4AD619C5178E}" srcOrd="2" destOrd="0" presId="urn:microsoft.com/office/officeart/2005/8/layout/orgChart1"/>
    <dgm:cxn modelId="{60503508-60B4-4AAE-9276-D125CBFAA250}" type="presParOf" srcId="{0F973B8B-F8F3-404F-9B87-A068695E65C4}" destId="{6E165412-9CA2-4D64-AF83-7B25A4C8AC78}" srcOrd="2" destOrd="0" presId="urn:microsoft.com/office/officeart/2005/8/layout/orgChart1"/>
    <dgm:cxn modelId="{0BC80633-AFDC-4E73-9866-C1DBA5E99322}" type="presParOf" srcId="{76D3F05A-4157-40B3-A88D-439316AD0519}" destId="{71944893-4D69-4996-BBC8-4B9FB3B85971}" srcOrd="14" destOrd="0" presId="urn:microsoft.com/office/officeart/2005/8/layout/orgChart1"/>
    <dgm:cxn modelId="{FBF7D9B6-AEA9-447D-81C3-DE81C3E42EAD}" type="presParOf" srcId="{76D3F05A-4157-40B3-A88D-439316AD0519}" destId="{47F04987-A060-41E5-AE77-E99FE600CF64}" srcOrd="15" destOrd="0" presId="urn:microsoft.com/office/officeart/2005/8/layout/orgChart1"/>
    <dgm:cxn modelId="{53204C80-FC6E-48BC-9440-23DBFA4B1EE4}" type="presParOf" srcId="{47F04987-A060-41E5-AE77-E99FE600CF64}" destId="{08E18F00-DD07-4896-9831-F3AF26F8B534}" srcOrd="0" destOrd="0" presId="urn:microsoft.com/office/officeart/2005/8/layout/orgChart1"/>
    <dgm:cxn modelId="{194B5DBF-CF0A-4894-824E-6773D09DA2B3}" type="presParOf" srcId="{08E18F00-DD07-4896-9831-F3AF26F8B534}" destId="{FEE24C48-F4E7-430A-AA09-638E8F9E2224}" srcOrd="0" destOrd="0" presId="urn:microsoft.com/office/officeart/2005/8/layout/orgChart1"/>
    <dgm:cxn modelId="{241E8CA0-F846-4494-90E3-7EEF81F65BF2}" type="presParOf" srcId="{08E18F00-DD07-4896-9831-F3AF26F8B534}" destId="{201D6AD2-D045-4F93-9D14-72939F3503A5}" srcOrd="1" destOrd="0" presId="urn:microsoft.com/office/officeart/2005/8/layout/orgChart1"/>
    <dgm:cxn modelId="{3D66A7D0-6F00-49F5-9775-94BDE03300F5}" type="presParOf" srcId="{47F04987-A060-41E5-AE77-E99FE600CF64}" destId="{30362F99-4472-4A80-8C03-88788D3D63CA}" srcOrd="1" destOrd="0" presId="urn:microsoft.com/office/officeart/2005/8/layout/orgChart1"/>
    <dgm:cxn modelId="{55043D08-9107-48D8-BFD0-55ABACDEE56D}" type="presParOf" srcId="{47F04987-A060-41E5-AE77-E99FE600CF64}" destId="{EB17D5E0-8173-4A95-8FAB-2D88580B7868}" srcOrd="2" destOrd="0" presId="urn:microsoft.com/office/officeart/2005/8/layout/orgChart1"/>
    <dgm:cxn modelId="{82960F49-ABAE-4099-88F3-BC8FB1328289}" type="presParOf" srcId="{CBC44882-21AA-4C17-849C-D9C786CEEDB2}" destId="{EA281039-C4FE-49BC-B3AA-ED7A04EBF11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506A23-9FB2-4858-9E01-5F4164683FC3}">
      <dsp:nvSpPr>
        <dsp:cNvPr id="0" name=""/>
        <dsp:cNvSpPr/>
      </dsp:nvSpPr>
      <dsp:spPr>
        <a:xfrm>
          <a:off x="5009356" y="1451022"/>
          <a:ext cx="4480138" cy="222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077"/>
              </a:lnTo>
              <a:lnTo>
                <a:pt x="4480138" y="111077"/>
              </a:lnTo>
              <a:lnTo>
                <a:pt x="4480138" y="222155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0FD2DA-923D-44C6-98B5-07E830581533}">
      <dsp:nvSpPr>
        <dsp:cNvPr id="0" name=""/>
        <dsp:cNvSpPr/>
      </dsp:nvSpPr>
      <dsp:spPr>
        <a:xfrm>
          <a:off x="5009356" y="1451022"/>
          <a:ext cx="3200099" cy="222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077"/>
              </a:lnTo>
              <a:lnTo>
                <a:pt x="3200099" y="111077"/>
              </a:lnTo>
              <a:lnTo>
                <a:pt x="3200099" y="222155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4FE6A8-6B56-4357-AC03-1DB08FDE58DF}">
      <dsp:nvSpPr>
        <dsp:cNvPr id="0" name=""/>
        <dsp:cNvSpPr/>
      </dsp:nvSpPr>
      <dsp:spPr>
        <a:xfrm>
          <a:off x="5009356" y="1451022"/>
          <a:ext cx="1920059" cy="222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077"/>
              </a:lnTo>
              <a:lnTo>
                <a:pt x="1920059" y="111077"/>
              </a:lnTo>
              <a:lnTo>
                <a:pt x="1920059" y="222155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BEE4D7-DF82-4FD7-88E4-181D35774E33}">
      <dsp:nvSpPr>
        <dsp:cNvPr id="0" name=""/>
        <dsp:cNvSpPr/>
      </dsp:nvSpPr>
      <dsp:spPr>
        <a:xfrm>
          <a:off x="5009356" y="1451022"/>
          <a:ext cx="640019" cy="222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077"/>
              </a:lnTo>
              <a:lnTo>
                <a:pt x="640019" y="111077"/>
              </a:lnTo>
              <a:lnTo>
                <a:pt x="640019" y="222155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C125CC-7588-4790-A8D2-2451FB725C9A}">
      <dsp:nvSpPr>
        <dsp:cNvPr id="0" name=""/>
        <dsp:cNvSpPr/>
      </dsp:nvSpPr>
      <dsp:spPr>
        <a:xfrm>
          <a:off x="4393223" y="1451022"/>
          <a:ext cx="616132" cy="234897"/>
        </a:xfrm>
        <a:custGeom>
          <a:avLst/>
          <a:gdLst/>
          <a:ahLst/>
          <a:cxnLst/>
          <a:rect l="0" t="0" r="0" b="0"/>
          <a:pathLst>
            <a:path>
              <a:moveTo>
                <a:pt x="616132" y="0"/>
              </a:moveTo>
              <a:lnTo>
                <a:pt x="616132" y="123820"/>
              </a:lnTo>
              <a:lnTo>
                <a:pt x="0" y="123820"/>
              </a:lnTo>
              <a:lnTo>
                <a:pt x="0" y="23489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953181-C3FE-465E-A0D5-F9B4BBB3A294}">
      <dsp:nvSpPr>
        <dsp:cNvPr id="0" name=""/>
        <dsp:cNvSpPr/>
      </dsp:nvSpPr>
      <dsp:spPr>
        <a:xfrm>
          <a:off x="3112569" y="1451022"/>
          <a:ext cx="1896786" cy="234897"/>
        </a:xfrm>
        <a:custGeom>
          <a:avLst/>
          <a:gdLst/>
          <a:ahLst/>
          <a:cxnLst/>
          <a:rect l="0" t="0" r="0" b="0"/>
          <a:pathLst>
            <a:path>
              <a:moveTo>
                <a:pt x="1896786" y="0"/>
              </a:moveTo>
              <a:lnTo>
                <a:pt x="1896786" y="123820"/>
              </a:lnTo>
              <a:lnTo>
                <a:pt x="0" y="123820"/>
              </a:lnTo>
              <a:lnTo>
                <a:pt x="0" y="23489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891DE0-67C5-49F4-BEAF-D051F0270D3F}">
      <dsp:nvSpPr>
        <dsp:cNvPr id="0" name=""/>
        <dsp:cNvSpPr/>
      </dsp:nvSpPr>
      <dsp:spPr>
        <a:xfrm>
          <a:off x="1833143" y="1451022"/>
          <a:ext cx="3176212" cy="234897"/>
        </a:xfrm>
        <a:custGeom>
          <a:avLst/>
          <a:gdLst/>
          <a:ahLst/>
          <a:cxnLst/>
          <a:rect l="0" t="0" r="0" b="0"/>
          <a:pathLst>
            <a:path>
              <a:moveTo>
                <a:pt x="3176212" y="0"/>
              </a:moveTo>
              <a:lnTo>
                <a:pt x="3176212" y="123820"/>
              </a:lnTo>
              <a:lnTo>
                <a:pt x="0" y="123820"/>
              </a:lnTo>
              <a:lnTo>
                <a:pt x="0" y="23489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BB4C0A-CDB1-456E-9E24-DFC012ACDDF7}">
      <dsp:nvSpPr>
        <dsp:cNvPr id="0" name=""/>
        <dsp:cNvSpPr/>
      </dsp:nvSpPr>
      <dsp:spPr>
        <a:xfrm>
          <a:off x="552490" y="1451022"/>
          <a:ext cx="4456865" cy="234897"/>
        </a:xfrm>
        <a:custGeom>
          <a:avLst/>
          <a:gdLst/>
          <a:ahLst/>
          <a:cxnLst/>
          <a:rect l="0" t="0" r="0" b="0"/>
          <a:pathLst>
            <a:path>
              <a:moveTo>
                <a:pt x="4456865" y="0"/>
              </a:moveTo>
              <a:lnTo>
                <a:pt x="4456865" y="123820"/>
              </a:lnTo>
              <a:lnTo>
                <a:pt x="0" y="123820"/>
              </a:lnTo>
              <a:lnTo>
                <a:pt x="0" y="23489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C8FE8C-3EAF-4DCB-B78C-936D0F26F435}">
      <dsp:nvSpPr>
        <dsp:cNvPr id="0" name=""/>
        <dsp:cNvSpPr/>
      </dsp:nvSpPr>
      <dsp:spPr>
        <a:xfrm>
          <a:off x="4480413" y="922080"/>
          <a:ext cx="1057884" cy="52894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Ziekenhuis</a:t>
          </a:r>
          <a:endParaRPr lang="en-US" sz="1100" kern="1200" dirty="0"/>
        </a:p>
      </dsp:txBody>
      <dsp:txXfrm>
        <a:off x="4480413" y="922080"/>
        <a:ext cx="1057884" cy="528942"/>
      </dsp:txXfrm>
    </dsp:sp>
    <dsp:sp modelId="{39FFE2C9-40EF-40AD-B753-32CE3C195AFB}">
      <dsp:nvSpPr>
        <dsp:cNvPr id="0" name=""/>
        <dsp:cNvSpPr/>
      </dsp:nvSpPr>
      <dsp:spPr>
        <a:xfrm>
          <a:off x="23548" y="1685920"/>
          <a:ext cx="1057884" cy="52894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Apotheek</a:t>
          </a:r>
          <a:endParaRPr lang="en-US" sz="1100" kern="1200" dirty="0"/>
        </a:p>
      </dsp:txBody>
      <dsp:txXfrm>
        <a:off x="23548" y="1685920"/>
        <a:ext cx="1057884" cy="528942"/>
      </dsp:txXfrm>
    </dsp:sp>
    <dsp:sp modelId="{D96E3181-965B-44CE-9DFF-BF6D075BA7FB}">
      <dsp:nvSpPr>
        <dsp:cNvPr id="0" name=""/>
        <dsp:cNvSpPr/>
      </dsp:nvSpPr>
      <dsp:spPr>
        <a:xfrm>
          <a:off x="1304201" y="1685920"/>
          <a:ext cx="1057884" cy="52894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Informatica</a:t>
          </a:r>
        </a:p>
      </dsp:txBody>
      <dsp:txXfrm>
        <a:off x="1304201" y="1685920"/>
        <a:ext cx="1057884" cy="528942"/>
      </dsp:txXfrm>
    </dsp:sp>
    <dsp:sp modelId="{CFC93BF0-B30F-4B86-9B2B-036E5E76CEAD}">
      <dsp:nvSpPr>
        <dsp:cNvPr id="0" name=""/>
        <dsp:cNvSpPr/>
      </dsp:nvSpPr>
      <dsp:spPr>
        <a:xfrm>
          <a:off x="2583627" y="1685920"/>
          <a:ext cx="1057884" cy="52894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HR</a:t>
          </a:r>
        </a:p>
      </dsp:txBody>
      <dsp:txXfrm>
        <a:off x="2583627" y="1685920"/>
        <a:ext cx="1057884" cy="528942"/>
      </dsp:txXfrm>
    </dsp:sp>
    <dsp:sp modelId="{A98BDA3C-9629-4630-8CB0-4DDC59B20D96}">
      <dsp:nvSpPr>
        <dsp:cNvPr id="0" name=""/>
        <dsp:cNvSpPr/>
      </dsp:nvSpPr>
      <dsp:spPr>
        <a:xfrm>
          <a:off x="3864281" y="1685920"/>
          <a:ext cx="1057884" cy="52894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Stafmedewerkers</a:t>
          </a:r>
          <a:endParaRPr lang="en-US" sz="1100" kern="1200" dirty="0"/>
        </a:p>
      </dsp:txBody>
      <dsp:txXfrm>
        <a:off x="3864281" y="1685920"/>
        <a:ext cx="1057884" cy="528942"/>
      </dsp:txXfrm>
    </dsp:sp>
    <dsp:sp modelId="{172CF505-D9DB-4C60-BF05-5AE41844B98C}">
      <dsp:nvSpPr>
        <dsp:cNvPr id="0" name=""/>
        <dsp:cNvSpPr/>
      </dsp:nvSpPr>
      <dsp:spPr>
        <a:xfrm>
          <a:off x="5120433" y="1673177"/>
          <a:ext cx="1057884" cy="52894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Financiën</a:t>
          </a:r>
          <a:endParaRPr lang="en-US" sz="1100" kern="1200" dirty="0"/>
        </a:p>
      </dsp:txBody>
      <dsp:txXfrm>
        <a:off x="5120433" y="1673177"/>
        <a:ext cx="1057884" cy="528942"/>
      </dsp:txXfrm>
    </dsp:sp>
    <dsp:sp modelId="{2EB7243A-54C7-44FA-9CB3-60C139952D3E}">
      <dsp:nvSpPr>
        <dsp:cNvPr id="0" name=""/>
        <dsp:cNvSpPr/>
      </dsp:nvSpPr>
      <dsp:spPr>
        <a:xfrm>
          <a:off x="6400473" y="1673177"/>
          <a:ext cx="1057884" cy="52894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Facility Mgt</a:t>
          </a:r>
        </a:p>
      </dsp:txBody>
      <dsp:txXfrm>
        <a:off x="6400473" y="1673177"/>
        <a:ext cx="1057884" cy="528942"/>
      </dsp:txXfrm>
    </dsp:sp>
    <dsp:sp modelId="{3F2955F0-2DD3-4B7D-B673-8D3DB7F6B340}">
      <dsp:nvSpPr>
        <dsp:cNvPr id="0" name=""/>
        <dsp:cNvSpPr/>
      </dsp:nvSpPr>
      <dsp:spPr>
        <a:xfrm>
          <a:off x="7680513" y="1673177"/>
          <a:ext cx="1057884" cy="52894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Medisch</a:t>
          </a:r>
          <a:endParaRPr lang="en-US" sz="1100" kern="1200" dirty="0"/>
        </a:p>
      </dsp:txBody>
      <dsp:txXfrm>
        <a:off x="7680513" y="1673177"/>
        <a:ext cx="1057884" cy="528942"/>
      </dsp:txXfrm>
    </dsp:sp>
    <dsp:sp modelId="{704343CC-92C0-420A-AB84-8868D83FC4C6}">
      <dsp:nvSpPr>
        <dsp:cNvPr id="0" name=""/>
        <dsp:cNvSpPr/>
      </dsp:nvSpPr>
      <dsp:spPr>
        <a:xfrm>
          <a:off x="8960552" y="1673177"/>
          <a:ext cx="1057884" cy="52894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Zorg</a:t>
          </a:r>
          <a:endParaRPr lang="en-US" sz="1100" kern="1200" dirty="0"/>
        </a:p>
      </dsp:txBody>
      <dsp:txXfrm>
        <a:off x="8960552" y="1673177"/>
        <a:ext cx="1057884" cy="5289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944893-4D69-4996-BBC8-4B9FB3B85971}">
      <dsp:nvSpPr>
        <dsp:cNvPr id="0" name=""/>
        <dsp:cNvSpPr/>
      </dsp:nvSpPr>
      <dsp:spPr>
        <a:xfrm>
          <a:off x="5009356" y="1451022"/>
          <a:ext cx="4480138" cy="222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077"/>
              </a:lnTo>
              <a:lnTo>
                <a:pt x="4480138" y="111077"/>
              </a:lnTo>
              <a:lnTo>
                <a:pt x="4480138" y="222155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41103D-4E1F-4DF7-ADB4-DC167E7A5BF8}">
      <dsp:nvSpPr>
        <dsp:cNvPr id="0" name=""/>
        <dsp:cNvSpPr/>
      </dsp:nvSpPr>
      <dsp:spPr>
        <a:xfrm>
          <a:off x="5009356" y="1451022"/>
          <a:ext cx="3200099" cy="222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077"/>
              </a:lnTo>
              <a:lnTo>
                <a:pt x="3200099" y="111077"/>
              </a:lnTo>
              <a:lnTo>
                <a:pt x="3200099" y="222155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C91703-4BFC-4CEF-BA69-FD4B6133FB41}">
      <dsp:nvSpPr>
        <dsp:cNvPr id="0" name=""/>
        <dsp:cNvSpPr/>
      </dsp:nvSpPr>
      <dsp:spPr>
        <a:xfrm>
          <a:off x="5009356" y="1451022"/>
          <a:ext cx="1920059" cy="222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077"/>
              </a:lnTo>
              <a:lnTo>
                <a:pt x="1920059" y="111077"/>
              </a:lnTo>
              <a:lnTo>
                <a:pt x="1920059" y="222155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33986D-1909-41DD-BA58-7A39C997A01D}">
      <dsp:nvSpPr>
        <dsp:cNvPr id="0" name=""/>
        <dsp:cNvSpPr/>
      </dsp:nvSpPr>
      <dsp:spPr>
        <a:xfrm>
          <a:off x="5009356" y="1451022"/>
          <a:ext cx="640019" cy="222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077"/>
              </a:lnTo>
              <a:lnTo>
                <a:pt x="640019" y="111077"/>
              </a:lnTo>
              <a:lnTo>
                <a:pt x="640019" y="222155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E913FE-0547-4945-92D9-B3190346EC78}">
      <dsp:nvSpPr>
        <dsp:cNvPr id="0" name=""/>
        <dsp:cNvSpPr/>
      </dsp:nvSpPr>
      <dsp:spPr>
        <a:xfrm>
          <a:off x="4393223" y="1451022"/>
          <a:ext cx="616132" cy="234897"/>
        </a:xfrm>
        <a:custGeom>
          <a:avLst/>
          <a:gdLst/>
          <a:ahLst/>
          <a:cxnLst/>
          <a:rect l="0" t="0" r="0" b="0"/>
          <a:pathLst>
            <a:path>
              <a:moveTo>
                <a:pt x="616132" y="0"/>
              </a:moveTo>
              <a:lnTo>
                <a:pt x="616132" y="123820"/>
              </a:lnTo>
              <a:lnTo>
                <a:pt x="0" y="123820"/>
              </a:lnTo>
              <a:lnTo>
                <a:pt x="0" y="23489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550713-A0EF-4D22-BEDA-094D2D7BBDE3}">
      <dsp:nvSpPr>
        <dsp:cNvPr id="0" name=""/>
        <dsp:cNvSpPr/>
      </dsp:nvSpPr>
      <dsp:spPr>
        <a:xfrm>
          <a:off x="3112569" y="1451022"/>
          <a:ext cx="1896786" cy="234897"/>
        </a:xfrm>
        <a:custGeom>
          <a:avLst/>
          <a:gdLst/>
          <a:ahLst/>
          <a:cxnLst/>
          <a:rect l="0" t="0" r="0" b="0"/>
          <a:pathLst>
            <a:path>
              <a:moveTo>
                <a:pt x="1896786" y="0"/>
              </a:moveTo>
              <a:lnTo>
                <a:pt x="1896786" y="123820"/>
              </a:lnTo>
              <a:lnTo>
                <a:pt x="0" y="123820"/>
              </a:lnTo>
              <a:lnTo>
                <a:pt x="0" y="23489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81078A-B39D-4D1F-96C9-8DFB94504385}">
      <dsp:nvSpPr>
        <dsp:cNvPr id="0" name=""/>
        <dsp:cNvSpPr/>
      </dsp:nvSpPr>
      <dsp:spPr>
        <a:xfrm>
          <a:off x="1833143" y="1451022"/>
          <a:ext cx="3176212" cy="234897"/>
        </a:xfrm>
        <a:custGeom>
          <a:avLst/>
          <a:gdLst/>
          <a:ahLst/>
          <a:cxnLst/>
          <a:rect l="0" t="0" r="0" b="0"/>
          <a:pathLst>
            <a:path>
              <a:moveTo>
                <a:pt x="3176212" y="0"/>
              </a:moveTo>
              <a:lnTo>
                <a:pt x="3176212" y="123820"/>
              </a:lnTo>
              <a:lnTo>
                <a:pt x="0" y="123820"/>
              </a:lnTo>
              <a:lnTo>
                <a:pt x="0" y="23489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16BFDF-A9D7-4A00-BB35-5A8DD4FA4BA7}">
      <dsp:nvSpPr>
        <dsp:cNvPr id="0" name=""/>
        <dsp:cNvSpPr/>
      </dsp:nvSpPr>
      <dsp:spPr>
        <a:xfrm>
          <a:off x="552490" y="1451022"/>
          <a:ext cx="4456865" cy="234897"/>
        </a:xfrm>
        <a:custGeom>
          <a:avLst/>
          <a:gdLst/>
          <a:ahLst/>
          <a:cxnLst/>
          <a:rect l="0" t="0" r="0" b="0"/>
          <a:pathLst>
            <a:path>
              <a:moveTo>
                <a:pt x="4456865" y="0"/>
              </a:moveTo>
              <a:lnTo>
                <a:pt x="4456865" y="123820"/>
              </a:lnTo>
              <a:lnTo>
                <a:pt x="0" y="123820"/>
              </a:lnTo>
              <a:lnTo>
                <a:pt x="0" y="23489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C8FE8C-3EAF-4DCB-B78C-936D0F26F435}">
      <dsp:nvSpPr>
        <dsp:cNvPr id="0" name=""/>
        <dsp:cNvSpPr/>
      </dsp:nvSpPr>
      <dsp:spPr>
        <a:xfrm>
          <a:off x="4480413" y="922080"/>
          <a:ext cx="1057884" cy="52894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Ziekenhuis</a:t>
          </a:r>
          <a:endParaRPr lang="en-US" sz="1100" kern="1200" dirty="0"/>
        </a:p>
      </dsp:txBody>
      <dsp:txXfrm>
        <a:off x="4480413" y="922080"/>
        <a:ext cx="1057884" cy="528942"/>
      </dsp:txXfrm>
    </dsp:sp>
    <dsp:sp modelId="{7D3464D7-3CB0-4278-A220-4A06645B7E8B}">
      <dsp:nvSpPr>
        <dsp:cNvPr id="0" name=""/>
        <dsp:cNvSpPr/>
      </dsp:nvSpPr>
      <dsp:spPr>
        <a:xfrm>
          <a:off x="23548" y="1685920"/>
          <a:ext cx="1057884" cy="52894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Apotheek</a:t>
          </a:r>
          <a:endParaRPr lang="en-US" sz="1100" kern="1200" dirty="0"/>
        </a:p>
      </dsp:txBody>
      <dsp:txXfrm>
        <a:off x="23548" y="1685920"/>
        <a:ext cx="1057884" cy="528942"/>
      </dsp:txXfrm>
    </dsp:sp>
    <dsp:sp modelId="{8AB3917F-9060-4E1B-A473-DC6F9AE2209D}">
      <dsp:nvSpPr>
        <dsp:cNvPr id="0" name=""/>
        <dsp:cNvSpPr/>
      </dsp:nvSpPr>
      <dsp:spPr>
        <a:xfrm>
          <a:off x="1304201" y="1685920"/>
          <a:ext cx="1057884" cy="52894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Informatica</a:t>
          </a:r>
        </a:p>
      </dsp:txBody>
      <dsp:txXfrm>
        <a:off x="1304201" y="1685920"/>
        <a:ext cx="1057884" cy="528942"/>
      </dsp:txXfrm>
    </dsp:sp>
    <dsp:sp modelId="{D1550720-338F-4432-A220-19CCDB9BDA3C}">
      <dsp:nvSpPr>
        <dsp:cNvPr id="0" name=""/>
        <dsp:cNvSpPr/>
      </dsp:nvSpPr>
      <dsp:spPr>
        <a:xfrm>
          <a:off x="2583627" y="1685920"/>
          <a:ext cx="1057884" cy="52894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HR</a:t>
          </a:r>
        </a:p>
      </dsp:txBody>
      <dsp:txXfrm>
        <a:off x="2583627" y="1685920"/>
        <a:ext cx="1057884" cy="528942"/>
      </dsp:txXfrm>
    </dsp:sp>
    <dsp:sp modelId="{A3745605-FF28-4664-A7AF-D1B1BAE61ADD}">
      <dsp:nvSpPr>
        <dsp:cNvPr id="0" name=""/>
        <dsp:cNvSpPr/>
      </dsp:nvSpPr>
      <dsp:spPr>
        <a:xfrm>
          <a:off x="3864281" y="1685920"/>
          <a:ext cx="1057884" cy="52894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Stafmedewerkers</a:t>
          </a:r>
          <a:endParaRPr lang="en-US" sz="1100" kern="1200" dirty="0"/>
        </a:p>
      </dsp:txBody>
      <dsp:txXfrm>
        <a:off x="3864281" y="1685920"/>
        <a:ext cx="1057884" cy="528942"/>
      </dsp:txXfrm>
    </dsp:sp>
    <dsp:sp modelId="{AA778DED-9EA1-4A9E-9F61-49ACBE69AF3F}">
      <dsp:nvSpPr>
        <dsp:cNvPr id="0" name=""/>
        <dsp:cNvSpPr/>
      </dsp:nvSpPr>
      <dsp:spPr>
        <a:xfrm>
          <a:off x="5120433" y="1673177"/>
          <a:ext cx="1057884" cy="52894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Financiën</a:t>
          </a:r>
          <a:endParaRPr lang="en-US" sz="1100" kern="1200" dirty="0"/>
        </a:p>
      </dsp:txBody>
      <dsp:txXfrm>
        <a:off x="5120433" y="1673177"/>
        <a:ext cx="1057884" cy="528942"/>
      </dsp:txXfrm>
    </dsp:sp>
    <dsp:sp modelId="{B2A56B9F-A74A-4F28-8C33-8D010893E9CA}">
      <dsp:nvSpPr>
        <dsp:cNvPr id="0" name=""/>
        <dsp:cNvSpPr/>
      </dsp:nvSpPr>
      <dsp:spPr>
        <a:xfrm>
          <a:off x="6400473" y="1673177"/>
          <a:ext cx="1057884" cy="52894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Facility Mgt</a:t>
          </a:r>
        </a:p>
      </dsp:txBody>
      <dsp:txXfrm>
        <a:off x="6400473" y="1673177"/>
        <a:ext cx="1057884" cy="528942"/>
      </dsp:txXfrm>
    </dsp:sp>
    <dsp:sp modelId="{B5236795-95FC-46F8-B766-F0940199D0A9}">
      <dsp:nvSpPr>
        <dsp:cNvPr id="0" name=""/>
        <dsp:cNvSpPr/>
      </dsp:nvSpPr>
      <dsp:spPr>
        <a:xfrm>
          <a:off x="7680513" y="1673177"/>
          <a:ext cx="1057884" cy="52894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Medisch</a:t>
          </a:r>
          <a:endParaRPr lang="en-US" sz="1100" kern="1200" dirty="0"/>
        </a:p>
      </dsp:txBody>
      <dsp:txXfrm>
        <a:off x="7680513" y="1673177"/>
        <a:ext cx="1057884" cy="528942"/>
      </dsp:txXfrm>
    </dsp:sp>
    <dsp:sp modelId="{FEE24C48-F4E7-430A-AA09-638E8F9E2224}">
      <dsp:nvSpPr>
        <dsp:cNvPr id="0" name=""/>
        <dsp:cNvSpPr/>
      </dsp:nvSpPr>
      <dsp:spPr>
        <a:xfrm>
          <a:off x="8960552" y="1673177"/>
          <a:ext cx="1057884" cy="52894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Zorg</a:t>
          </a:r>
          <a:endParaRPr lang="en-US" sz="1100" kern="1200" dirty="0"/>
        </a:p>
      </dsp:txBody>
      <dsp:txXfrm>
        <a:off x="8960552" y="1673177"/>
        <a:ext cx="1057884" cy="5289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85368A-0B01-43D3-A2AE-BD1E49FDD621}">
      <dsp:nvSpPr>
        <dsp:cNvPr id="0" name=""/>
        <dsp:cNvSpPr/>
      </dsp:nvSpPr>
      <dsp:spPr>
        <a:xfrm>
          <a:off x="5009356" y="1451022"/>
          <a:ext cx="4480138" cy="222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077"/>
              </a:lnTo>
              <a:lnTo>
                <a:pt x="4480138" y="111077"/>
              </a:lnTo>
              <a:lnTo>
                <a:pt x="4480138" y="222155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4BCF12-6800-4814-8A69-7CFD3742000F}">
      <dsp:nvSpPr>
        <dsp:cNvPr id="0" name=""/>
        <dsp:cNvSpPr/>
      </dsp:nvSpPr>
      <dsp:spPr>
        <a:xfrm>
          <a:off x="5009356" y="1451022"/>
          <a:ext cx="3200099" cy="222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077"/>
              </a:lnTo>
              <a:lnTo>
                <a:pt x="3200099" y="111077"/>
              </a:lnTo>
              <a:lnTo>
                <a:pt x="3200099" y="222155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8059FF-3B46-44F1-9731-921D477C9512}">
      <dsp:nvSpPr>
        <dsp:cNvPr id="0" name=""/>
        <dsp:cNvSpPr/>
      </dsp:nvSpPr>
      <dsp:spPr>
        <a:xfrm>
          <a:off x="5009356" y="1451022"/>
          <a:ext cx="1920059" cy="222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077"/>
              </a:lnTo>
              <a:lnTo>
                <a:pt x="1920059" y="111077"/>
              </a:lnTo>
              <a:lnTo>
                <a:pt x="1920059" y="222155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31EC23-BDFF-4B9A-BFC3-4A3FA54DDB9B}">
      <dsp:nvSpPr>
        <dsp:cNvPr id="0" name=""/>
        <dsp:cNvSpPr/>
      </dsp:nvSpPr>
      <dsp:spPr>
        <a:xfrm>
          <a:off x="5009356" y="1451022"/>
          <a:ext cx="640019" cy="222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077"/>
              </a:lnTo>
              <a:lnTo>
                <a:pt x="640019" y="111077"/>
              </a:lnTo>
              <a:lnTo>
                <a:pt x="640019" y="222155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7BCCD4-E970-4163-91E4-D62BA1F7944A}">
      <dsp:nvSpPr>
        <dsp:cNvPr id="0" name=""/>
        <dsp:cNvSpPr/>
      </dsp:nvSpPr>
      <dsp:spPr>
        <a:xfrm>
          <a:off x="4393223" y="1451022"/>
          <a:ext cx="616132" cy="234897"/>
        </a:xfrm>
        <a:custGeom>
          <a:avLst/>
          <a:gdLst/>
          <a:ahLst/>
          <a:cxnLst/>
          <a:rect l="0" t="0" r="0" b="0"/>
          <a:pathLst>
            <a:path>
              <a:moveTo>
                <a:pt x="616132" y="0"/>
              </a:moveTo>
              <a:lnTo>
                <a:pt x="616132" y="123820"/>
              </a:lnTo>
              <a:lnTo>
                <a:pt x="0" y="123820"/>
              </a:lnTo>
              <a:lnTo>
                <a:pt x="0" y="23489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37DF95-E484-4655-938F-CAE68494BDFD}">
      <dsp:nvSpPr>
        <dsp:cNvPr id="0" name=""/>
        <dsp:cNvSpPr/>
      </dsp:nvSpPr>
      <dsp:spPr>
        <a:xfrm>
          <a:off x="3112569" y="1451022"/>
          <a:ext cx="1896786" cy="234897"/>
        </a:xfrm>
        <a:custGeom>
          <a:avLst/>
          <a:gdLst/>
          <a:ahLst/>
          <a:cxnLst/>
          <a:rect l="0" t="0" r="0" b="0"/>
          <a:pathLst>
            <a:path>
              <a:moveTo>
                <a:pt x="1896786" y="0"/>
              </a:moveTo>
              <a:lnTo>
                <a:pt x="1896786" y="123820"/>
              </a:lnTo>
              <a:lnTo>
                <a:pt x="0" y="123820"/>
              </a:lnTo>
              <a:lnTo>
                <a:pt x="0" y="23489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DD2EC2-3F85-4835-9072-4B11ECA3733C}">
      <dsp:nvSpPr>
        <dsp:cNvPr id="0" name=""/>
        <dsp:cNvSpPr/>
      </dsp:nvSpPr>
      <dsp:spPr>
        <a:xfrm>
          <a:off x="1833143" y="1451022"/>
          <a:ext cx="3176212" cy="234897"/>
        </a:xfrm>
        <a:custGeom>
          <a:avLst/>
          <a:gdLst/>
          <a:ahLst/>
          <a:cxnLst/>
          <a:rect l="0" t="0" r="0" b="0"/>
          <a:pathLst>
            <a:path>
              <a:moveTo>
                <a:pt x="3176212" y="0"/>
              </a:moveTo>
              <a:lnTo>
                <a:pt x="3176212" y="123820"/>
              </a:lnTo>
              <a:lnTo>
                <a:pt x="0" y="123820"/>
              </a:lnTo>
              <a:lnTo>
                <a:pt x="0" y="23489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C9D3D6-9DCC-442E-B9AB-B5EA30D6E5EB}">
      <dsp:nvSpPr>
        <dsp:cNvPr id="0" name=""/>
        <dsp:cNvSpPr/>
      </dsp:nvSpPr>
      <dsp:spPr>
        <a:xfrm>
          <a:off x="552490" y="1451022"/>
          <a:ext cx="4456865" cy="234897"/>
        </a:xfrm>
        <a:custGeom>
          <a:avLst/>
          <a:gdLst/>
          <a:ahLst/>
          <a:cxnLst/>
          <a:rect l="0" t="0" r="0" b="0"/>
          <a:pathLst>
            <a:path>
              <a:moveTo>
                <a:pt x="4456865" y="0"/>
              </a:moveTo>
              <a:lnTo>
                <a:pt x="4456865" y="123820"/>
              </a:lnTo>
              <a:lnTo>
                <a:pt x="0" y="123820"/>
              </a:lnTo>
              <a:lnTo>
                <a:pt x="0" y="23489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C8FE8C-3EAF-4DCB-B78C-936D0F26F435}">
      <dsp:nvSpPr>
        <dsp:cNvPr id="0" name=""/>
        <dsp:cNvSpPr/>
      </dsp:nvSpPr>
      <dsp:spPr>
        <a:xfrm>
          <a:off x="4480413" y="922080"/>
          <a:ext cx="1057884" cy="52894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Ziekenhuis</a:t>
          </a:r>
          <a:endParaRPr lang="en-US" sz="1100" kern="1200" dirty="0"/>
        </a:p>
      </dsp:txBody>
      <dsp:txXfrm>
        <a:off x="4480413" y="922080"/>
        <a:ext cx="1057884" cy="528942"/>
      </dsp:txXfrm>
    </dsp:sp>
    <dsp:sp modelId="{5AFBDEEA-44F9-4D0A-B695-80C0193C9A5A}">
      <dsp:nvSpPr>
        <dsp:cNvPr id="0" name=""/>
        <dsp:cNvSpPr/>
      </dsp:nvSpPr>
      <dsp:spPr>
        <a:xfrm>
          <a:off x="23548" y="1685920"/>
          <a:ext cx="1057884" cy="52894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Apotheek</a:t>
          </a:r>
          <a:endParaRPr lang="en-US" sz="1100" kern="1200" dirty="0"/>
        </a:p>
      </dsp:txBody>
      <dsp:txXfrm>
        <a:off x="23548" y="1685920"/>
        <a:ext cx="1057884" cy="528942"/>
      </dsp:txXfrm>
    </dsp:sp>
    <dsp:sp modelId="{61D2FC3C-DC7C-4748-A0DD-133BBB7C198D}">
      <dsp:nvSpPr>
        <dsp:cNvPr id="0" name=""/>
        <dsp:cNvSpPr/>
      </dsp:nvSpPr>
      <dsp:spPr>
        <a:xfrm>
          <a:off x="1304201" y="1685920"/>
          <a:ext cx="1057884" cy="52894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Informatica</a:t>
          </a:r>
        </a:p>
      </dsp:txBody>
      <dsp:txXfrm>
        <a:off x="1304201" y="1685920"/>
        <a:ext cx="1057884" cy="528942"/>
      </dsp:txXfrm>
    </dsp:sp>
    <dsp:sp modelId="{714D4D66-57CB-44E1-9470-6ECBE1235C2D}">
      <dsp:nvSpPr>
        <dsp:cNvPr id="0" name=""/>
        <dsp:cNvSpPr/>
      </dsp:nvSpPr>
      <dsp:spPr>
        <a:xfrm>
          <a:off x="2583627" y="1685920"/>
          <a:ext cx="1057884" cy="52894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HR</a:t>
          </a:r>
        </a:p>
      </dsp:txBody>
      <dsp:txXfrm>
        <a:off x="2583627" y="1685920"/>
        <a:ext cx="1057884" cy="528942"/>
      </dsp:txXfrm>
    </dsp:sp>
    <dsp:sp modelId="{599EC8A7-784D-4CF4-956B-8E5FE28C952D}">
      <dsp:nvSpPr>
        <dsp:cNvPr id="0" name=""/>
        <dsp:cNvSpPr/>
      </dsp:nvSpPr>
      <dsp:spPr>
        <a:xfrm>
          <a:off x="3864281" y="1685920"/>
          <a:ext cx="1057884" cy="52894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Stafmedewerkers</a:t>
          </a:r>
          <a:endParaRPr lang="en-US" sz="1100" kern="1200" dirty="0"/>
        </a:p>
      </dsp:txBody>
      <dsp:txXfrm>
        <a:off x="3864281" y="1685920"/>
        <a:ext cx="1057884" cy="528942"/>
      </dsp:txXfrm>
    </dsp:sp>
    <dsp:sp modelId="{CAF68FAA-2A1C-4D95-AC1B-73DA1181AC76}">
      <dsp:nvSpPr>
        <dsp:cNvPr id="0" name=""/>
        <dsp:cNvSpPr/>
      </dsp:nvSpPr>
      <dsp:spPr>
        <a:xfrm>
          <a:off x="5120433" y="1673177"/>
          <a:ext cx="1057884" cy="52894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Financiën</a:t>
          </a:r>
          <a:endParaRPr lang="en-US" sz="1100" kern="1200" dirty="0"/>
        </a:p>
      </dsp:txBody>
      <dsp:txXfrm>
        <a:off x="5120433" y="1673177"/>
        <a:ext cx="1057884" cy="528942"/>
      </dsp:txXfrm>
    </dsp:sp>
    <dsp:sp modelId="{AF293FF6-612A-4026-B530-48B1944F74E4}">
      <dsp:nvSpPr>
        <dsp:cNvPr id="0" name=""/>
        <dsp:cNvSpPr/>
      </dsp:nvSpPr>
      <dsp:spPr>
        <a:xfrm>
          <a:off x="6400473" y="1673177"/>
          <a:ext cx="1057884" cy="52894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Facility Mgt</a:t>
          </a:r>
        </a:p>
      </dsp:txBody>
      <dsp:txXfrm>
        <a:off x="6400473" y="1673177"/>
        <a:ext cx="1057884" cy="528942"/>
      </dsp:txXfrm>
    </dsp:sp>
    <dsp:sp modelId="{21A9EEEE-6037-41D6-83BA-1F6E8E044818}">
      <dsp:nvSpPr>
        <dsp:cNvPr id="0" name=""/>
        <dsp:cNvSpPr/>
      </dsp:nvSpPr>
      <dsp:spPr>
        <a:xfrm>
          <a:off x="7680513" y="1673177"/>
          <a:ext cx="1057884" cy="52894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Medisch</a:t>
          </a:r>
          <a:endParaRPr lang="en-US" sz="1100" kern="1200" dirty="0"/>
        </a:p>
      </dsp:txBody>
      <dsp:txXfrm>
        <a:off x="7680513" y="1673177"/>
        <a:ext cx="1057884" cy="528942"/>
      </dsp:txXfrm>
    </dsp:sp>
    <dsp:sp modelId="{7B829815-A056-44B5-AA8C-6138E1C0604A}">
      <dsp:nvSpPr>
        <dsp:cNvPr id="0" name=""/>
        <dsp:cNvSpPr/>
      </dsp:nvSpPr>
      <dsp:spPr>
        <a:xfrm>
          <a:off x="8960552" y="1673177"/>
          <a:ext cx="1057884" cy="52894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Zorg</a:t>
          </a:r>
          <a:endParaRPr lang="en-US" sz="1100" kern="1200" dirty="0"/>
        </a:p>
      </dsp:txBody>
      <dsp:txXfrm>
        <a:off x="8960552" y="1673177"/>
        <a:ext cx="1057884" cy="5289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6F2F6B-0FD8-4CFE-BD5F-D262ED54E16B}">
      <dsp:nvSpPr>
        <dsp:cNvPr id="0" name=""/>
        <dsp:cNvSpPr/>
      </dsp:nvSpPr>
      <dsp:spPr>
        <a:xfrm>
          <a:off x="8077693" y="1000857"/>
          <a:ext cx="124056" cy="27292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29249"/>
              </a:lnTo>
              <a:lnTo>
                <a:pt x="124056" y="27292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50A98B-B3D1-4077-BF17-79D9A73A4E3C}">
      <dsp:nvSpPr>
        <dsp:cNvPr id="0" name=""/>
        <dsp:cNvSpPr/>
      </dsp:nvSpPr>
      <dsp:spPr>
        <a:xfrm>
          <a:off x="8077693" y="1000857"/>
          <a:ext cx="124056" cy="21420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2046"/>
              </a:lnTo>
              <a:lnTo>
                <a:pt x="124056" y="2142046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589911-EBCB-4BFF-9FF0-8E570A1EC5D1}">
      <dsp:nvSpPr>
        <dsp:cNvPr id="0" name=""/>
        <dsp:cNvSpPr/>
      </dsp:nvSpPr>
      <dsp:spPr>
        <a:xfrm>
          <a:off x="8077693" y="1000857"/>
          <a:ext cx="124056" cy="15548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4844"/>
              </a:lnTo>
              <a:lnTo>
                <a:pt x="124056" y="1554844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8803BA-A6A7-4000-BF35-BB548C5E4143}">
      <dsp:nvSpPr>
        <dsp:cNvPr id="0" name=""/>
        <dsp:cNvSpPr/>
      </dsp:nvSpPr>
      <dsp:spPr>
        <a:xfrm>
          <a:off x="8077693" y="1000857"/>
          <a:ext cx="124056" cy="9676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7642"/>
              </a:lnTo>
              <a:lnTo>
                <a:pt x="124056" y="967642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6AF73B-7DC9-4B0E-83DB-592F577AE729}">
      <dsp:nvSpPr>
        <dsp:cNvPr id="0" name=""/>
        <dsp:cNvSpPr/>
      </dsp:nvSpPr>
      <dsp:spPr>
        <a:xfrm>
          <a:off x="8077693" y="1000857"/>
          <a:ext cx="124056" cy="3804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0440"/>
              </a:lnTo>
              <a:lnTo>
                <a:pt x="124056" y="380440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65E0C7-631D-4AEB-86C0-9609F955FBD5}">
      <dsp:nvSpPr>
        <dsp:cNvPr id="0" name=""/>
        <dsp:cNvSpPr/>
      </dsp:nvSpPr>
      <dsp:spPr>
        <a:xfrm>
          <a:off x="4905975" y="413655"/>
          <a:ext cx="3502536" cy="173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839"/>
              </a:lnTo>
              <a:lnTo>
                <a:pt x="3502536" y="86839"/>
              </a:lnTo>
              <a:lnTo>
                <a:pt x="3502536" y="173679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41103D-4E1F-4DF7-ADB4-DC167E7A5BF8}">
      <dsp:nvSpPr>
        <dsp:cNvPr id="0" name=""/>
        <dsp:cNvSpPr/>
      </dsp:nvSpPr>
      <dsp:spPr>
        <a:xfrm>
          <a:off x="4905975" y="413655"/>
          <a:ext cx="2501811" cy="173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839"/>
              </a:lnTo>
              <a:lnTo>
                <a:pt x="2501811" y="86839"/>
              </a:lnTo>
              <a:lnTo>
                <a:pt x="2501811" y="173679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C91703-4BFC-4CEF-BA69-FD4B6133FB41}">
      <dsp:nvSpPr>
        <dsp:cNvPr id="0" name=""/>
        <dsp:cNvSpPr/>
      </dsp:nvSpPr>
      <dsp:spPr>
        <a:xfrm>
          <a:off x="4905975" y="413655"/>
          <a:ext cx="1501086" cy="173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839"/>
              </a:lnTo>
              <a:lnTo>
                <a:pt x="1501086" y="86839"/>
              </a:lnTo>
              <a:lnTo>
                <a:pt x="1501086" y="173679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33986D-1909-41DD-BA58-7A39C997A01D}">
      <dsp:nvSpPr>
        <dsp:cNvPr id="0" name=""/>
        <dsp:cNvSpPr/>
      </dsp:nvSpPr>
      <dsp:spPr>
        <a:xfrm>
          <a:off x="4905975" y="413655"/>
          <a:ext cx="500362" cy="173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839"/>
              </a:lnTo>
              <a:lnTo>
                <a:pt x="500362" y="86839"/>
              </a:lnTo>
              <a:lnTo>
                <a:pt x="500362" y="173679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E913FE-0547-4945-92D9-B3190346EC78}">
      <dsp:nvSpPr>
        <dsp:cNvPr id="0" name=""/>
        <dsp:cNvSpPr/>
      </dsp:nvSpPr>
      <dsp:spPr>
        <a:xfrm>
          <a:off x="4424287" y="413655"/>
          <a:ext cx="481687" cy="183641"/>
        </a:xfrm>
        <a:custGeom>
          <a:avLst/>
          <a:gdLst/>
          <a:ahLst/>
          <a:cxnLst/>
          <a:rect l="0" t="0" r="0" b="0"/>
          <a:pathLst>
            <a:path>
              <a:moveTo>
                <a:pt x="481687" y="0"/>
              </a:moveTo>
              <a:lnTo>
                <a:pt x="481687" y="96801"/>
              </a:lnTo>
              <a:lnTo>
                <a:pt x="0" y="96801"/>
              </a:lnTo>
              <a:lnTo>
                <a:pt x="0" y="18364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550713-A0EF-4D22-BEDA-094D2D7BBDE3}">
      <dsp:nvSpPr>
        <dsp:cNvPr id="0" name=""/>
        <dsp:cNvSpPr/>
      </dsp:nvSpPr>
      <dsp:spPr>
        <a:xfrm>
          <a:off x="3423083" y="413655"/>
          <a:ext cx="1482891" cy="183641"/>
        </a:xfrm>
        <a:custGeom>
          <a:avLst/>
          <a:gdLst/>
          <a:ahLst/>
          <a:cxnLst/>
          <a:rect l="0" t="0" r="0" b="0"/>
          <a:pathLst>
            <a:path>
              <a:moveTo>
                <a:pt x="1482891" y="0"/>
              </a:moveTo>
              <a:lnTo>
                <a:pt x="1482891" y="96801"/>
              </a:lnTo>
              <a:lnTo>
                <a:pt x="0" y="96801"/>
              </a:lnTo>
              <a:lnTo>
                <a:pt x="0" y="18364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81078A-B39D-4D1F-96C9-8DFB94504385}">
      <dsp:nvSpPr>
        <dsp:cNvPr id="0" name=""/>
        <dsp:cNvSpPr/>
      </dsp:nvSpPr>
      <dsp:spPr>
        <a:xfrm>
          <a:off x="2422838" y="413655"/>
          <a:ext cx="2483136" cy="183641"/>
        </a:xfrm>
        <a:custGeom>
          <a:avLst/>
          <a:gdLst/>
          <a:ahLst/>
          <a:cxnLst/>
          <a:rect l="0" t="0" r="0" b="0"/>
          <a:pathLst>
            <a:path>
              <a:moveTo>
                <a:pt x="2483136" y="0"/>
              </a:moveTo>
              <a:lnTo>
                <a:pt x="2483136" y="96801"/>
              </a:lnTo>
              <a:lnTo>
                <a:pt x="0" y="96801"/>
              </a:lnTo>
              <a:lnTo>
                <a:pt x="0" y="18364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16BFDF-A9D7-4A00-BB35-5A8DD4FA4BA7}">
      <dsp:nvSpPr>
        <dsp:cNvPr id="0" name=""/>
        <dsp:cNvSpPr/>
      </dsp:nvSpPr>
      <dsp:spPr>
        <a:xfrm>
          <a:off x="1421634" y="413655"/>
          <a:ext cx="3484341" cy="183641"/>
        </a:xfrm>
        <a:custGeom>
          <a:avLst/>
          <a:gdLst/>
          <a:ahLst/>
          <a:cxnLst/>
          <a:rect l="0" t="0" r="0" b="0"/>
          <a:pathLst>
            <a:path>
              <a:moveTo>
                <a:pt x="3484341" y="0"/>
              </a:moveTo>
              <a:lnTo>
                <a:pt x="3484341" y="96801"/>
              </a:lnTo>
              <a:lnTo>
                <a:pt x="0" y="96801"/>
              </a:lnTo>
              <a:lnTo>
                <a:pt x="0" y="18364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C8FE8C-3EAF-4DCB-B78C-936D0F26F435}">
      <dsp:nvSpPr>
        <dsp:cNvPr id="0" name=""/>
        <dsp:cNvSpPr/>
      </dsp:nvSpPr>
      <dsp:spPr>
        <a:xfrm>
          <a:off x="4492452" y="132"/>
          <a:ext cx="827045" cy="41352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Ziekenhuis</a:t>
          </a:r>
          <a:endParaRPr lang="en-US" sz="800" kern="1200" dirty="0"/>
        </a:p>
      </dsp:txBody>
      <dsp:txXfrm>
        <a:off x="4492452" y="132"/>
        <a:ext cx="827045" cy="413522"/>
      </dsp:txXfrm>
    </dsp:sp>
    <dsp:sp modelId="{7D3464D7-3CB0-4278-A220-4A06645B7E8B}">
      <dsp:nvSpPr>
        <dsp:cNvPr id="0" name=""/>
        <dsp:cNvSpPr/>
      </dsp:nvSpPr>
      <dsp:spPr>
        <a:xfrm>
          <a:off x="1008111" y="597296"/>
          <a:ext cx="827045" cy="41352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Apotheek</a:t>
          </a:r>
          <a:endParaRPr lang="en-US" sz="800" kern="1200" dirty="0"/>
        </a:p>
      </dsp:txBody>
      <dsp:txXfrm>
        <a:off x="1008111" y="597296"/>
        <a:ext cx="827045" cy="413522"/>
      </dsp:txXfrm>
    </dsp:sp>
    <dsp:sp modelId="{8AB3917F-9060-4E1B-A473-DC6F9AE2209D}">
      <dsp:nvSpPr>
        <dsp:cNvPr id="0" name=""/>
        <dsp:cNvSpPr/>
      </dsp:nvSpPr>
      <dsp:spPr>
        <a:xfrm>
          <a:off x="2009315" y="597296"/>
          <a:ext cx="827045" cy="41352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Informatica</a:t>
          </a:r>
        </a:p>
      </dsp:txBody>
      <dsp:txXfrm>
        <a:off x="2009315" y="597296"/>
        <a:ext cx="827045" cy="413522"/>
      </dsp:txXfrm>
    </dsp:sp>
    <dsp:sp modelId="{D1550720-338F-4432-A220-19CCDB9BDA3C}">
      <dsp:nvSpPr>
        <dsp:cNvPr id="0" name=""/>
        <dsp:cNvSpPr/>
      </dsp:nvSpPr>
      <dsp:spPr>
        <a:xfrm>
          <a:off x="3009560" y="597296"/>
          <a:ext cx="827045" cy="41352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HR</a:t>
          </a:r>
        </a:p>
      </dsp:txBody>
      <dsp:txXfrm>
        <a:off x="3009560" y="597296"/>
        <a:ext cx="827045" cy="413522"/>
      </dsp:txXfrm>
    </dsp:sp>
    <dsp:sp modelId="{A3745605-FF28-4664-A7AF-D1B1BAE61ADD}">
      <dsp:nvSpPr>
        <dsp:cNvPr id="0" name=""/>
        <dsp:cNvSpPr/>
      </dsp:nvSpPr>
      <dsp:spPr>
        <a:xfrm>
          <a:off x="4010765" y="597296"/>
          <a:ext cx="827045" cy="41352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Stafmedewerkers</a:t>
          </a:r>
          <a:endParaRPr lang="en-US" sz="800" kern="1200" dirty="0"/>
        </a:p>
      </dsp:txBody>
      <dsp:txXfrm>
        <a:off x="4010765" y="597296"/>
        <a:ext cx="827045" cy="413522"/>
      </dsp:txXfrm>
    </dsp:sp>
    <dsp:sp modelId="{AA778DED-9EA1-4A9E-9F61-49ACBE69AF3F}">
      <dsp:nvSpPr>
        <dsp:cNvPr id="0" name=""/>
        <dsp:cNvSpPr/>
      </dsp:nvSpPr>
      <dsp:spPr>
        <a:xfrm>
          <a:off x="4992815" y="587334"/>
          <a:ext cx="827045" cy="41352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Financiën</a:t>
          </a:r>
          <a:endParaRPr lang="en-US" sz="800" kern="1200" dirty="0"/>
        </a:p>
      </dsp:txBody>
      <dsp:txXfrm>
        <a:off x="4992815" y="587334"/>
        <a:ext cx="827045" cy="413522"/>
      </dsp:txXfrm>
    </dsp:sp>
    <dsp:sp modelId="{B2A56B9F-A74A-4F28-8C33-8D010893E9CA}">
      <dsp:nvSpPr>
        <dsp:cNvPr id="0" name=""/>
        <dsp:cNvSpPr/>
      </dsp:nvSpPr>
      <dsp:spPr>
        <a:xfrm>
          <a:off x="5993539" y="587334"/>
          <a:ext cx="827045" cy="41352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Facility Mgt</a:t>
          </a:r>
        </a:p>
      </dsp:txBody>
      <dsp:txXfrm>
        <a:off x="5993539" y="587334"/>
        <a:ext cx="827045" cy="413522"/>
      </dsp:txXfrm>
    </dsp:sp>
    <dsp:sp modelId="{B5236795-95FC-46F8-B766-F0940199D0A9}">
      <dsp:nvSpPr>
        <dsp:cNvPr id="0" name=""/>
        <dsp:cNvSpPr/>
      </dsp:nvSpPr>
      <dsp:spPr>
        <a:xfrm>
          <a:off x="6994264" y="587334"/>
          <a:ext cx="827045" cy="41352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Medisch</a:t>
          </a:r>
          <a:endParaRPr lang="en-US" sz="800" kern="1200" dirty="0"/>
        </a:p>
      </dsp:txBody>
      <dsp:txXfrm>
        <a:off x="6994264" y="587334"/>
        <a:ext cx="827045" cy="413522"/>
      </dsp:txXfrm>
    </dsp:sp>
    <dsp:sp modelId="{91E15438-BF37-4BFB-B232-B74F6411359F}">
      <dsp:nvSpPr>
        <dsp:cNvPr id="0" name=""/>
        <dsp:cNvSpPr/>
      </dsp:nvSpPr>
      <dsp:spPr>
        <a:xfrm>
          <a:off x="7994989" y="587334"/>
          <a:ext cx="827045" cy="41352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Zorg</a:t>
          </a:r>
          <a:endParaRPr lang="en-US" sz="800" kern="1200" dirty="0"/>
        </a:p>
      </dsp:txBody>
      <dsp:txXfrm>
        <a:off x="7994989" y="587334"/>
        <a:ext cx="827045" cy="413522"/>
      </dsp:txXfrm>
    </dsp:sp>
    <dsp:sp modelId="{E6891E38-FD26-418F-A214-CD953C5AD6F4}">
      <dsp:nvSpPr>
        <dsp:cNvPr id="0" name=""/>
        <dsp:cNvSpPr/>
      </dsp:nvSpPr>
      <dsp:spPr>
        <a:xfrm>
          <a:off x="8201750" y="1174536"/>
          <a:ext cx="827045" cy="41352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Orthopedie</a:t>
          </a:r>
          <a:endParaRPr lang="en-US" sz="800" kern="1200" dirty="0"/>
        </a:p>
      </dsp:txBody>
      <dsp:txXfrm>
        <a:off x="8201750" y="1174536"/>
        <a:ext cx="827045" cy="413522"/>
      </dsp:txXfrm>
    </dsp:sp>
    <dsp:sp modelId="{0305481D-A3FD-40CF-8C1B-8C3949EA42C8}">
      <dsp:nvSpPr>
        <dsp:cNvPr id="0" name=""/>
        <dsp:cNvSpPr/>
      </dsp:nvSpPr>
      <dsp:spPr>
        <a:xfrm>
          <a:off x="8201750" y="1761738"/>
          <a:ext cx="827045" cy="41352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Geriatrie</a:t>
          </a:r>
          <a:endParaRPr lang="en-US" sz="800" kern="1200" dirty="0"/>
        </a:p>
      </dsp:txBody>
      <dsp:txXfrm>
        <a:off x="8201750" y="1761738"/>
        <a:ext cx="827045" cy="413522"/>
      </dsp:txXfrm>
    </dsp:sp>
    <dsp:sp modelId="{F3C98979-C949-45F2-958E-F2D787A274A8}">
      <dsp:nvSpPr>
        <dsp:cNvPr id="0" name=""/>
        <dsp:cNvSpPr/>
      </dsp:nvSpPr>
      <dsp:spPr>
        <a:xfrm>
          <a:off x="8201750" y="2348940"/>
          <a:ext cx="827045" cy="41352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Intensieve</a:t>
          </a:r>
          <a:r>
            <a:rPr lang="en-US" sz="800" kern="1200" dirty="0"/>
            <a:t> </a:t>
          </a:r>
          <a:r>
            <a:rPr lang="en-US" sz="800" kern="1200" dirty="0" err="1"/>
            <a:t>zorgen</a:t>
          </a:r>
          <a:endParaRPr lang="en-US" sz="800" kern="1200" dirty="0"/>
        </a:p>
      </dsp:txBody>
      <dsp:txXfrm>
        <a:off x="8201750" y="2348940"/>
        <a:ext cx="827045" cy="413522"/>
      </dsp:txXfrm>
    </dsp:sp>
    <dsp:sp modelId="{89D4BBCA-70A8-4EF7-A166-FB163A001873}">
      <dsp:nvSpPr>
        <dsp:cNvPr id="0" name=""/>
        <dsp:cNvSpPr/>
      </dsp:nvSpPr>
      <dsp:spPr>
        <a:xfrm>
          <a:off x="8201750" y="2936142"/>
          <a:ext cx="827045" cy="41352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Klinisch</a:t>
          </a:r>
          <a:r>
            <a:rPr lang="en-US" sz="800" kern="1200" dirty="0"/>
            <a:t> </a:t>
          </a:r>
          <a:r>
            <a:rPr lang="en-US" sz="800" kern="1200" dirty="0" err="1"/>
            <a:t>labo</a:t>
          </a:r>
          <a:endParaRPr lang="en-US" sz="800" kern="1200" dirty="0"/>
        </a:p>
      </dsp:txBody>
      <dsp:txXfrm>
        <a:off x="8201750" y="2936142"/>
        <a:ext cx="827045" cy="413522"/>
      </dsp:txXfrm>
    </dsp:sp>
    <dsp:sp modelId="{363122D4-043D-4160-B819-21A9BF931007}">
      <dsp:nvSpPr>
        <dsp:cNvPr id="0" name=""/>
        <dsp:cNvSpPr/>
      </dsp:nvSpPr>
      <dsp:spPr>
        <a:xfrm>
          <a:off x="8201750" y="3523344"/>
          <a:ext cx="827045" cy="41352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Materniteit</a:t>
          </a:r>
          <a:endParaRPr lang="en-US" sz="800" kern="1200" dirty="0"/>
        </a:p>
      </dsp:txBody>
      <dsp:txXfrm>
        <a:off x="8201750" y="3523344"/>
        <a:ext cx="827045" cy="4135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6F2F6B-0FD8-4CFE-BD5F-D262ED54E16B}">
      <dsp:nvSpPr>
        <dsp:cNvPr id="0" name=""/>
        <dsp:cNvSpPr/>
      </dsp:nvSpPr>
      <dsp:spPr>
        <a:xfrm>
          <a:off x="8077693" y="1000857"/>
          <a:ext cx="124056" cy="27292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29249"/>
              </a:lnTo>
              <a:lnTo>
                <a:pt x="124056" y="27292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50A98B-B3D1-4077-BF17-79D9A73A4E3C}">
      <dsp:nvSpPr>
        <dsp:cNvPr id="0" name=""/>
        <dsp:cNvSpPr/>
      </dsp:nvSpPr>
      <dsp:spPr>
        <a:xfrm>
          <a:off x="8077693" y="1000857"/>
          <a:ext cx="124056" cy="21420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2046"/>
              </a:lnTo>
              <a:lnTo>
                <a:pt x="124056" y="2142046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589911-EBCB-4BFF-9FF0-8E570A1EC5D1}">
      <dsp:nvSpPr>
        <dsp:cNvPr id="0" name=""/>
        <dsp:cNvSpPr/>
      </dsp:nvSpPr>
      <dsp:spPr>
        <a:xfrm>
          <a:off x="8077693" y="1000857"/>
          <a:ext cx="124056" cy="15548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4844"/>
              </a:lnTo>
              <a:lnTo>
                <a:pt x="124056" y="1554844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8803BA-A6A7-4000-BF35-BB548C5E4143}">
      <dsp:nvSpPr>
        <dsp:cNvPr id="0" name=""/>
        <dsp:cNvSpPr/>
      </dsp:nvSpPr>
      <dsp:spPr>
        <a:xfrm>
          <a:off x="8077693" y="1000857"/>
          <a:ext cx="124056" cy="9676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7642"/>
              </a:lnTo>
              <a:lnTo>
                <a:pt x="124056" y="967642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6AF73B-7DC9-4B0E-83DB-592F577AE729}">
      <dsp:nvSpPr>
        <dsp:cNvPr id="0" name=""/>
        <dsp:cNvSpPr/>
      </dsp:nvSpPr>
      <dsp:spPr>
        <a:xfrm>
          <a:off x="8077693" y="1000857"/>
          <a:ext cx="124056" cy="3804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0440"/>
              </a:lnTo>
              <a:lnTo>
                <a:pt x="124056" y="380440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65E0C7-631D-4AEB-86C0-9609F955FBD5}">
      <dsp:nvSpPr>
        <dsp:cNvPr id="0" name=""/>
        <dsp:cNvSpPr/>
      </dsp:nvSpPr>
      <dsp:spPr>
        <a:xfrm>
          <a:off x="4905975" y="413655"/>
          <a:ext cx="3502536" cy="173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839"/>
              </a:lnTo>
              <a:lnTo>
                <a:pt x="3502536" y="86839"/>
              </a:lnTo>
              <a:lnTo>
                <a:pt x="3502536" y="173679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41103D-4E1F-4DF7-ADB4-DC167E7A5BF8}">
      <dsp:nvSpPr>
        <dsp:cNvPr id="0" name=""/>
        <dsp:cNvSpPr/>
      </dsp:nvSpPr>
      <dsp:spPr>
        <a:xfrm>
          <a:off x="4905975" y="413655"/>
          <a:ext cx="2501811" cy="173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839"/>
              </a:lnTo>
              <a:lnTo>
                <a:pt x="2501811" y="86839"/>
              </a:lnTo>
              <a:lnTo>
                <a:pt x="2501811" y="173679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C91703-4BFC-4CEF-BA69-FD4B6133FB41}">
      <dsp:nvSpPr>
        <dsp:cNvPr id="0" name=""/>
        <dsp:cNvSpPr/>
      </dsp:nvSpPr>
      <dsp:spPr>
        <a:xfrm>
          <a:off x="4905975" y="413655"/>
          <a:ext cx="1501086" cy="173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839"/>
              </a:lnTo>
              <a:lnTo>
                <a:pt x="1501086" y="86839"/>
              </a:lnTo>
              <a:lnTo>
                <a:pt x="1501086" y="173679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33986D-1909-41DD-BA58-7A39C997A01D}">
      <dsp:nvSpPr>
        <dsp:cNvPr id="0" name=""/>
        <dsp:cNvSpPr/>
      </dsp:nvSpPr>
      <dsp:spPr>
        <a:xfrm>
          <a:off x="4905975" y="413655"/>
          <a:ext cx="500362" cy="173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839"/>
              </a:lnTo>
              <a:lnTo>
                <a:pt x="500362" y="86839"/>
              </a:lnTo>
              <a:lnTo>
                <a:pt x="500362" y="173679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E913FE-0547-4945-92D9-B3190346EC78}">
      <dsp:nvSpPr>
        <dsp:cNvPr id="0" name=""/>
        <dsp:cNvSpPr/>
      </dsp:nvSpPr>
      <dsp:spPr>
        <a:xfrm>
          <a:off x="4424287" y="413655"/>
          <a:ext cx="481687" cy="183641"/>
        </a:xfrm>
        <a:custGeom>
          <a:avLst/>
          <a:gdLst/>
          <a:ahLst/>
          <a:cxnLst/>
          <a:rect l="0" t="0" r="0" b="0"/>
          <a:pathLst>
            <a:path>
              <a:moveTo>
                <a:pt x="481687" y="0"/>
              </a:moveTo>
              <a:lnTo>
                <a:pt x="481687" y="96801"/>
              </a:lnTo>
              <a:lnTo>
                <a:pt x="0" y="96801"/>
              </a:lnTo>
              <a:lnTo>
                <a:pt x="0" y="18364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550713-A0EF-4D22-BEDA-094D2D7BBDE3}">
      <dsp:nvSpPr>
        <dsp:cNvPr id="0" name=""/>
        <dsp:cNvSpPr/>
      </dsp:nvSpPr>
      <dsp:spPr>
        <a:xfrm>
          <a:off x="3423083" y="413655"/>
          <a:ext cx="1482891" cy="183641"/>
        </a:xfrm>
        <a:custGeom>
          <a:avLst/>
          <a:gdLst/>
          <a:ahLst/>
          <a:cxnLst/>
          <a:rect l="0" t="0" r="0" b="0"/>
          <a:pathLst>
            <a:path>
              <a:moveTo>
                <a:pt x="1482891" y="0"/>
              </a:moveTo>
              <a:lnTo>
                <a:pt x="1482891" y="96801"/>
              </a:lnTo>
              <a:lnTo>
                <a:pt x="0" y="96801"/>
              </a:lnTo>
              <a:lnTo>
                <a:pt x="0" y="18364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81078A-B39D-4D1F-96C9-8DFB94504385}">
      <dsp:nvSpPr>
        <dsp:cNvPr id="0" name=""/>
        <dsp:cNvSpPr/>
      </dsp:nvSpPr>
      <dsp:spPr>
        <a:xfrm>
          <a:off x="2422838" y="413655"/>
          <a:ext cx="2483136" cy="183641"/>
        </a:xfrm>
        <a:custGeom>
          <a:avLst/>
          <a:gdLst/>
          <a:ahLst/>
          <a:cxnLst/>
          <a:rect l="0" t="0" r="0" b="0"/>
          <a:pathLst>
            <a:path>
              <a:moveTo>
                <a:pt x="2483136" y="0"/>
              </a:moveTo>
              <a:lnTo>
                <a:pt x="2483136" y="96801"/>
              </a:lnTo>
              <a:lnTo>
                <a:pt x="0" y="96801"/>
              </a:lnTo>
              <a:lnTo>
                <a:pt x="0" y="18364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16BFDF-A9D7-4A00-BB35-5A8DD4FA4BA7}">
      <dsp:nvSpPr>
        <dsp:cNvPr id="0" name=""/>
        <dsp:cNvSpPr/>
      </dsp:nvSpPr>
      <dsp:spPr>
        <a:xfrm>
          <a:off x="1421634" y="413655"/>
          <a:ext cx="3484341" cy="183641"/>
        </a:xfrm>
        <a:custGeom>
          <a:avLst/>
          <a:gdLst/>
          <a:ahLst/>
          <a:cxnLst/>
          <a:rect l="0" t="0" r="0" b="0"/>
          <a:pathLst>
            <a:path>
              <a:moveTo>
                <a:pt x="3484341" y="0"/>
              </a:moveTo>
              <a:lnTo>
                <a:pt x="3484341" y="96801"/>
              </a:lnTo>
              <a:lnTo>
                <a:pt x="0" y="96801"/>
              </a:lnTo>
              <a:lnTo>
                <a:pt x="0" y="18364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C8FE8C-3EAF-4DCB-B78C-936D0F26F435}">
      <dsp:nvSpPr>
        <dsp:cNvPr id="0" name=""/>
        <dsp:cNvSpPr/>
      </dsp:nvSpPr>
      <dsp:spPr>
        <a:xfrm>
          <a:off x="4492452" y="132"/>
          <a:ext cx="827045" cy="41352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Ziekenhuis</a:t>
          </a:r>
          <a:endParaRPr lang="en-US" sz="800" kern="1200" dirty="0"/>
        </a:p>
      </dsp:txBody>
      <dsp:txXfrm>
        <a:off x="4492452" y="132"/>
        <a:ext cx="827045" cy="413522"/>
      </dsp:txXfrm>
    </dsp:sp>
    <dsp:sp modelId="{7D3464D7-3CB0-4278-A220-4A06645B7E8B}">
      <dsp:nvSpPr>
        <dsp:cNvPr id="0" name=""/>
        <dsp:cNvSpPr/>
      </dsp:nvSpPr>
      <dsp:spPr>
        <a:xfrm>
          <a:off x="1008111" y="597296"/>
          <a:ext cx="827045" cy="41352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Apotheek</a:t>
          </a:r>
          <a:endParaRPr lang="en-US" sz="800" kern="1200" dirty="0"/>
        </a:p>
      </dsp:txBody>
      <dsp:txXfrm>
        <a:off x="1008111" y="597296"/>
        <a:ext cx="827045" cy="413522"/>
      </dsp:txXfrm>
    </dsp:sp>
    <dsp:sp modelId="{8AB3917F-9060-4E1B-A473-DC6F9AE2209D}">
      <dsp:nvSpPr>
        <dsp:cNvPr id="0" name=""/>
        <dsp:cNvSpPr/>
      </dsp:nvSpPr>
      <dsp:spPr>
        <a:xfrm>
          <a:off x="2009315" y="597296"/>
          <a:ext cx="827045" cy="41352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Informatica</a:t>
          </a:r>
        </a:p>
      </dsp:txBody>
      <dsp:txXfrm>
        <a:off x="2009315" y="597296"/>
        <a:ext cx="827045" cy="413522"/>
      </dsp:txXfrm>
    </dsp:sp>
    <dsp:sp modelId="{D1550720-338F-4432-A220-19CCDB9BDA3C}">
      <dsp:nvSpPr>
        <dsp:cNvPr id="0" name=""/>
        <dsp:cNvSpPr/>
      </dsp:nvSpPr>
      <dsp:spPr>
        <a:xfrm>
          <a:off x="3009560" y="597296"/>
          <a:ext cx="827045" cy="41352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HR</a:t>
          </a:r>
        </a:p>
      </dsp:txBody>
      <dsp:txXfrm>
        <a:off x="3009560" y="597296"/>
        <a:ext cx="827045" cy="413522"/>
      </dsp:txXfrm>
    </dsp:sp>
    <dsp:sp modelId="{A3745605-FF28-4664-A7AF-D1B1BAE61ADD}">
      <dsp:nvSpPr>
        <dsp:cNvPr id="0" name=""/>
        <dsp:cNvSpPr/>
      </dsp:nvSpPr>
      <dsp:spPr>
        <a:xfrm>
          <a:off x="4010765" y="597296"/>
          <a:ext cx="827045" cy="41352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Stafmedewerkers</a:t>
          </a:r>
          <a:endParaRPr lang="en-US" sz="800" kern="1200" dirty="0"/>
        </a:p>
      </dsp:txBody>
      <dsp:txXfrm>
        <a:off x="4010765" y="597296"/>
        <a:ext cx="827045" cy="413522"/>
      </dsp:txXfrm>
    </dsp:sp>
    <dsp:sp modelId="{AA778DED-9EA1-4A9E-9F61-49ACBE69AF3F}">
      <dsp:nvSpPr>
        <dsp:cNvPr id="0" name=""/>
        <dsp:cNvSpPr/>
      </dsp:nvSpPr>
      <dsp:spPr>
        <a:xfrm>
          <a:off x="4992815" y="587334"/>
          <a:ext cx="827045" cy="41352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Financiën</a:t>
          </a:r>
          <a:endParaRPr lang="en-US" sz="800" kern="1200" dirty="0"/>
        </a:p>
      </dsp:txBody>
      <dsp:txXfrm>
        <a:off x="4992815" y="587334"/>
        <a:ext cx="827045" cy="413522"/>
      </dsp:txXfrm>
    </dsp:sp>
    <dsp:sp modelId="{B2A56B9F-A74A-4F28-8C33-8D010893E9CA}">
      <dsp:nvSpPr>
        <dsp:cNvPr id="0" name=""/>
        <dsp:cNvSpPr/>
      </dsp:nvSpPr>
      <dsp:spPr>
        <a:xfrm>
          <a:off x="5993539" y="587334"/>
          <a:ext cx="827045" cy="41352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Facility Mgt</a:t>
          </a:r>
        </a:p>
      </dsp:txBody>
      <dsp:txXfrm>
        <a:off x="5993539" y="587334"/>
        <a:ext cx="827045" cy="413522"/>
      </dsp:txXfrm>
    </dsp:sp>
    <dsp:sp modelId="{B5236795-95FC-46F8-B766-F0940199D0A9}">
      <dsp:nvSpPr>
        <dsp:cNvPr id="0" name=""/>
        <dsp:cNvSpPr/>
      </dsp:nvSpPr>
      <dsp:spPr>
        <a:xfrm>
          <a:off x="6994264" y="587334"/>
          <a:ext cx="827045" cy="41352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Medisch</a:t>
          </a:r>
          <a:endParaRPr lang="en-US" sz="800" kern="1200" dirty="0"/>
        </a:p>
      </dsp:txBody>
      <dsp:txXfrm>
        <a:off x="6994264" y="587334"/>
        <a:ext cx="827045" cy="413522"/>
      </dsp:txXfrm>
    </dsp:sp>
    <dsp:sp modelId="{91E15438-BF37-4BFB-B232-B74F6411359F}">
      <dsp:nvSpPr>
        <dsp:cNvPr id="0" name=""/>
        <dsp:cNvSpPr/>
      </dsp:nvSpPr>
      <dsp:spPr>
        <a:xfrm>
          <a:off x="7994989" y="587334"/>
          <a:ext cx="827045" cy="41352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Zorg</a:t>
          </a:r>
          <a:endParaRPr lang="en-US" sz="800" kern="1200" dirty="0"/>
        </a:p>
      </dsp:txBody>
      <dsp:txXfrm>
        <a:off x="7994989" y="587334"/>
        <a:ext cx="827045" cy="413522"/>
      </dsp:txXfrm>
    </dsp:sp>
    <dsp:sp modelId="{E6891E38-FD26-418F-A214-CD953C5AD6F4}">
      <dsp:nvSpPr>
        <dsp:cNvPr id="0" name=""/>
        <dsp:cNvSpPr/>
      </dsp:nvSpPr>
      <dsp:spPr>
        <a:xfrm>
          <a:off x="8201750" y="1174536"/>
          <a:ext cx="827045" cy="41352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Orthopedie</a:t>
          </a:r>
          <a:endParaRPr lang="en-US" sz="800" kern="1200" dirty="0"/>
        </a:p>
      </dsp:txBody>
      <dsp:txXfrm>
        <a:off x="8201750" y="1174536"/>
        <a:ext cx="827045" cy="413522"/>
      </dsp:txXfrm>
    </dsp:sp>
    <dsp:sp modelId="{0305481D-A3FD-40CF-8C1B-8C3949EA42C8}">
      <dsp:nvSpPr>
        <dsp:cNvPr id="0" name=""/>
        <dsp:cNvSpPr/>
      </dsp:nvSpPr>
      <dsp:spPr>
        <a:xfrm>
          <a:off x="8201750" y="1761738"/>
          <a:ext cx="827045" cy="41352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Geriatrie</a:t>
          </a:r>
          <a:endParaRPr lang="en-US" sz="800" kern="1200" dirty="0"/>
        </a:p>
      </dsp:txBody>
      <dsp:txXfrm>
        <a:off x="8201750" y="1761738"/>
        <a:ext cx="827045" cy="413522"/>
      </dsp:txXfrm>
    </dsp:sp>
    <dsp:sp modelId="{F3C98979-C949-45F2-958E-F2D787A274A8}">
      <dsp:nvSpPr>
        <dsp:cNvPr id="0" name=""/>
        <dsp:cNvSpPr/>
      </dsp:nvSpPr>
      <dsp:spPr>
        <a:xfrm>
          <a:off x="8201750" y="2348940"/>
          <a:ext cx="827045" cy="41352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Intensieve</a:t>
          </a:r>
          <a:r>
            <a:rPr lang="en-US" sz="800" kern="1200" dirty="0"/>
            <a:t> </a:t>
          </a:r>
          <a:r>
            <a:rPr lang="en-US" sz="800" kern="1200" dirty="0" err="1"/>
            <a:t>zorgen</a:t>
          </a:r>
          <a:endParaRPr lang="en-US" sz="800" kern="1200" dirty="0"/>
        </a:p>
      </dsp:txBody>
      <dsp:txXfrm>
        <a:off x="8201750" y="2348940"/>
        <a:ext cx="827045" cy="413522"/>
      </dsp:txXfrm>
    </dsp:sp>
    <dsp:sp modelId="{89D4BBCA-70A8-4EF7-A166-FB163A001873}">
      <dsp:nvSpPr>
        <dsp:cNvPr id="0" name=""/>
        <dsp:cNvSpPr/>
      </dsp:nvSpPr>
      <dsp:spPr>
        <a:xfrm>
          <a:off x="8201750" y="2936142"/>
          <a:ext cx="827045" cy="41352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Klinisch</a:t>
          </a:r>
          <a:r>
            <a:rPr lang="en-US" sz="800" kern="1200" dirty="0"/>
            <a:t> </a:t>
          </a:r>
          <a:r>
            <a:rPr lang="en-US" sz="800" kern="1200" dirty="0" err="1"/>
            <a:t>labo</a:t>
          </a:r>
          <a:endParaRPr lang="en-US" sz="800" kern="1200" dirty="0"/>
        </a:p>
      </dsp:txBody>
      <dsp:txXfrm>
        <a:off x="8201750" y="2936142"/>
        <a:ext cx="827045" cy="413522"/>
      </dsp:txXfrm>
    </dsp:sp>
    <dsp:sp modelId="{363122D4-043D-4160-B819-21A9BF931007}">
      <dsp:nvSpPr>
        <dsp:cNvPr id="0" name=""/>
        <dsp:cNvSpPr/>
      </dsp:nvSpPr>
      <dsp:spPr>
        <a:xfrm>
          <a:off x="8201750" y="3523344"/>
          <a:ext cx="827045" cy="413522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Materniteit</a:t>
          </a:r>
          <a:endParaRPr lang="en-US" sz="800" kern="1200" dirty="0"/>
        </a:p>
      </dsp:txBody>
      <dsp:txXfrm>
        <a:off x="8201750" y="3523344"/>
        <a:ext cx="827045" cy="41352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944893-4D69-4996-BBC8-4B9FB3B85971}">
      <dsp:nvSpPr>
        <dsp:cNvPr id="0" name=""/>
        <dsp:cNvSpPr/>
      </dsp:nvSpPr>
      <dsp:spPr>
        <a:xfrm>
          <a:off x="5009356" y="385949"/>
          <a:ext cx="3266228" cy="1619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980"/>
              </a:lnTo>
              <a:lnTo>
                <a:pt x="3266228" y="80980"/>
              </a:lnTo>
              <a:lnTo>
                <a:pt x="3266228" y="16196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FD9803-E4AB-45B2-A3EC-6FC862329060}">
      <dsp:nvSpPr>
        <dsp:cNvPr id="0" name=""/>
        <dsp:cNvSpPr/>
      </dsp:nvSpPr>
      <dsp:spPr>
        <a:xfrm>
          <a:off x="7033877" y="933534"/>
          <a:ext cx="115686" cy="1997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7528"/>
              </a:lnTo>
              <a:lnTo>
                <a:pt x="115686" y="1997528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0225C2-E6EC-485B-B3BB-9C54D52B02B7}">
      <dsp:nvSpPr>
        <dsp:cNvPr id="0" name=""/>
        <dsp:cNvSpPr/>
      </dsp:nvSpPr>
      <dsp:spPr>
        <a:xfrm>
          <a:off x="7033877" y="933534"/>
          <a:ext cx="115686" cy="14499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9943"/>
              </a:lnTo>
              <a:lnTo>
                <a:pt x="115686" y="1449943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293DF6-49D1-4DD0-AD8D-C1CEA63B7EDA}">
      <dsp:nvSpPr>
        <dsp:cNvPr id="0" name=""/>
        <dsp:cNvSpPr/>
      </dsp:nvSpPr>
      <dsp:spPr>
        <a:xfrm>
          <a:off x="7033877" y="933534"/>
          <a:ext cx="115686" cy="9023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2358"/>
              </a:lnTo>
              <a:lnTo>
                <a:pt x="115686" y="902358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7CAD16-6EDD-400B-B829-4B7391D04450}">
      <dsp:nvSpPr>
        <dsp:cNvPr id="0" name=""/>
        <dsp:cNvSpPr/>
      </dsp:nvSpPr>
      <dsp:spPr>
        <a:xfrm>
          <a:off x="7033877" y="933534"/>
          <a:ext cx="115686" cy="3547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4773"/>
              </a:lnTo>
              <a:lnTo>
                <a:pt x="115686" y="354773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41103D-4E1F-4DF7-ADB4-DC167E7A5BF8}">
      <dsp:nvSpPr>
        <dsp:cNvPr id="0" name=""/>
        <dsp:cNvSpPr/>
      </dsp:nvSpPr>
      <dsp:spPr>
        <a:xfrm>
          <a:off x="5009356" y="385949"/>
          <a:ext cx="2333020" cy="1619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980"/>
              </a:lnTo>
              <a:lnTo>
                <a:pt x="2333020" y="80980"/>
              </a:lnTo>
              <a:lnTo>
                <a:pt x="2333020" y="16196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C91703-4BFC-4CEF-BA69-FD4B6133FB41}">
      <dsp:nvSpPr>
        <dsp:cNvPr id="0" name=""/>
        <dsp:cNvSpPr/>
      </dsp:nvSpPr>
      <dsp:spPr>
        <a:xfrm>
          <a:off x="5009356" y="385949"/>
          <a:ext cx="1399812" cy="1619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980"/>
              </a:lnTo>
              <a:lnTo>
                <a:pt x="1399812" y="80980"/>
              </a:lnTo>
              <a:lnTo>
                <a:pt x="1399812" y="16196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33986D-1909-41DD-BA58-7A39C997A01D}">
      <dsp:nvSpPr>
        <dsp:cNvPr id="0" name=""/>
        <dsp:cNvSpPr/>
      </dsp:nvSpPr>
      <dsp:spPr>
        <a:xfrm>
          <a:off x="5009356" y="385949"/>
          <a:ext cx="466604" cy="1619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980"/>
              </a:lnTo>
              <a:lnTo>
                <a:pt x="466604" y="80980"/>
              </a:lnTo>
              <a:lnTo>
                <a:pt x="466604" y="16196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E913FE-0547-4945-92D9-B3190346EC78}">
      <dsp:nvSpPr>
        <dsp:cNvPr id="0" name=""/>
        <dsp:cNvSpPr/>
      </dsp:nvSpPr>
      <dsp:spPr>
        <a:xfrm>
          <a:off x="4560166" y="385949"/>
          <a:ext cx="449189" cy="171251"/>
        </a:xfrm>
        <a:custGeom>
          <a:avLst/>
          <a:gdLst/>
          <a:ahLst/>
          <a:cxnLst/>
          <a:rect l="0" t="0" r="0" b="0"/>
          <a:pathLst>
            <a:path>
              <a:moveTo>
                <a:pt x="449189" y="0"/>
              </a:moveTo>
              <a:lnTo>
                <a:pt x="449189" y="90270"/>
              </a:lnTo>
              <a:lnTo>
                <a:pt x="0" y="90270"/>
              </a:lnTo>
              <a:lnTo>
                <a:pt x="0" y="17125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550713-A0EF-4D22-BEDA-094D2D7BBDE3}">
      <dsp:nvSpPr>
        <dsp:cNvPr id="0" name=""/>
        <dsp:cNvSpPr/>
      </dsp:nvSpPr>
      <dsp:spPr>
        <a:xfrm>
          <a:off x="3626511" y="385949"/>
          <a:ext cx="1382844" cy="171251"/>
        </a:xfrm>
        <a:custGeom>
          <a:avLst/>
          <a:gdLst/>
          <a:ahLst/>
          <a:cxnLst/>
          <a:rect l="0" t="0" r="0" b="0"/>
          <a:pathLst>
            <a:path>
              <a:moveTo>
                <a:pt x="1382844" y="0"/>
              </a:moveTo>
              <a:lnTo>
                <a:pt x="1382844" y="90270"/>
              </a:lnTo>
              <a:lnTo>
                <a:pt x="0" y="90270"/>
              </a:lnTo>
              <a:lnTo>
                <a:pt x="0" y="17125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81078A-B39D-4D1F-96C9-8DFB94504385}">
      <dsp:nvSpPr>
        <dsp:cNvPr id="0" name=""/>
        <dsp:cNvSpPr/>
      </dsp:nvSpPr>
      <dsp:spPr>
        <a:xfrm>
          <a:off x="2693750" y="385949"/>
          <a:ext cx="2315605" cy="171251"/>
        </a:xfrm>
        <a:custGeom>
          <a:avLst/>
          <a:gdLst/>
          <a:ahLst/>
          <a:cxnLst/>
          <a:rect l="0" t="0" r="0" b="0"/>
          <a:pathLst>
            <a:path>
              <a:moveTo>
                <a:pt x="2315605" y="0"/>
              </a:moveTo>
              <a:lnTo>
                <a:pt x="2315605" y="90270"/>
              </a:lnTo>
              <a:lnTo>
                <a:pt x="0" y="90270"/>
              </a:lnTo>
              <a:lnTo>
                <a:pt x="0" y="17125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16BFDF-A9D7-4A00-BB35-5A8DD4FA4BA7}">
      <dsp:nvSpPr>
        <dsp:cNvPr id="0" name=""/>
        <dsp:cNvSpPr/>
      </dsp:nvSpPr>
      <dsp:spPr>
        <a:xfrm>
          <a:off x="1760095" y="385949"/>
          <a:ext cx="3249260" cy="171251"/>
        </a:xfrm>
        <a:custGeom>
          <a:avLst/>
          <a:gdLst/>
          <a:ahLst/>
          <a:cxnLst/>
          <a:rect l="0" t="0" r="0" b="0"/>
          <a:pathLst>
            <a:path>
              <a:moveTo>
                <a:pt x="3249260" y="0"/>
              </a:moveTo>
              <a:lnTo>
                <a:pt x="3249260" y="90270"/>
              </a:lnTo>
              <a:lnTo>
                <a:pt x="0" y="90270"/>
              </a:lnTo>
              <a:lnTo>
                <a:pt x="0" y="17125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C8FE8C-3EAF-4DCB-B78C-936D0F26F435}">
      <dsp:nvSpPr>
        <dsp:cNvPr id="0" name=""/>
        <dsp:cNvSpPr/>
      </dsp:nvSpPr>
      <dsp:spPr>
        <a:xfrm>
          <a:off x="4623732" y="326"/>
          <a:ext cx="771246" cy="385623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Ziekenhuis</a:t>
          </a:r>
          <a:endParaRPr lang="en-US" sz="800" kern="1200" dirty="0"/>
        </a:p>
      </dsp:txBody>
      <dsp:txXfrm>
        <a:off x="4623732" y="326"/>
        <a:ext cx="771246" cy="385623"/>
      </dsp:txXfrm>
    </dsp:sp>
    <dsp:sp modelId="{7D3464D7-3CB0-4278-A220-4A06645B7E8B}">
      <dsp:nvSpPr>
        <dsp:cNvPr id="0" name=""/>
        <dsp:cNvSpPr/>
      </dsp:nvSpPr>
      <dsp:spPr>
        <a:xfrm>
          <a:off x="1374471" y="557200"/>
          <a:ext cx="771246" cy="385623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Apotheek</a:t>
          </a:r>
          <a:endParaRPr lang="en-US" sz="800" kern="1200" dirty="0"/>
        </a:p>
      </dsp:txBody>
      <dsp:txXfrm>
        <a:off x="1374471" y="557200"/>
        <a:ext cx="771246" cy="385623"/>
      </dsp:txXfrm>
    </dsp:sp>
    <dsp:sp modelId="{8AB3917F-9060-4E1B-A473-DC6F9AE2209D}">
      <dsp:nvSpPr>
        <dsp:cNvPr id="0" name=""/>
        <dsp:cNvSpPr/>
      </dsp:nvSpPr>
      <dsp:spPr>
        <a:xfrm>
          <a:off x="2308127" y="557200"/>
          <a:ext cx="771246" cy="385623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Informatica</a:t>
          </a:r>
        </a:p>
      </dsp:txBody>
      <dsp:txXfrm>
        <a:off x="2308127" y="557200"/>
        <a:ext cx="771246" cy="385623"/>
      </dsp:txXfrm>
    </dsp:sp>
    <dsp:sp modelId="{D1550720-338F-4432-A220-19CCDB9BDA3C}">
      <dsp:nvSpPr>
        <dsp:cNvPr id="0" name=""/>
        <dsp:cNvSpPr/>
      </dsp:nvSpPr>
      <dsp:spPr>
        <a:xfrm>
          <a:off x="3240888" y="557200"/>
          <a:ext cx="771246" cy="385623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HR</a:t>
          </a:r>
        </a:p>
      </dsp:txBody>
      <dsp:txXfrm>
        <a:off x="3240888" y="557200"/>
        <a:ext cx="771246" cy="385623"/>
      </dsp:txXfrm>
    </dsp:sp>
    <dsp:sp modelId="{A3745605-FF28-4664-A7AF-D1B1BAE61ADD}">
      <dsp:nvSpPr>
        <dsp:cNvPr id="0" name=""/>
        <dsp:cNvSpPr/>
      </dsp:nvSpPr>
      <dsp:spPr>
        <a:xfrm>
          <a:off x="4174543" y="557200"/>
          <a:ext cx="771246" cy="385623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Stafmedewerkers</a:t>
          </a:r>
          <a:endParaRPr lang="en-US" sz="800" kern="1200" dirty="0"/>
        </a:p>
      </dsp:txBody>
      <dsp:txXfrm>
        <a:off x="4174543" y="557200"/>
        <a:ext cx="771246" cy="385623"/>
      </dsp:txXfrm>
    </dsp:sp>
    <dsp:sp modelId="{AA778DED-9EA1-4A9E-9F61-49ACBE69AF3F}">
      <dsp:nvSpPr>
        <dsp:cNvPr id="0" name=""/>
        <dsp:cNvSpPr/>
      </dsp:nvSpPr>
      <dsp:spPr>
        <a:xfrm>
          <a:off x="5090336" y="547911"/>
          <a:ext cx="771246" cy="385623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Financiën</a:t>
          </a:r>
          <a:endParaRPr lang="en-US" sz="800" kern="1200" dirty="0"/>
        </a:p>
      </dsp:txBody>
      <dsp:txXfrm>
        <a:off x="5090336" y="547911"/>
        <a:ext cx="771246" cy="385623"/>
      </dsp:txXfrm>
    </dsp:sp>
    <dsp:sp modelId="{B2A56B9F-A74A-4F28-8C33-8D010893E9CA}">
      <dsp:nvSpPr>
        <dsp:cNvPr id="0" name=""/>
        <dsp:cNvSpPr/>
      </dsp:nvSpPr>
      <dsp:spPr>
        <a:xfrm>
          <a:off x="6023544" y="547911"/>
          <a:ext cx="771246" cy="385623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Facility Mgt</a:t>
          </a:r>
        </a:p>
      </dsp:txBody>
      <dsp:txXfrm>
        <a:off x="6023544" y="547911"/>
        <a:ext cx="771246" cy="385623"/>
      </dsp:txXfrm>
    </dsp:sp>
    <dsp:sp modelId="{B5236795-95FC-46F8-B766-F0940199D0A9}">
      <dsp:nvSpPr>
        <dsp:cNvPr id="0" name=""/>
        <dsp:cNvSpPr/>
      </dsp:nvSpPr>
      <dsp:spPr>
        <a:xfrm>
          <a:off x="6956753" y="547911"/>
          <a:ext cx="771246" cy="385623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Medisch</a:t>
          </a:r>
          <a:endParaRPr lang="en-US" sz="800" kern="1200" dirty="0"/>
        </a:p>
      </dsp:txBody>
      <dsp:txXfrm>
        <a:off x="6956753" y="547911"/>
        <a:ext cx="771246" cy="385623"/>
      </dsp:txXfrm>
    </dsp:sp>
    <dsp:sp modelId="{BDE24492-BB92-4784-9BCA-6EE2AFBDC3E4}">
      <dsp:nvSpPr>
        <dsp:cNvPr id="0" name=""/>
        <dsp:cNvSpPr/>
      </dsp:nvSpPr>
      <dsp:spPr>
        <a:xfrm>
          <a:off x="7149564" y="1095495"/>
          <a:ext cx="771246" cy="385623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Labo</a:t>
          </a:r>
          <a:endParaRPr lang="en-US" sz="800" kern="1200" dirty="0"/>
        </a:p>
      </dsp:txBody>
      <dsp:txXfrm>
        <a:off x="7149564" y="1095495"/>
        <a:ext cx="771246" cy="385623"/>
      </dsp:txXfrm>
    </dsp:sp>
    <dsp:sp modelId="{152D4E4F-F755-430C-A65B-1B56410D56E2}">
      <dsp:nvSpPr>
        <dsp:cNvPr id="0" name=""/>
        <dsp:cNvSpPr/>
      </dsp:nvSpPr>
      <dsp:spPr>
        <a:xfrm>
          <a:off x="7149564" y="1643080"/>
          <a:ext cx="771246" cy="385623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Inwendige</a:t>
          </a:r>
          <a:r>
            <a:rPr lang="en-US" sz="800" kern="1200" dirty="0"/>
            <a:t> </a:t>
          </a:r>
          <a:r>
            <a:rPr lang="en-US" sz="800" kern="1200" dirty="0" err="1"/>
            <a:t>ziekten</a:t>
          </a:r>
          <a:endParaRPr lang="en-US" sz="800" kern="1200" dirty="0"/>
        </a:p>
      </dsp:txBody>
      <dsp:txXfrm>
        <a:off x="7149564" y="1643080"/>
        <a:ext cx="771246" cy="385623"/>
      </dsp:txXfrm>
    </dsp:sp>
    <dsp:sp modelId="{228F8DAE-7564-447E-8456-A7B1CE4C1AF2}">
      <dsp:nvSpPr>
        <dsp:cNvPr id="0" name=""/>
        <dsp:cNvSpPr/>
      </dsp:nvSpPr>
      <dsp:spPr>
        <a:xfrm>
          <a:off x="7149564" y="2190665"/>
          <a:ext cx="771246" cy="385623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Neurochirugie</a:t>
          </a:r>
          <a:endParaRPr lang="en-US" sz="800" kern="1200" dirty="0"/>
        </a:p>
      </dsp:txBody>
      <dsp:txXfrm>
        <a:off x="7149564" y="2190665"/>
        <a:ext cx="771246" cy="385623"/>
      </dsp:txXfrm>
    </dsp:sp>
    <dsp:sp modelId="{68A86674-0893-4F0E-BEF3-994389CD8E39}">
      <dsp:nvSpPr>
        <dsp:cNvPr id="0" name=""/>
        <dsp:cNvSpPr/>
      </dsp:nvSpPr>
      <dsp:spPr>
        <a:xfrm>
          <a:off x="7149564" y="2738250"/>
          <a:ext cx="771246" cy="385623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Spoedgevallen</a:t>
          </a:r>
          <a:endParaRPr lang="en-US" sz="800" kern="1200" dirty="0"/>
        </a:p>
      </dsp:txBody>
      <dsp:txXfrm>
        <a:off x="7149564" y="2738250"/>
        <a:ext cx="771246" cy="385623"/>
      </dsp:txXfrm>
    </dsp:sp>
    <dsp:sp modelId="{FEE24C48-F4E7-430A-AA09-638E8F9E2224}">
      <dsp:nvSpPr>
        <dsp:cNvPr id="0" name=""/>
        <dsp:cNvSpPr/>
      </dsp:nvSpPr>
      <dsp:spPr>
        <a:xfrm>
          <a:off x="7889961" y="547911"/>
          <a:ext cx="771246" cy="385623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Zorg</a:t>
          </a:r>
          <a:endParaRPr lang="en-US" sz="800" kern="1200" dirty="0"/>
        </a:p>
      </dsp:txBody>
      <dsp:txXfrm>
        <a:off x="7889961" y="547911"/>
        <a:ext cx="771246" cy="38562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944893-4D69-4996-BBC8-4B9FB3B85971}">
      <dsp:nvSpPr>
        <dsp:cNvPr id="0" name=""/>
        <dsp:cNvSpPr/>
      </dsp:nvSpPr>
      <dsp:spPr>
        <a:xfrm>
          <a:off x="5009356" y="385949"/>
          <a:ext cx="3266228" cy="1619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980"/>
              </a:lnTo>
              <a:lnTo>
                <a:pt x="3266228" y="80980"/>
              </a:lnTo>
              <a:lnTo>
                <a:pt x="3266228" y="16196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FD9803-E4AB-45B2-A3EC-6FC862329060}">
      <dsp:nvSpPr>
        <dsp:cNvPr id="0" name=""/>
        <dsp:cNvSpPr/>
      </dsp:nvSpPr>
      <dsp:spPr>
        <a:xfrm>
          <a:off x="7033877" y="933534"/>
          <a:ext cx="115686" cy="1997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7528"/>
              </a:lnTo>
              <a:lnTo>
                <a:pt x="115686" y="1997528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0225C2-E6EC-485B-B3BB-9C54D52B02B7}">
      <dsp:nvSpPr>
        <dsp:cNvPr id="0" name=""/>
        <dsp:cNvSpPr/>
      </dsp:nvSpPr>
      <dsp:spPr>
        <a:xfrm>
          <a:off x="7033877" y="933534"/>
          <a:ext cx="115686" cy="14499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9943"/>
              </a:lnTo>
              <a:lnTo>
                <a:pt x="115686" y="1449943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293DF6-49D1-4DD0-AD8D-C1CEA63B7EDA}">
      <dsp:nvSpPr>
        <dsp:cNvPr id="0" name=""/>
        <dsp:cNvSpPr/>
      </dsp:nvSpPr>
      <dsp:spPr>
        <a:xfrm>
          <a:off x="7033877" y="933534"/>
          <a:ext cx="115686" cy="9023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2358"/>
              </a:lnTo>
              <a:lnTo>
                <a:pt x="115686" y="902358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7CAD16-6EDD-400B-B829-4B7391D04450}">
      <dsp:nvSpPr>
        <dsp:cNvPr id="0" name=""/>
        <dsp:cNvSpPr/>
      </dsp:nvSpPr>
      <dsp:spPr>
        <a:xfrm>
          <a:off x="7033877" y="933534"/>
          <a:ext cx="115686" cy="3547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4773"/>
              </a:lnTo>
              <a:lnTo>
                <a:pt x="115686" y="354773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41103D-4E1F-4DF7-ADB4-DC167E7A5BF8}">
      <dsp:nvSpPr>
        <dsp:cNvPr id="0" name=""/>
        <dsp:cNvSpPr/>
      </dsp:nvSpPr>
      <dsp:spPr>
        <a:xfrm>
          <a:off x="5009356" y="385949"/>
          <a:ext cx="2333020" cy="1619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980"/>
              </a:lnTo>
              <a:lnTo>
                <a:pt x="2333020" y="80980"/>
              </a:lnTo>
              <a:lnTo>
                <a:pt x="2333020" y="16196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C91703-4BFC-4CEF-BA69-FD4B6133FB41}">
      <dsp:nvSpPr>
        <dsp:cNvPr id="0" name=""/>
        <dsp:cNvSpPr/>
      </dsp:nvSpPr>
      <dsp:spPr>
        <a:xfrm>
          <a:off x="5009356" y="385949"/>
          <a:ext cx="1399812" cy="1619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980"/>
              </a:lnTo>
              <a:lnTo>
                <a:pt x="1399812" y="80980"/>
              </a:lnTo>
              <a:lnTo>
                <a:pt x="1399812" y="16196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33986D-1909-41DD-BA58-7A39C997A01D}">
      <dsp:nvSpPr>
        <dsp:cNvPr id="0" name=""/>
        <dsp:cNvSpPr/>
      </dsp:nvSpPr>
      <dsp:spPr>
        <a:xfrm>
          <a:off x="5009356" y="385949"/>
          <a:ext cx="466604" cy="1619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980"/>
              </a:lnTo>
              <a:lnTo>
                <a:pt x="466604" y="80980"/>
              </a:lnTo>
              <a:lnTo>
                <a:pt x="466604" y="16196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E913FE-0547-4945-92D9-B3190346EC78}">
      <dsp:nvSpPr>
        <dsp:cNvPr id="0" name=""/>
        <dsp:cNvSpPr/>
      </dsp:nvSpPr>
      <dsp:spPr>
        <a:xfrm>
          <a:off x="4560166" y="385949"/>
          <a:ext cx="449189" cy="171251"/>
        </a:xfrm>
        <a:custGeom>
          <a:avLst/>
          <a:gdLst/>
          <a:ahLst/>
          <a:cxnLst/>
          <a:rect l="0" t="0" r="0" b="0"/>
          <a:pathLst>
            <a:path>
              <a:moveTo>
                <a:pt x="449189" y="0"/>
              </a:moveTo>
              <a:lnTo>
                <a:pt x="449189" y="90270"/>
              </a:lnTo>
              <a:lnTo>
                <a:pt x="0" y="90270"/>
              </a:lnTo>
              <a:lnTo>
                <a:pt x="0" y="17125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550713-A0EF-4D22-BEDA-094D2D7BBDE3}">
      <dsp:nvSpPr>
        <dsp:cNvPr id="0" name=""/>
        <dsp:cNvSpPr/>
      </dsp:nvSpPr>
      <dsp:spPr>
        <a:xfrm>
          <a:off x="3626511" y="385949"/>
          <a:ext cx="1382844" cy="171251"/>
        </a:xfrm>
        <a:custGeom>
          <a:avLst/>
          <a:gdLst/>
          <a:ahLst/>
          <a:cxnLst/>
          <a:rect l="0" t="0" r="0" b="0"/>
          <a:pathLst>
            <a:path>
              <a:moveTo>
                <a:pt x="1382844" y="0"/>
              </a:moveTo>
              <a:lnTo>
                <a:pt x="1382844" y="90270"/>
              </a:lnTo>
              <a:lnTo>
                <a:pt x="0" y="90270"/>
              </a:lnTo>
              <a:lnTo>
                <a:pt x="0" y="17125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81078A-B39D-4D1F-96C9-8DFB94504385}">
      <dsp:nvSpPr>
        <dsp:cNvPr id="0" name=""/>
        <dsp:cNvSpPr/>
      </dsp:nvSpPr>
      <dsp:spPr>
        <a:xfrm>
          <a:off x="2693750" y="385949"/>
          <a:ext cx="2315605" cy="171251"/>
        </a:xfrm>
        <a:custGeom>
          <a:avLst/>
          <a:gdLst/>
          <a:ahLst/>
          <a:cxnLst/>
          <a:rect l="0" t="0" r="0" b="0"/>
          <a:pathLst>
            <a:path>
              <a:moveTo>
                <a:pt x="2315605" y="0"/>
              </a:moveTo>
              <a:lnTo>
                <a:pt x="2315605" y="90270"/>
              </a:lnTo>
              <a:lnTo>
                <a:pt x="0" y="90270"/>
              </a:lnTo>
              <a:lnTo>
                <a:pt x="0" y="17125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16BFDF-A9D7-4A00-BB35-5A8DD4FA4BA7}">
      <dsp:nvSpPr>
        <dsp:cNvPr id="0" name=""/>
        <dsp:cNvSpPr/>
      </dsp:nvSpPr>
      <dsp:spPr>
        <a:xfrm>
          <a:off x="1760095" y="385949"/>
          <a:ext cx="3249260" cy="171251"/>
        </a:xfrm>
        <a:custGeom>
          <a:avLst/>
          <a:gdLst/>
          <a:ahLst/>
          <a:cxnLst/>
          <a:rect l="0" t="0" r="0" b="0"/>
          <a:pathLst>
            <a:path>
              <a:moveTo>
                <a:pt x="3249260" y="0"/>
              </a:moveTo>
              <a:lnTo>
                <a:pt x="3249260" y="90270"/>
              </a:lnTo>
              <a:lnTo>
                <a:pt x="0" y="90270"/>
              </a:lnTo>
              <a:lnTo>
                <a:pt x="0" y="17125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C8FE8C-3EAF-4DCB-B78C-936D0F26F435}">
      <dsp:nvSpPr>
        <dsp:cNvPr id="0" name=""/>
        <dsp:cNvSpPr/>
      </dsp:nvSpPr>
      <dsp:spPr>
        <a:xfrm>
          <a:off x="4623732" y="326"/>
          <a:ext cx="771246" cy="385623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Ziekenhuis</a:t>
          </a:r>
          <a:endParaRPr lang="en-US" sz="800" kern="1200" dirty="0"/>
        </a:p>
      </dsp:txBody>
      <dsp:txXfrm>
        <a:off x="4623732" y="326"/>
        <a:ext cx="771246" cy="385623"/>
      </dsp:txXfrm>
    </dsp:sp>
    <dsp:sp modelId="{7D3464D7-3CB0-4278-A220-4A06645B7E8B}">
      <dsp:nvSpPr>
        <dsp:cNvPr id="0" name=""/>
        <dsp:cNvSpPr/>
      </dsp:nvSpPr>
      <dsp:spPr>
        <a:xfrm>
          <a:off x="1374471" y="557200"/>
          <a:ext cx="771246" cy="385623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Apotheek</a:t>
          </a:r>
          <a:endParaRPr lang="en-US" sz="800" kern="1200" dirty="0"/>
        </a:p>
      </dsp:txBody>
      <dsp:txXfrm>
        <a:off x="1374471" y="557200"/>
        <a:ext cx="771246" cy="385623"/>
      </dsp:txXfrm>
    </dsp:sp>
    <dsp:sp modelId="{8AB3917F-9060-4E1B-A473-DC6F9AE2209D}">
      <dsp:nvSpPr>
        <dsp:cNvPr id="0" name=""/>
        <dsp:cNvSpPr/>
      </dsp:nvSpPr>
      <dsp:spPr>
        <a:xfrm>
          <a:off x="2308127" y="557200"/>
          <a:ext cx="771246" cy="385623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Informatica</a:t>
          </a:r>
        </a:p>
      </dsp:txBody>
      <dsp:txXfrm>
        <a:off x="2308127" y="557200"/>
        <a:ext cx="771246" cy="385623"/>
      </dsp:txXfrm>
    </dsp:sp>
    <dsp:sp modelId="{D1550720-338F-4432-A220-19CCDB9BDA3C}">
      <dsp:nvSpPr>
        <dsp:cNvPr id="0" name=""/>
        <dsp:cNvSpPr/>
      </dsp:nvSpPr>
      <dsp:spPr>
        <a:xfrm>
          <a:off x="3240888" y="557200"/>
          <a:ext cx="771246" cy="385623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HR</a:t>
          </a:r>
        </a:p>
      </dsp:txBody>
      <dsp:txXfrm>
        <a:off x="3240888" y="557200"/>
        <a:ext cx="771246" cy="385623"/>
      </dsp:txXfrm>
    </dsp:sp>
    <dsp:sp modelId="{A3745605-FF28-4664-A7AF-D1B1BAE61ADD}">
      <dsp:nvSpPr>
        <dsp:cNvPr id="0" name=""/>
        <dsp:cNvSpPr/>
      </dsp:nvSpPr>
      <dsp:spPr>
        <a:xfrm>
          <a:off x="4174543" y="557200"/>
          <a:ext cx="771246" cy="385623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Stafmedewerkers</a:t>
          </a:r>
          <a:endParaRPr lang="en-US" sz="800" kern="1200" dirty="0"/>
        </a:p>
      </dsp:txBody>
      <dsp:txXfrm>
        <a:off x="4174543" y="557200"/>
        <a:ext cx="771246" cy="385623"/>
      </dsp:txXfrm>
    </dsp:sp>
    <dsp:sp modelId="{AA778DED-9EA1-4A9E-9F61-49ACBE69AF3F}">
      <dsp:nvSpPr>
        <dsp:cNvPr id="0" name=""/>
        <dsp:cNvSpPr/>
      </dsp:nvSpPr>
      <dsp:spPr>
        <a:xfrm>
          <a:off x="5090336" y="547911"/>
          <a:ext cx="771246" cy="385623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Financiën</a:t>
          </a:r>
          <a:endParaRPr lang="en-US" sz="800" kern="1200" dirty="0"/>
        </a:p>
      </dsp:txBody>
      <dsp:txXfrm>
        <a:off x="5090336" y="547911"/>
        <a:ext cx="771246" cy="385623"/>
      </dsp:txXfrm>
    </dsp:sp>
    <dsp:sp modelId="{B2A56B9F-A74A-4F28-8C33-8D010893E9CA}">
      <dsp:nvSpPr>
        <dsp:cNvPr id="0" name=""/>
        <dsp:cNvSpPr/>
      </dsp:nvSpPr>
      <dsp:spPr>
        <a:xfrm>
          <a:off x="6023544" y="547911"/>
          <a:ext cx="771246" cy="385623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Facility Mgt</a:t>
          </a:r>
        </a:p>
      </dsp:txBody>
      <dsp:txXfrm>
        <a:off x="6023544" y="547911"/>
        <a:ext cx="771246" cy="385623"/>
      </dsp:txXfrm>
    </dsp:sp>
    <dsp:sp modelId="{B5236795-95FC-46F8-B766-F0940199D0A9}">
      <dsp:nvSpPr>
        <dsp:cNvPr id="0" name=""/>
        <dsp:cNvSpPr/>
      </dsp:nvSpPr>
      <dsp:spPr>
        <a:xfrm>
          <a:off x="6956753" y="547911"/>
          <a:ext cx="771246" cy="385623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Medisch</a:t>
          </a:r>
          <a:endParaRPr lang="en-US" sz="800" kern="1200" dirty="0"/>
        </a:p>
      </dsp:txBody>
      <dsp:txXfrm>
        <a:off x="6956753" y="547911"/>
        <a:ext cx="771246" cy="385623"/>
      </dsp:txXfrm>
    </dsp:sp>
    <dsp:sp modelId="{BDE24492-BB92-4784-9BCA-6EE2AFBDC3E4}">
      <dsp:nvSpPr>
        <dsp:cNvPr id="0" name=""/>
        <dsp:cNvSpPr/>
      </dsp:nvSpPr>
      <dsp:spPr>
        <a:xfrm>
          <a:off x="7149564" y="1095495"/>
          <a:ext cx="771246" cy="385623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Labo</a:t>
          </a:r>
          <a:endParaRPr lang="en-US" sz="800" kern="1200" dirty="0"/>
        </a:p>
      </dsp:txBody>
      <dsp:txXfrm>
        <a:off x="7149564" y="1095495"/>
        <a:ext cx="771246" cy="385623"/>
      </dsp:txXfrm>
    </dsp:sp>
    <dsp:sp modelId="{152D4E4F-F755-430C-A65B-1B56410D56E2}">
      <dsp:nvSpPr>
        <dsp:cNvPr id="0" name=""/>
        <dsp:cNvSpPr/>
      </dsp:nvSpPr>
      <dsp:spPr>
        <a:xfrm>
          <a:off x="7149564" y="1643080"/>
          <a:ext cx="771246" cy="385623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Inwendige</a:t>
          </a:r>
          <a:r>
            <a:rPr lang="en-US" sz="800" kern="1200" dirty="0"/>
            <a:t> </a:t>
          </a:r>
          <a:r>
            <a:rPr lang="en-US" sz="800" kern="1200" dirty="0" err="1"/>
            <a:t>ziekten</a:t>
          </a:r>
          <a:endParaRPr lang="en-US" sz="800" kern="1200" dirty="0"/>
        </a:p>
      </dsp:txBody>
      <dsp:txXfrm>
        <a:off x="7149564" y="1643080"/>
        <a:ext cx="771246" cy="385623"/>
      </dsp:txXfrm>
    </dsp:sp>
    <dsp:sp modelId="{228F8DAE-7564-447E-8456-A7B1CE4C1AF2}">
      <dsp:nvSpPr>
        <dsp:cNvPr id="0" name=""/>
        <dsp:cNvSpPr/>
      </dsp:nvSpPr>
      <dsp:spPr>
        <a:xfrm>
          <a:off x="7149564" y="2190665"/>
          <a:ext cx="771246" cy="385623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Neurochirugie</a:t>
          </a:r>
          <a:endParaRPr lang="en-US" sz="800" kern="1200" dirty="0"/>
        </a:p>
      </dsp:txBody>
      <dsp:txXfrm>
        <a:off x="7149564" y="2190665"/>
        <a:ext cx="771246" cy="385623"/>
      </dsp:txXfrm>
    </dsp:sp>
    <dsp:sp modelId="{68A86674-0893-4F0E-BEF3-994389CD8E39}">
      <dsp:nvSpPr>
        <dsp:cNvPr id="0" name=""/>
        <dsp:cNvSpPr/>
      </dsp:nvSpPr>
      <dsp:spPr>
        <a:xfrm>
          <a:off x="7149564" y="2738250"/>
          <a:ext cx="771246" cy="385623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Spoedgevallen</a:t>
          </a:r>
          <a:endParaRPr lang="en-US" sz="800" kern="1200" dirty="0"/>
        </a:p>
      </dsp:txBody>
      <dsp:txXfrm>
        <a:off x="7149564" y="2738250"/>
        <a:ext cx="771246" cy="385623"/>
      </dsp:txXfrm>
    </dsp:sp>
    <dsp:sp modelId="{FEE24C48-F4E7-430A-AA09-638E8F9E2224}">
      <dsp:nvSpPr>
        <dsp:cNvPr id="0" name=""/>
        <dsp:cNvSpPr/>
      </dsp:nvSpPr>
      <dsp:spPr>
        <a:xfrm>
          <a:off x="7889961" y="547911"/>
          <a:ext cx="771246" cy="385623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Zorg</a:t>
          </a:r>
          <a:endParaRPr lang="en-US" sz="800" kern="1200" dirty="0"/>
        </a:p>
      </dsp:txBody>
      <dsp:txXfrm>
        <a:off x="7889961" y="547911"/>
        <a:ext cx="771246" cy="3856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C9DB9-AFA2-471A-9545-F81AB00FF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14B7D8-DCBD-4F32-ACE7-1D36EC34B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75D63-E975-4829-99EB-C0A8FA07C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9172-4BF7-429F-BA25-7E9D1A4215EE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B9538-ABA7-4CDF-B48B-95DDF95D1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6E044-673E-44D1-8FE9-B4561AB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6EA62-41C5-4F9A-A915-5B0BC739C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53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DF1D9-A8AB-466E-9A0C-41D0A926F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D83638-DD71-4B28-9FFD-BFA5E12D4C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C851A-11E2-4FCA-88B8-82841B713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9172-4BF7-429F-BA25-7E9D1A4215EE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7BE63-DE3A-4033-8004-694983EC1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B3E07-CC16-4D09-8CE1-0CE9D0452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6EA62-41C5-4F9A-A915-5B0BC739C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1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70F870-F380-4A51-80A5-B483773C17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463027-4766-4F8B-8156-F097449D6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09BB6-A417-4886-B490-9E8C0C932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9172-4BF7-429F-BA25-7E9D1A4215EE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B5A98-1BDB-41FF-BA4C-D8AAAF56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D3294-DA2D-4674-8943-B97DFF46A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6EA62-41C5-4F9A-A915-5B0BC739C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47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oorblad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4155018" y="4838700"/>
            <a:ext cx="6991349" cy="14557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="0" i="0">
                <a:solidFill>
                  <a:srgbClr val="424342"/>
                </a:solidFill>
                <a:latin typeface="HelveticaNeueLT Std Thin"/>
                <a:cs typeface="HelveticaNeueLT Std Thin"/>
              </a:defRPr>
            </a:lvl1pPr>
          </a:lstStyle>
          <a:p>
            <a:pPr lvl="0"/>
            <a:r>
              <a:rPr lang="nl-NL" dirty="0"/>
              <a:t>Plaats uw titel</a:t>
            </a:r>
          </a:p>
        </p:txBody>
      </p:sp>
      <p:sp>
        <p:nvSpPr>
          <p:cNvPr id="13" name="Tijdelijke aanduiding voor afbeelding 12"/>
          <p:cNvSpPr>
            <a:spLocks noGrp="1"/>
          </p:cNvSpPr>
          <p:nvPr>
            <p:ph type="pic" sz="quarter" idx="12" hasCustomPrompt="1"/>
          </p:nvPr>
        </p:nvSpPr>
        <p:spPr>
          <a:xfrm>
            <a:off x="1211533" y="4509120"/>
            <a:ext cx="2578041" cy="1656898"/>
          </a:xfrm>
          <a:custGeom>
            <a:avLst/>
            <a:gdLst>
              <a:gd name="connsiteX0" fmla="*/ 0 w 1955800"/>
              <a:gd name="connsiteY0" fmla="*/ 0 h 1675871"/>
              <a:gd name="connsiteX1" fmla="*/ 1955800 w 1955800"/>
              <a:gd name="connsiteY1" fmla="*/ 0 h 1675871"/>
              <a:gd name="connsiteX2" fmla="*/ 1955800 w 1955800"/>
              <a:gd name="connsiteY2" fmla="*/ 1675871 h 1675871"/>
              <a:gd name="connsiteX3" fmla="*/ 0 w 1955800"/>
              <a:gd name="connsiteY3" fmla="*/ 1675871 h 1675871"/>
              <a:gd name="connsiteX4" fmla="*/ 0 w 1955800"/>
              <a:gd name="connsiteY4" fmla="*/ 0 h 1675871"/>
              <a:gd name="connsiteX0" fmla="*/ 0 w 1955800"/>
              <a:gd name="connsiteY0" fmla="*/ 0 h 1675871"/>
              <a:gd name="connsiteX1" fmla="*/ 1955800 w 1955800"/>
              <a:gd name="connsiteY1" fmla="*/ 0 h 1675871"/>
              <a:gd name="connsiteX2" fmla="*/ 1955800 w 1955800"/>
              <a:gd name="connsiteY2" fmla="*/ 1675871 h 1675871"/>
              <a:gd name="connsiteX3" fmla="*/ 0 w 1955800"/>
              <a:gd name="connsiteY3" fmla="*/ 1675871 h 1675871"/>
              <a:gd name="connsiteX4" fmla="*/ 91440 w 1955800"/>
              <a:gd name="connsiteY4" fmla="*/ 91440 h 1675871"/>
              <a:gd name="connsiteX0" fmla="*/ 171027 w 2126827"/>
              <a:gd name="connsiteY0" fmla="*/ 0 h 1675871"/>
              <a:gd name="connsiteX1" fmla="*/ 2126827 w 2126827"/>
              <a:gd name="connsiteY1" fmla="*/ 0 h 1675871"/>
              <a:gd name="connsiteX2" fmla="*/ 2126827 w 2126827"/>
              <a:gd name="connsiteY2" fmla="*/ 1675871 h 1675871"/>
              <a:gd name="connsiteX3" fmla="*/ 171027 w 2126827"/>
              <a:gd name="connsiteY3" fmla="*/ 1675871 h 1675871"/>
              <a:gd name="connsiteX4" fmla="*/ 0 w 2126827"/>
              <a:gd name="connsiteY4" fmla="*/ 1031240 h 1675871"/>
              <a:gd name="connsiteX0" fmla="*/ 171027 w 2126827"/>
              <a:gd name="connsiteY0" fmla="*/ 0 h 1692805"/>
              <a:gd name="connsiteX1" fmla="*/ 2126827 w 2126827"/>
              <a:gd name="connsiteY1" fmla="*/ 0 h 1692805"/>
              <a:gd name="connsiteX2" fmla="*/ 2126827 w 2126827"/>
              <a:gd name="connsiteY2" fmla="*/ 1675871 h 1692805"/>
              <a:gd name="connsiteX3" fmla="*/ 746761 w 2126827"/>
              <a:gd name="connsiteY3" fmla="*/ 1692805 h 1692805"/>
              <a:gd name="connsiteX4" fmla="*/ 0 w 2126827"/>
              <a:gd name="connsiteY4" fmla="*/ 1031240 h 1692805"/>
              <a:gd name="connsiteX0" fmla="*/ 0 w 1955800"/>
              <a:gd name="connsiteY0" fmla="*/ 0 h 1692805"/>
              <a:gd name="connsiteX1" fmla="*/ 1955800 w 1955800"/>
              <a:gd name="connsiteY1" fmla="*/ 0 h 1692805"/>
              <a:gd name="connsiteX2" fmla="*/ 1955800 w 1955800"/>
              <a:gd name="connsiteY2" fmla="*/ 1675871 h 1692805"/>
              <a:gd name="connsiteX3" fmla="*/ 575734 w 1955800"/>
              <a:gd name="connsiteY3" fmla="*/ 1692805 h 1692805"/>
              <a:gd name="connsiteX4" fmla="*/ 345440 w 1955800"/>
              <a:gd name="connsiteY4" fmla="*/ 1361440 h 1692805"/>
              <a:gd name="connsiteX0" fmla="*/ 0 w 1955800"/>
              <a:gd name="connsiteY0" fmla="*/ 0 h 1692805"/>
              <a:gd name="connsiteX1" fmla="*/ 1955800 w 1955800"/>
              <a:gd name="connsiteY1" fmla="*/ 0 h 1692805"/>
              <a:gd name="connsiteX2" fmla="*/ 1955800 w 1955800"/>
              <a:gd name="connsiteY2" fmla="*/ 1675871 h 1692805"/>
              <a:gd name="connsiteX3" fmla="*/ 575734 w 1955800"/>
              <a:gd name="connsiteY3" fmla="*/ 1692805 h 1692805"/>
              <a:gd name="connsiteX4" fmla="*/ 345440 w 1955800"/>
              <a:gd name="connsiteY4" fmla="*/ 1361440 h 1692805"/>
              <a:gd name="connsiteX5" fmla="*/ 364595 w 1955800"/>
              <a:gd name="connsiteY5" fmla="*/ 1337734 h 1692805"/>
              <a:gd name="connsiteX0" fmla="*/ 0 w 1955800"/>
              <a:gd name="connsiteY0" fmla="*/ 0 h 1692805"/>
              <a:gd name="connsiteX1" fmla="*/ 1955800 w 1955800"/>
              <a:gd name="connsiteY1" fmla="*/ 0 h 1692805"/>
              <a:gd name="connsiteX2" fmla="*/ 1955800 w 1955800"/>
              <a:gd name="connsiteY2" fmla="*/ 1675871 h 1692805"/>
              <a:gd name="connsiteX3" fmla="*/ 575734 w 1955800"/>
              <a:gd name="connsiteY3" fmla="*/ 1692805 h 1692805"/>
              <a:gd name="connsiteX4" fmla="*/ 345440 w 1955800"/>
              <a:gd name="connsiteY4" fmla="*/ 1361440 h 1692805"/>
              <a:gd name="connsiteX5" fmla="*/ 68262 w 1955800"/>
              <a:gd name="connsiteY5" fmla="*/ 1244601 h 1692805"/>
              <a:gd name="connsiteX0" fmla="*/ 0 w 1955800"/>
              <a:gd name="connsiteY0" fmla="*/ 0 h 1692805"/>
              <a:gd name="connsiteX1" fmla="*/ 1955800 w 1955800"/>
              <a:gd name="connsiteY1" fmla="*/ 0 h 1692805"/>
              <a:gd name="connsiteX2" fmla="*/ 1955800 w 1955800"/>
              <a:gd name="connsiteY2" fmla="*/ 1675871 h 1692805"/>
              <a:gd name="connsiteX3" fmla="*/ 575734 w 1955800"/>
              <a:gd name="connsiteY3" fmla="*/ 1692805 h 1692805"/>
              <a:gd name="connsiteX4" fmla="*/ 345440 w 1955800"/>
              <a:gd name="connsiteY4" fmla="*/ 1361440 h 1692805"/>
              <a:gd name="connsiteX5" fmla="*/ 4762 w 1955800"/>
              <a:gd name="connsiteY5" fmla="*/ 1079501 h 1692805"/>
              <a:gd name="connsiteX0" fmla="*/ 1150977 w 1951077"/>
              <a:gd name="connsiteY0" fmla="*/ 0 h 1697039"/>
              <a:gd name="connsiteX1" fmla="*/ 1951077 w 1951077"/>
              <a:gd name="connsiteY1" fmla="*/ 4234 h 1697039"/>
              <a:gd name="connsiteX2" fmla="*/ 1951077 w 1951077"/>
              <a:gd name="connsiteY2" fmla="*/ 1680105 h 1697039"/>
              <a:gd name="connsiteX3" fmla="*/ 571011 w 1951077"/>
              <a:gd name="connsiteY3" fmla="*/ 1697039 h 1697039"/>
              <a:gd name="connsiteX4" fmla="*/ 340717 w 1951077"/>
              <a:gd name="connsiteY4" fmla="*/ 1365674 h 1697039"/>
              <a:gd name="connsiteX5" fmla="*/ 39 w 1951077"/>
              <a:gd name="connsiteY5" fmla="*/ 1083735 h 1697039"/>
              <a:gd name="connsiteX0" fmla="*/ 1150977 w 1951077"/>
              <a:gd name="connsiteY0" fmla="*/ 0 h 1697039"/>
              <a:gd name="connsiteX1" fmla="*/ 1951077 w 1951077"/>
              <a:gd name="connsiteY1" fmla="*/ 4234 h 1697039"/>
              <a:gd name="connsiteX2" fmla="*/ 1227177 w 1951077"/>
              <a:gd name="connsiteY2" fmla="*/ 1692805 h 1697039"/>
              <a:gd name="connsiteX3" fmla="*/ 571011 w 1951077"/>
              <a:gd name="connsiteY3" fmla="*/ 1697039 h 1697039"/>
              <a:gd name="connsiteX4" fmla="*/ 340717 w 1951077"/>
              <a:gd name="connsiteY4" fmla="*/ 1365674 h 1697039"/>
              <a:gd name="connsiteX5" fmla="*/ 39 w 1951077"/>
              <a:gd name="connsiteY5" fmla="*/ 1083735 h 1697039"/>
              <a:gd name="connsiteX0" fmla="*/ 1150977 w 1951077"/>
              <a:gd name="connsiteY0" fmla="*/ 0 h 1697039"/>
              <a:gd name="connsiteX1" fmla="*/ 1951077 w 1951077"/>
              <a:gd name="connsiteY1" fmla="*/ 4234 h 1697039"/>
              <a:gd name="connsiteX2" fmla="*/ 1268452 w 1951077"/>
              <a:gd name="connsiteY2" fmla="*/ 1689630 h 1697039"/>
              <a:gd name="connsiteX3" fmla="*/ 571011 w 1951077"/>
              <a:gd name="connsiteY3" fmla="*/ 1697039 h 1697039"/>
              <a:gd name="connsiteX4" fmla="*/ 340717 w 1951077"/>
              <a:gd name="connsiteY4" fmla="*/ 1365674 h 1697039"/>
              <a:gd name="connsiteX5" fmla="*/ 39 w 1951077"/>
              <a:gd name="connsiteY5" fmla="*/ 1083735 h 1697039"/>
              <a:gd name="connsiteX0" fmla="*/ 1150977 w 1951077"/>
              <a:gd name="connsiteY0" fmla="*/ 0 h 1690689"/>
              <a:gd name="connsiteX1" fmla="*/ 1951077 w 1951077"/>
              <a:gd name="connsiteY1" fmla="*/ 4234 h 1690689"/>
              <a:gd name="connsiteX2" fmla="*/ 1268452 w 1951077"/>
              <a:gd name="connsiteY2" fmla="*/ 1689630 h 1690689"/>
              <a:gd name="connsiteX3" fmla="*/ 577361 w 1951077"/>
              <a:gd name="connsiteY3" fmla="*/ 1690689 h 1690689"/>
              <a:gd name="connsiteX4" fmla="*/ 340717 w 1951077"/>
              <a:gd name="connsiteY4" fmla="*/ 1365674 h 1690689"/>
              <a:gd name="connsiteX5" fmla="*/ 39 w 1951077"/>
              <a:gd name="connsiteY5" fmla="*/ 1083735 h 1690689"/>
              <a:gd name="connsiteX0" fmla="*/ 1150977 w 1560552"/>
              <a:gd name="connsiteY0" fmla="*/ 0 h 1690689"/>
              <a:gd name="connsiteX1" fmla="*/ 1560552 w 1560552"/>
              <a:gd name="connsiteY1" fmla="*/ 1458384 h 1690689"/>
              <a:gd name="connsiteX2" fmla="*/ 1268452 w 1560552"/>
              <a:gd name="connsiteY2" fmla="*/ 1689630 h 1690689"/>
              <a:gd name="connsiteX3" fmla="*/ 577361 w 1560552"/>
              <a:gd name="connsiteY3" fmla="*/ 1690689 h 1690689"/>
              <a:gd name="connsiteX4" fmla="*/ 340717 w 1560552"/>
              <a:gd name="connsiteY4" fmla="*/ 1365674 h 1690689"/>
              <a:gd name="connsiteX5" fmla="*/ 39 w 1560552"/>
              <a:gd name="connsiteY5" fmla="*/ 1083735 h 1690689"/>
              <a:gd name="connsiteX0" fmla="*/ 1150977 w 1565332"/>
              <a:gd name="connsiteY0" fmla="*/ 0 h 1690689"/>
              <a:gd name="connsiteX1" fmla="*/ 1560552 w 1565332"/>
              <a:gd name="connsiteY1" fmla="*/ 1458384 h 1690689"/>
              <a:gd name="connsiteX2" fmla="*/ 1268452 w 1565332"/>
              <a:gd name="connsiteY2" fmla="*/ 1689630 h 1690689"/>
              <a:gd name="connsiteX3" fmla="*/ 577361 w 1565332"/>
              <a:gd name="connsiteY3" fmla="*/ 1690689 h 1690689"/>
              <a:gd name="connsiteX4" fmla="*/ 340717 w 1565332"/>
              <a:gd name="connsiteY4" fmla="*/ 1365674 h 1690689"/>
              <a:gd name="connsiteX5" fmla="*/ 39 w 1565332"/>
              <a:gd name="connsiteY5" fmla="*/ 1083735 h 1690689"/>
              <a:gd name="connsiteX0" fmla="*/ 1706602 w 1748720"/>
              <a:gd name="connsiteY0" fmla="*/ 0 h 687389"/>
              <a:gd name="connsiteX1" fmla="*/ 1560552 w 1748720"/>
              <a:gd name="connsiteY1" fmla="*/ 455084 h 687389"/>
              <a:gd name="connsiteX2" fmla="*/ 1268452 w 1748720"/>
              <a:gd name="connsiteY2" fmla="*/ 686330 h 687389"/>
              <a:gd name="connsiteX3" fmla="*/ 577361 w 1748720"/>
              <a:gd name="connsiteY3" fmla="*/ 687389 h 687389"/>
              <a:gd name="connsiteX4" fmla="*/ 340717 w 1748720"/>
              <a:gd name="connsiteY4" fmla="*/ 362374 h 687389"/>
              <a:gd name="connsiteX5" fmla="*/ 39 w 1748720"/>
              <a:gd name="connsiteY5" fmla="*/ 80435 h 687389"/>
              <a:gd name="connsiteX0" fmla="*/ 1706602 w 1708671"/>
              <a:gd name="connsiteY0" fmla="*/ 0 h 687389"/>
              <a:gd name="connsiteX1" fmla="*/ 1560552 w 1708671"/>
              <a:gd name="connsiteY1" fmla="*/ 455084 h 687389"/>
              <a:gd name="connsiteX2" fmla="*/ 1268452 w 1708671"/>
              <a:gd name="connsiteY2" fmla="*/ 686330 h 687389"/>
              <a:gd name="connsiteX3" fmla="*/ 577361 w 1708671"/>
              <a:gd name="connsiteY3" fmla="*/ 687389 h 687389"/>
              <a:gd name="connsiteX4" fmla="*/ 340717 w 1708671"/>
              <a:gd name="connsiteY4" fmla="*/ 362374 h 687389"/>
              <a:gd name="connsiteX5" fmla="*/ 39 w 1708671"/>
              <a:gd name="connsiteY5" fmla="*/ 80435 h 687389"/>
              <a:gd name="connsiteX0" fmla="*/ 1544677 w 1581843"/>
              <a:gd name="connsiteY0" fmla="*/ 0 h 677864"/>
              <a:gd name="connsiteX1" fmla="*/ 1560552 w 1581843"/>
              <a:gd name="connsiteY1" fmla="*/ 445559 h 677864"/>
              <a:gd name="connsiteX2" fmla="*/ 1268452 w 1581843"/>
              <a:gd name="connsiteY2" fmla="*/ 676805 h 677864"/>
              <a:gd name="connsiteX3" fmla="*/ 577361 w 1581843"/>
              <a:gd name="connsiteY3" fmla="*/ 677864 h 677864"/>
              <a:gd name="connsiteX4" fmla="*/ 340717 w 1581843"/>
              <a:gd name="connsiteY4" fmla="*/ 352849 h 677864"/>
              <a:gd name="connsiteX5" fmla="*/ 39 w 1581843"/>
              <a:gd name="connsiteY5" fmla="*/ 70910 h 677864"/>
              <a:gd name="connsiteX0" fmla="*/ 1544677 w 1578431"/>
              <a:gd name="connsiteY0" fmla="*/ 33828 h 711692"/>
              <a:gd name="connsiteX1" fmla="*/ 1546265 w 1578431"/>
              <a:gd name="connsiteY1" fmla="*/ 32770 h 711692"/>
              <a:gd name="connsiteX2" fmla="*/ 1560552 w 1578431"/>
              <a:gd name="connsiteY2" fmla="*/ 479387 h 711692"/>
              <a:gd name="connsiteX3" fmla="*/ 1268452 w 1578431"/>
              <a:gd name="connsiteY3" fmla="*/ 710633 h 711692"/>
              <a:gd name="connsiteX4" fmla="*/ 577361 w 1578431"/>
              <a:gd name="connsiteY4" fmla="*/ 711692 h 711692"/>
              <a:gd name="connsiteX5" fmla="*/ 340717 w 1578431"/>
              <a:gd name="connsiteY5" fmla="*/ 386677 h 711692"/>
              <a:gd name="connsiteX6" fmla="*/ 39 w 1578431"/>
              <a:gd name="connsiteY6" fmla="*/ 104738 h 711692"/>
              <a:gd name="connsiteX0" fmla="*/ 1544677 w 1579765"/>
              <a:gd name="connsiteY0" fmla="*/ 1 h 677865"/>
              <a:gd name="connsiteX1" fmla="*/ 1552615 w 1579765"/>
              <a:gd name="connsiteY1" fmla="*/ 103718 h 677865"/>
              <a:gd name="connsiteX2" fmla="*/ 1560552 w 1579765"/>
              <a:gd name="connsiteY2" fmla="*/ 445560 h 677865"/>
              <a:gd name="connsiteX3" fmla="*/ 1268452 w 1579765"/>
              <a:gd name="connsiteY3" fmla="*/ 676806 h 677865"/>
              <a:gd name="connsiteX4" fmla="*/ 577361 w 1579765"/>
              <a:gd name="connsiteY4" fmla="*/ 677865 h 677865"/>
              <a:gd name="connsiteX5" fmla="*/ 340717 w 1579765"/>
              <a:gd name="connsiteY5" fmla="*/ 352850 h 677865"/>
              <a:gd name="connsiteX6" fmla="*/ 39 w 1579765"/>
              <a:gd name="connsiteY6" fmla="*/ 70911 h 677865"/>
              <a:gd name="connsiteX0" fmla="*/ 1706602 w 1706602"/>
              <a:gd name="connsiteY0" fmla="*/ 0 h 887414"/>
              <a:gd name="connsiteX1" fmla="*/ 1552615 w 1706602"/>
              <a:gd name="connsiteY1" fmla="*/ 313267 h 887414"/>
              <a:gd name="connsiteX2" fmla="*/ 1560552 w 1706602"/>
              <a:gd name="connsiteY2" fmla="*/ 655109 h 887414"/>
              <a:gd name="connsiteX3" fmla="*/ 1268452 w 1706602"/>
              <a:gd name="connsiteY3" fmla="*/ 886355 h 887414"/>
              <a:gd name="connsiteX4" fmla="*/ 577361 w 1706602"/>
              <a:gd name="connsiteY4" fmla="*/ 887414 h 887414"/>
              <a:gd name="connsiteX5" fmla="*/ 340717 w 1706602"/>
              <a:gd name="connsiteY5" fmla="*/ 562399 h 887414"/>
              <a:gd name="connsiteX6" fmla="*/ 39 w 1706602"/>
              <a:gd name="connsiteY6" fmla="*/ 280460 h 887414"/>
              <a:gd name="connsiteX0" fmla="*/ 1706602 w 1706602"/>
              <a:gd name="connsiteY0" fmla="*/ 0 h 887414"/>
              <a:gd name="connsiteX1" fmla="*/ 1555790 w 1706602"/>
              <a:gd name="connsiteY1" fmla="*/ 205317 h 887414"/>
              <a:gd name="connsiteX2" fmla="*/ 1560552 w 1706602"/>
              <a:gd name="connsiteY2" fmla="*/ 655109 h 887414"/>
              <a:gd name="connsiteX3" fmla="*/ 1268452 w 1706602"/>
              <a:gd name="connsiteY3" fmla="*/ 886355 h 887414"/>
              <a:gd name="connsiteX4" fmla="*/ 577361 w 1706602"/>
              <a:gd name="connsiteY4" fmla="*/ 887414 h 887414"/>
              <a:gd name="connsiteX5" fmla="*/ 340717 w 1706602"/>
              <a:gd name="connsiteY5" fmla="*/ 562399 h 887414"/>
              <a:gd name="connsiteX6" fmla="*/ 39 w 1706602"/>
              <a:gd name="connsiteY6" fmla="*/ 280460 h 887414"/>
              <a:gd name="connsiteX0" fmla="*/ 1706602 w 1719018"/>
              <a:gd name="connsiteY0" fmla="*/ 16035 h 903449"/>
              <a:gd name="connsiteX1" fmla="*/ 1708189 w 1719018"/>
              <a:gd name="connsiteY1" fmla="*/ 14977 h 903449"/>
              <a:gd name="connsiteX2" fmla="*/ 1555790 w 1719018"/>
              <a:gd name="connsiteY2" fmla="*/ 221352 h 903449"/>
              <a:gd name="connsiteX3" fmla="*/ 1560552 w 1719018"/>
              <a:gd name="connsiteY3" fmla="*/ 671144 h 903449"/>
              <a:gd name="connsiteX4" fmla="*/ 1268452 w 1719018"/>
              <a:gd name="connsiteY4" fmla="*/ 902390 h 903449"/>
              <a:gd name="connsiteX5" fmla="*/ 577361 w 1719018"/>
              <a:gd name="connsiteY5" fmla="*/ 903449 h 903449"/>
              <a:gd name="connsiteX6" fmla="*/ 340717 w 1719018"/>
              <a:gd name="connsiteY6" fmla="*/ 578434 h 903449"/>
              <a:gd name="connsiteX7" fmla="*/ 39 w 1719018"/>
              <a:gd name="connsiteY7" fmla="*/ 296495 h 903449"/>
              <a:gd name="connsiteX0" fmla="*/ 1706602 w 1752097"/>
              <a:gd name="connsiteY0" fmla="*/ 1 h 887415"/>
              <a:gd name="connsiteX1" fmla="*/ 1746289 w 1752097"/>
              <a:gd name="connsiteY1" fmla="*/ 91018 h 887415"/>
              <a:gd name="connsiteX2" fmla="*/ 1555790 w 1752097"/>
              <a:gd name="connsiteY2" fmla="*/ 205318 h 887415"/>
              <a:gd name="connsiteX3" fmla="*/ 1560552 w 1752097"/>
              <a:gd name="connsiteY3" fmla="*/ 655110 h 887415"/>
              <a:gd name="connsiteX4" fmla="*/ 1268452 w 1752097"/>
              <a:gd name="connsiteY4" fmla="*/ 886356 h 887415"/>
              <a:gd name="connsiteX5" fmla="*/ 577361 w 1752097"/>
              <a:gd name="connsiteY5" fmla="*/ 887415 h 887415"/>
              <a:gd name="connsiteX6" fmla="*/ 340717 w 1752097"/>
              <a:gd name="connsiteY6" fmla="*/ 562400 h 887415"/>
              <a:gd name="connsiteX7" fmla="*/ 39 w 1752097"/>
              <a:gd name="connsiteY7" fmla="*/ 280461 h 887415"/>
              <a:gd name="connsiteX0" fmla="*/ 1747877 w 1757950"/>
              <a:gd name="connsiteY0" fmla="*/ 0 h 1284289"/>
              <a:gd name="connsiteX1" fmla="*/ 1746289 w 1757950"/>
              <a:gd name="connsiteY1" fmla="*/ 487892 h 1284289"/>
              <a:gd name="connsiteX2" fmla="*/ 1555790 w 1757950"/>
              <a:gd name="connsiteY2" fmla="*/ 602192 h 1284289"/>
              <a:gd name="connsiteX3" fmla="*/ 1560552 w 1757950"/>
              <a:gd name="connsiteY3" fmla="*/ 1051984 h 1284289"/>
              <a:gd name="connsiteX4" fmla="*/ 1268452 w 1757950"/>
              <a:gd name="connsiteY4" fmla="*/ 1283230 h 1284289"/>
              <a:gd name="connsiteX5" fmla="*/ 577361 w 1757950"/>
              <a:gd name="connsiteY5" fmla="*/ 1284289 h 1284289"/>
              <a:gd name="connsiteX6" fmla="*/ 340717 w 1757950"/>
              <a:gd name="connsiteY6" fmla="*/ 959274 h 1284289"/>
              <a:gd name="connsiteX7" fmla="*/ 39 w 1757950"/>
              <a:gd name="connsiteY7" fmla="*/ 677335 h 1284289"/>
              <a:gd name="connsiteX0" fmla="*/ 1747877 w 1770578"/>
              <a:gd name="connsiteY0" fmla="*/ 0 h 1284289"/>
              <a:gd name="connsiteX1" fmla="*/ 1762164 w 1770578"/>
              <a:gd name="connsiteY1" fmla="*/ 392642 h 1284289"/>
              <a:gd name="connsiteX2" fmla="*/ 1555790 w 1770578"/>
              <a:gd name="connsiteY2" fmla="*/ 602192 h 1284289"/>
              <a:gd name="connsiteX3" fmla="*/ 1560552 w 1770578"/>
              <a:gd name="connsiteY3" fmla="*/ 1051984 h 1284289"/>
              <a:gd name="connsiteX4" fmla="*/ 1268452 w 1770578"/>
              <a:gd name="connsiteY4" fmla="*/ 1283230 h 1284289"/>
              <a:gd name="connsiteX5" fmla="*/ 577361 w 1770578"/>
              <a:gd name="connsiteY5" fmla="*/ 1284289 h 1284289"/>
              <a:gd name="connsiteX6" fmla="*/ 340717 w 1770578"/>
              <a:gd name="connsiteY6" fmla="*/ 959274 h 1284289"/>
              <a:gd name="connsiteX7" fmla="*/ 39 w 1770578"/>
              <a:gd name="connsiteY7" fmla="*/ 677335 h 1284289"/>
              <a:gd name="connsiteX0" fmla="*/ 1747877 w 1773421"/>
              <a:gd name="connsiteY0" fmla="*/ 27445 h 1311734"/>
              <a:gd name="connsiteX1" fmla="*/ 1746288 w 1773421"/>
              <a:gd name="connsiteY1" fmla="*/ 29563 h 1311734"/>
              <a:gd name="connsiteX2" fmla="*/ 1762164 w 1773421"/>
              <a:gd name="connsiteY2" fmla="*/ 420087 h 1311734"/>
              <a:gd name="connsiteX3" fmla="*/ 1555790 w 1773421"/>
              <a:gd name="connsiteY3" fmla="*/ 629637 h 1311734"/>
              <a:gd name="connsiteX4" fmla="*/ 1560552 w 1773421"/>
              <a:gd name="connsiteY4" fmla="*/ 1079429 h 1311734"/>
              <a:gd name="connsiteX5" fmla="*/ 1268452 w 1773421"/>
              <a:gd name="connsiteY5" fmla="*/ 1310675 h 1311734"/>
              <a:gd name="connsiteX6" fmla="*/ 577361 w 1773421"/>
              <a:gd name="connsiteY6" fmla="*/ 1311734 h 1311734"/>
              <a:gd name="connsiteX7" fmla="*/ 340717 w 1773421"/>
              <a:gd name="connsiteY7" fmla="*/ 986719 h 1311734"/>
              <a:gd name="connsiteX8" fmla="*/ 39 w 1773421"/>
              <a:gd name="connsiteY8" fmla="*/ 704780 h 1311734"/>
              <a:gd name="connsiteX0" fmla="*/ 1747877 w 1797574"/>
              <a:gd name="connsiteY0" fmla="*/ 10807 h 1295096"/>
              <a:gd name="connsiteX1" fmla="*/ 1797088 w 1797574"/>
              <a:gd name="connsiteY1" fmla="*/ 38325 h 1295096"/>
              <a:gd name="connsiteX2" fmla="*/ 1762164 w 1797574"/>
              <a:gd name="connsiteY2" fmla="*/ 403449 h 1295096"/>
              <a:gd name="connsiteX3" fmla="*/ 1555790 w 1797574"/>
              <a:gd name="connsiteY3" fmla="*/ 612999 h 1295096"/>
              <a:gd name="connsiteX4" fmla="*/ 1560552 w 1797574"/>
              <a:gd name="connsiteY4" fmla="*/ 1062791 h 1295096"/>
              <a:gd name="connsiteX5" fmla="*/ 1268452 w 1797574"/>
              <a:gd name="connsiteY5" fmla="*/ 1294037 h 1295096"/>
              <a:gd name="connsiteX6" fmla="*/ 577361 w 1797574"/>
              <a:gd name="connsiteY6" fmla="*/ 1295096 h 1295096"/>
              <a:gd name="connsiteX7" fmla="*/ 340717 w 1797574"/>
              <a:gd name="connsiteY7" fmla="*/ 970081 h 1295096"/>
              <a:gd name="connsiteX8" fmla="*/ 39 w 1797574"/>
              <a:gd name="connsiteY8" fmla="*/ 688142 h 1295096"/>
              <a:gd name="connsiteX0" fmla="*/ 1551027 w 1797574"/>
              <a:gd name="connsiteY0" fmla="*/ 0 h 1477964"/>
              <a:gd name="connsiteX1" fmla="*/ 1797088 w 1797574"/>
              <a:gd name="connsiteY1" fmla="*/ 221193 h 1477964"/>
              <a:gd name="connsiteX2" fmla="*/ 1762164 w 1797574"/>
              <a:gd name="connsiteY2" fmla="*/ 586317 h 1477964"/>
              <a:gd name="connsiteX3" fmla="*/ 1555790 w 1797574"/>
              <a:gd name="connsiteY3" fmla="*/ 795867 h 1477964"/>
              <a:gd name="connsiteX4" fmla="*/ 1560552 w 1797574"/>
              <a:gd name="connsiteY4" fmla="*/ 1245659 h 1477964"/>
              <a:gd name="connsiteX5" fmla="*/ 1268452 w 1797574"/>
              <a:gd name="connsiteY5" fmla="*/ 1476905 h 1477964"/>
              <a:gd name="connsiteX6" fmla="*/ 577361 w 1797574"/>
              <a:gd name="connsiteY6" fmla="*/ 1477964 h 1477964"/>
              <a:gd name="connsiteX7" fmla="*/ 340717 w 1797574"/>
              <a:gd name="connsiteY7" fmla="*/ 1152949 h 1477964"/>
              <a:gd name="connsiteX8" fmla="*/ 39 w 1797574"/>
              <a:gd name="connsiteY8" fmla="*/ 871010 h 1477964"/>
              <a:gd name="connsiteX0" fmla="*/ 1551027 w 1781354"/>
              <a:gd name="connsiteY0" fmla="*/ 0 h 1477964"/>
              <a:gd name="connsiteX1" fmla="*/ 1774863 w 1781354"/>
              <a:gd name="connsiteY1" fmla="*/ 186268 h 1477964"/>
              <a:gd name="connsiteX2" fmla="*/ 1762164 w 1781354"/>
              <a:gd name="connsiteY2" fmla="*/ 586317 h 1477964"/>
              <a:gd name="connsiteX3" fmla="*/ 1555790 w 1781354"/>
              <a:gd name="connsiteY3" fmla="*/ 795867 h 1477964"/>
              <a:gd name="connsiteX4" fmla="*/ 1560552 w 1781354"/>
              <a:gd name="connsiteY4" fmla="*/ 1245659 h 1477964"/>
              <a:gd name="connsiteX5" fmla="*/ 1268452 w 1781354"/>
              <a:gd name="connsiteY5" fmla="*/ 1476905 h 1477964"/>
              <a:gd name="connsiteX6" fmla="*/ 577361 w 1781354"/>
              <a:gd name="connsiteY6" fmla="*/ 1477964 h 1477964"/>
              <a:gd name="connsiteX7" fmla="*/ 340717 w 1781354"/>
              <a:gd name="connsiteY7" fmla="*/ 1152949 h 1477964"/>
              <a:gd name="connsiteX8" fmla="*/ 39 w 1781354"/>
              <a:gd name="connsiteY8" fmla="*/ 871010 h 1477964"/>
              <a:gd name="connsiteX0" fmla="*/ 1551027 w 1795083"/>
              <a:gd name="connsiteY0" fmla="*/ 14623 h 1492587"/>
              <a:gd name="connsiteX1" fmla="*/ 1546262 w 1795083"/>
              <a:gd name="connsiteY1" fmla="*/ 13566 h 1492587"/>
              <a:gd name="connsiteX2" fmla="*/ 1774863 w 1795083"/>
              <a:gd name="connsiteY2" fmla="*/ 200891 h 1492587"/>
              <a:gd name="connsiteX3" fmla="*/ 1762164 w 1795083"/>
              <a:gd name="connsiteY3" fmla="*/ 600940 h 1492587"/>
              <a:gd name="connsiteX4" fmla="*/ 1555790 w 1795083"/>
              <a:gd name="connsiteY4" fmla="*/ 810490 h 1492587"/>
              <a:gd name="connsiteX5" fmla="*/ 1560552 w 1795083"/>
              <a:gd name="connsiteY5" fmla="*/ 1260282 h 1492587"/>
              <a:gd name="connsiteX6" fmla="*/ 1268452 w 1795083"/>
              <a:gd name="connsiteY6" fmla="*/ 1491528 h 1492587"/>
              <a:gd name="connsiteX7" fmla="*/ 577361 w 1795083"/>
              <a:gd name="connsiteY7" fmla="*/ 1492587 h 1492587"/>
              <a:gd name="connsiteX8" fmla="*/ 340717 w 1795083"/>
              <a:gd name="connsiteY8" fmla="*/ 1167572 h 1492587"/>
              <a:gd name="connsiteX9" fmla="*/ 39 w 1795083"/>
              <a:gd name="connsiteY9" fmla="*/ 885633 h 1492587"/>
              <a:gd name="connsiteX0" fmla="*/ 1551027 w 1795083"/>
              <a:gd name="connsiteY0" fmla="*/ 153860 h 1631824"/>
              <a:gd name="connsiteX1" fmla="*/ 1546262 w 1795083"/>
              <a:gd name="connsiteY1" fmla="*/ 3578 h 1631824"/>
              <a:gd name="connsiteX2" fmla="*/ 1774863 w 1795083"/>
              <a:gd name="connsiteY2" fmla="*/ 340128 h 1631824"/>
              <a:gd name="connsiteX3" fmla="*/ 1762164 w 1795083"/>
              <a:gd name="connsiteY3" fmla="*/ 740177 h 1631824"/>
              <a:gd name="connsiteX4" fmla="*/ 1555790 w 1795083"/>
              <a:gd name="connsiteY4" fmla="*/ 949727 h 1631824"/>
              <a:gd name="connsiteX5" fmla="*/ 1560552 w 1795083"/>
              <a:gd name="connsiteY5" fmla="*/ 1399519 h 1631824"/>
              <a:gd name="connsiteX6" fmla="*/ 1268452 w 1795083"/>
              <a:gd name="connsiteY6" fmla="*/ 1630765 h 1631824"/>
              <a:gd name="connsiteX7" fmla="*/ 577361 w 1795083"/>
              <a:gd name="connsiteY7" fmla="*/ 1631824 h 1631824"/>
              <a:gd name="connsiteX8" fmla="*/ 340717 w 1795083"/>
              <a:gd name="connsiteY8" fmla="*/ 1306809 h 1631824"/>
              <a:gd name="connsiteX9" fmla="*/ 39 w 1795083"/>
              <a:gd name="connsiteY9" fmla="*/ 1024870 h 1631824"/>
              <a:gd name="connsiteX0" fmla="*/ 1243052 w 1795083"/>
              <a:gd name="connsiteY0" fmla="*/ 1 h 1671640"/>
              <a:gd name="connsiteX1" fmla="*/ 1546262 w 1795083"/>
              <a:gd name="connsiteY1" fmla="*/ 43394 h 1671640"/>
              <a:gd name="connsiteX2" fmla="*/ 1774863 w 1795083"/>
              <a:gd name="connsiteY2" fmla="*/ 379944 h 1671640"/>
              <a:gd name="connsiteX3" fmla="*/ 1762164 w 1795083"/>
              <a:gd name="connsiteY3" fmla="*/ 779993 h 1671640"/>
              <a:gd name="connsiteX4" fmla="*/ 1555790 w 1795083"/>
              <a:gd name="connsiteY4" fmla="*/ 989543 h 1671640"/>
              <a:gd name="connsiteX5" fmla="*/ 1560552 w 1795083"/>
              <a:gd name="connsiteY5" fmla="*/ 1439335 h 1671640"/>
              <a:gd name="connsiteX6" fmla="*/ 1268452 w 1795083"/>
              <a:gd name="connsiteY6" fmla="*/ 1670581 h 1671640"/>
              <a:gd name="connsiteX7" fmla="*/ 577361 w 1795083"/>
              <a:gd name="connsiteY7" fmla="*/ 1671640 h 1671640"/>
              <a:gd name="connsiteX8" fmla="*/ 340717 w 1795083"/>
              <a:gd name="connsiteY8" fmla="*/ 1346625 h 1671640"/>
              <a:gd name="connsiteX9" fmla="*/ 39 w 1795083"/>
              <a:gd name="connsiteY9" fmla="*/ 1064686 h 1671640"/>
              <a:gd name="connsiteX0" fmla="*/ 1243052 w 1795083"/>
              <a:gd name="connsiteY0" fmla="*/ 1 h 1671640"/>
              <a:gd name="connsiteX1" fmla="*/ 1571662 w 1795083"/>
              <a:gd name="connsiteY1" fmla="*/ 246594 h 1671640"/>
              <a:gd name="connsiteX2" fmla="*/ 1774863 w 1795083"/>
              <a:gd name="connsiteY2" fmla="*/ 379944 h 1671640"/>
              <a:gd name="connsiteX3" fmla="*/ 1762164 w 1795083"/>
              <a:gd name="connsiteY3" fmla="*/ 779993 h 1671640"/>
              <a:gd name="connsiteX4" fmla="*/ 1555790 w 1795083"/>
              <a:gd name="connsiteY4" fmla="*/ 989543 h 1671640"/>
              <a:gd name="connsiteX5" fmla="*/ 1560552 w 1795083"/>
              <a:gd name="connsiteY5" fmla="*/ 1439335 h 1671640"/>
              <a:gd name="connsiteX6" fmla="*/ 1268452 w 1795083"/>
              <a:gd name="connsiteY6" fmla="*/ 1670581 h 1671640"/>
              <a:gd name="connsiteX7" fmla="*/ 577361 w 1795083"/>
              <a:gd name="connsiteY7" fmla="*/ 1671640 h 1671640"/>
              <a:gd name="connsiteX8" fmla="*/ 340717 w 1795083"/>
              <a:gd name="connsiteY8" fmla="*/ 1346625 h 1671640"/>
              <a:gd name="connsiteX9" fmla="*/ 39 w 1795083"/>
              <a:gd name="connsiteY9" fmla="*/ 1064686 h 1671640"/>
              <a:gd name="connsiteX0" fmla="*/ 1243052 w 1795083"/>
              <a:gd name="connsiteY0" fmla="*/ 1 h 1671640"/>
              <a:gd name="connsiteX1" fmla="*/ 1571662 w 1795083"/>
              <a:gd name="connsiteY1" fmla="*/ 246594 h 1671640"/>
              <a:gd name="connsiteX2" fmla="*/ 1774863 w 1795083"/>
              <a:gd name="connsiteY2" fmla="*/ 379944 h 1671640"/>
              <a:gd name="connsiteX3" fmla="*/ 1762164 w 1795083"/>
              <a:gd name="connsiteY3" fmla="*/ 779993 h 1671640"/>
              <a:gd name="connsiteX4" fmla="*/ 1555790 w 1795083"/>
              <a:gd name="connsiteY4" fmla="*/ 989543 h 1671640"/>
              <a:gd name="connsiteX5" fmla="*/ 1560552 w 1795083"/>
              <a:gd name="connsiteY5" fmla="*/ 1439335 h 1671640"/>
              <a:gd name="connsiteX6" fmla="*/ 1268452 w 1795083"/>
              <a:gd name="connsiteY6" fmla="*/ 1670581 h 1671640"/>
              <a:gd name="connsiteX7" fmla="*/ 577361 w 1795083"/>
              <a:gd name="connsiteY7" fmla="*/ 1671640 h 1671640"/>
              <a:gd name="connsiteX8" fmla="*/ 340717 w 1795083"/>
              <a:gd name="connsiteY8" fmla="*/ 1346625 h 1671640"/>
              <a:gd name="connsiteX9" fmla="*/ 39 w 1795083"/>
              <a:gd name="connsiteY9" fmla="*/ 1064686 h 1671640"/>
              <a:gd name="connsiteX0" fmla="*/ 1243052 w 1795083"/>
              <a:gd name="connsiteY0" fmla="*/ 21603 h 1693242"/>
              <a:gd name="connsiteX1" fmla="*/ 1241462 w 1795083"/>
              <a:gd name="connsiteY1" fmla="*/ 17372 h 1693242"/>
              <a:gd name="connsiteX2" fmla="*/ 1571662 w 1795083"/>
              <a:gd name="connsiteY2" fmla="*/ 268196 h 1693242"/>
              <a:gd name="connsiteX3" fmla="*/ 1774863 w 1795083"/>
              <a:gd name="connsiteY3" fmla="*/ 401546 h 1693242"/>
              <a:gd name="connsiteX4" fmla="*/ 1762164 w 1795083"/>
              <a:gd name="connsiteY4" fmla="*/ 801595 h 1693242"/>
              <a:gd name="connsiteX5" fmla="*/ 1555790 w 1795083"/>
              <a:gd name="connsiteY5" fmla="*/ 1011145 h 1693242"/>
              <a:gd name="connsiteX6" fmla="*/ 1560552 w 1795083"/>
              <a:gd name="connsiteY6" fmla="*/ 1460937 h 1693242"/>
              <a:gd name="connsiteX7" fmla="*/ 1268452 w 1795083"/>
              <a:gd name="connsiteY7" fmla="*/ 1692183 h 1693242"/>
              <a:gd name="connsiteX8" fmla="*/ 577361 w 1795083"/>
              <a:gd name="connsiteY8" fmla="*/ 1693242 h 1693242"/>
              <a:gd name="connsiteX9" fmla="*/ 340717 w 1795083"/>
              <a:gd name="connsiteY9" fmla="*/ 1368227 h 1693242"/>
              <a:gd name="connsiteX10" fmla="*/ 39 w 1795083"/>
              <a:gd name="connsiteY10" fmla="*/ 1086288 h 1693242"/>
              <a:gd name="connsiteX0" fmla="*/ 649327 w 1795083"/>
              <a:gd name="connsiteY0" fmla="*/ 26581 h 1691870"/>
              <a:gd name="connsiteX1" fmla="*/ 1241462 w 1795083"/>
              <a:gd name="connsiteY1" fmla="*/ 16000 h 1691870"/>
              <a:gd name="connsiteX2" fmla="*/ 1571662 w 1795083"/>
              <a:gd name="connsiteY2" fmla="*/ 266824 h 1691870"/>
              <a:gd name="connsiteX3" fmla="*/ 1774863 w 1795083"/>
              <a:gd name="connsiteY3" fmla="*/ 400174 h 1691870"/>
              <a:gd name="connsiteX4" fmla="*/ 1762164 w 1795083"/>
              <a:gd name="connsiteY4" fmla="*/ 800223 h 1691870"/>
              <a:gd name="connsiteX5" fmla="*/ 1555790 w 1795083"/>
              <a:gd name="connsiteY5" fmla="*/ 1009773 h 1691870"/>
              <a:gd name="connsiteX6" fmla="*/ 1560552 w 1795083"/>
              <a:gd name="connsiteY6" fmla="*/ 1459565 h 1691870"/>
              <a:gd name="connsiteX7" fmla="*/ 1268452 w 1795083"/>
              <a:gd name="connsiteY7" fmla="*/ 1690811 h 1691870"/>
              <a:gd name="connsiteX8" fmla="*/ 577361 w 1795083"/>
              <a:gd name="connsiteY8" fmla="*/ 1691870 h 1691870"/>
              <a:gd name="connsiteX9" fmla="*/ 340717 w 1795083"/>
              <a:gd name="connsiteY9" fmla="*/ 1366855 h 1691870"/>
              <a:gd name="connsiteX10" fmla="*/ 39 w 1795083"/>
              <a:gd name="connsiteY10" fmla="*/ 1084916 h 1691870"/>
              <a:gd name="connsiteX0" fmla="*/ 649327 w 1795083"/>
              <a:gd name="connsiteY0" fmla="*/ 29558 h 1694847"/>
              <a:gd name="connsiteX1" fmla="*/ 638212 w 1795083"/>
              <a:gd name="connsiteY1" fmla="*/ 18977 h 1694847"/>
              <a:gd name="connsiteX2" fmla="*/ 1241462 w 1795083"/>
              <a:gd name="connsiteY2" fmla="*/ 18977 h 1694847"/>
              <a:gd name="connsiteX3" fmla="*/ 1571662 w 1795083"/>
              <a:gd name="connsiteY3" fmla="*/ 269801 h 1694847"/>
              <a:gd name="connsiteX4" fmla="*/ 1774863 w 1795083"/>
              <a:gd name="connsiteY4" fmla="*/ 403151 h 1694847"/>
              <a:gd name="connsiteX5" fmla="*/ 1762164 w 1795083"/>
              <a:gd name="connsiteY5" fmla="*/ 803200 h 1694847"/>
              <a:gd name="connsiteX6" fmla="*/ 1555790 w 1795083"/>
              <a:gd name="connsiteY6" fmla="*/ 1012750 h 1694847"/>
              <a:gd name="connsiteX7" fmla="*/ 1560552 w 1795083"/>
              <a:gd name="connsiteY7" fmla="*/ 1462542 h 1694847"/>
              <a:gd name="connsiteX8" fmla="*/ 1268452 w 1795083"/>
              <a:gd name="connsiteY8" fmla="*/ 1693788 h 1694847"/>
              <a:gd name="connsiteX9" fmla="*/ 577361 w 1795083"/>
              <a:gd name="connsiteY9" fmla="*/ 1694847 h 1694847"/>
              <a:gd name="connsiteX10" fmla="*/ 340717 w 1795083"/>
              <a:gd name="connsiteY10" fmla="*/ 1369832 h 1694847"/>
              <a:gd name="connsiteX11" fmla="*/ 39 w 1795083"/>
              <a:gd name="connsiteY11" fmla="*/ 1087893 h 1694847"/>
              <a:gd name="connsiteX0" fmla="*/ 649327 w 1795083"/>
              <a:gd name="connsiteY0" fmla="*/ 31427 h 1696716"/>
              <a:gd name="connsiteX1" fmla="*/ 787437 w 1795083"/>
              <a:gd name="connsiteY1" fmla="*/ 14496 h 1696716"/>
              <a:gd name="connsiteX2" fmla="*/ 1241462 w 1795083"/>
              <a:gd name="connsiteY2" fmla="*/ 20846 h 1696716"/>
              <a:gd name="connsiteX3" fmla="*/ 1571662 w 1795083"/>
              <a:gd name="connsiteY3" fmla="*/ 271670 h 1696716"/>
              <a:gd name="connsiteX4" fmla="*/ 1774863 w 1795083"/>
              <a:gd name="connsiteY4" fmla="*/ 405020 h 1696716"/>
              <a:gd name="connsiteX5" fmla="*/ 1762164 w 1795083"/>
              <a:gd name="connsiteY5" fmla="*/ 805069 h 1696716"/>
              <a:gd name="connsiteX6" fmla="*/ 1555790 w 1795083"/>
              <a:gd name="connsiteY6" fmla="*/ 1014619 h 1696716"/>
              <a:gd name="connsiteX7" fmla="*/ 1560552 w 1795083"/>
              <a:gd name="connsiteY7" fmla="*/ 1464411 h 1696716"/>
              <a:gd name="connsiteX8" fmla="*/ 1268452 w 1795083"/>
              <a:gd name="connsiteY8" fmla="*/ 1695657 h 1696716"/>
              <a:gd name="connsiteX9" fmla="*/ 577361 w 1795083"/>
              <a:gd name="connsiteY9" fmla="*/ 1696716 h 1696716"/>
              <a:gd name="connsiteX10" fmla="*/ 340717 w 1795083"/>
              <a:gd name="connsiteY10" fmla="*/ 1371701 h 1696716"/>
              <a:gd name="connsiteX11" fmla="*/ 39 w 1795083"/>
              <a:gd name="connsiteY11" fmla="*/ 1089762 h 1696716"/>
              <a:gd name="connsiteX0" fmla="*/ 366752 w 1795083"/>
              <a:gd name="connsiteY0" fmla="*/ 275902 h 1696716"/>
              <a:gd name="connsiteX1" fmla="*/ 787437 w 1795083"/>
              <a:gd name="connsiteY1" fmla="*/ 14496 h 1696716"/>
              <a:gd name="connsiteX2" fmla="*/ 1241462 w 1795083"/>
              <a:gd name="connsiteY2" fmla="*/ 20846 h 1696716"/>
              <a:gd name="connsiteX3" fmla="*/ 1571662 w 1795083"/>
              <a:gd name="connsiteY3" fmla="*/ 271670 h 1696716"/>
              <a:gd name="connsiteX4" fmla="*/ 1774863 w 1795083"/>
              <a:gd name="connsiteY4" fmla="*/ 405020 h 1696716"/>
              <a:gd name="connsiteX5" fmla="*/ 1762164 w 1795083"/>
              <a:gd name="connsiteY5" fmla="*/ 805069 h 1696716"/>
              <a:gd name="connsiteX6" fmla="*/ 1555790 w 1795083"/>
              <a:gd name="connsiteY6" fmla="*/ 1014619 h 1696716"/>
              <a:gd name="connsiteX7" fmla="*/ 1560552 w 1795083"/>
              <a:gd name="connsiteY7" fmla="*/ 1464411 h 1696716"/>
              <a:gd name="connsiteX8" fmla="*/ 1268452 w 1795083"/>
              <a:gd name="connsiteY8" fmla="*/ 1695657 h 1696716"/>
              <a:gd name="connsiteX9" fmla="*/ 577361 w 1795083"/>
              <a:gd name="connsiteY9" fmla="*/ 1696716 h 1696716"/>
              <a:gd name="connsiteX10" fmla="*/ 340717 w 1795083"/>
              <a:gd name="connsiteY10" fmla="*/ 1371701 h 1696716"/>
              <a:gd name="connsiteX11" fmla="*/ 39 w 1795083"/>
              <a:gd name="connsiteY11" fmla="*/ 1089762 h 1696716"/>
              <a:gd name="connsiteX0" fmla="*/ 366752 w 1795083"/>
              <a:gd name="connsiteY0" fmla="*/ 289976 h 1710790"/>
              <a:gd name="connsiteX1" fmla="*/ 358812 w 1795083"/>
              <a:gd name="connsiteY1" fmla="*/ 288921 h 1710790"/>
              <a:gd name="connsiteX2" fmla="*/ 787437 w 1795083"/>
              <a:gd name="connsiteY2" fmla="*/ 28570 h 1710790"/>
              <a:gd name="connsiteX3" fmla="*/ 1241462 w 1795083"/>
              <a:gd name="connsiteY3" fmla="*/ 34920 h 1710790"/>
              <a:gd name="connsiteX4" fmla="*/ 1571662 w 1795083"/>
              <a:gd name="connsiteY4" fmla="*/ 285744 h 1710790"/>
              <a:gd name="connsiteX5" fmla="*/ 1774863 w 1795083"/>
              <a:gd name="connsiteY5" fmla="*/ 419094 h 1710790"/>
              <a:gd name="connsiteX6" fmla="*/ 1762164 w 1795083"/>
              <a:gd name="connsiteY6" fmla="*/ 819143 h 1710790"/>
              <a:gd name="connsiteX7" fmla="*/ 1555790 w 1795083"/>
              <a:gd name="connsiteY7" fmla="*/ 1028693 h 1710790"/>
              <a:gd name="connsiteX8" fmla="*/ 1560552 w 1795083"/>
              <a:gd name="connsiteY8" fmla="*/ 1478485 h 1710790"/>
              <a:gd name="connsiteX9" fmla="*/ 1268452 w 1795083"/>
              <a:gd name="connsiteY9" fmla="*/ 1709731 h 1710790"/>
              <a:gd name="connsiteX10" fmla="*/ 577361 w 1795083"/>
              <a:gd name="connsiteY10" fmla="*/ 1710790 h 1710790"/>
              <a:gd name="connsiteX11" fmla="*/ 340717 w 1795083"/>
              <a:gd name="connsiteY11" fmla="*/ 1385775 h 1710790"/>
              <a:gd name="connsiteX12" fmla="*/ 39 w 1795083"/>
              <a:gd name="connsiteY12" fmla="*/ 1103836 h 1710790"/>
              <a:gd name="connsiteX0" fmla="*/ 366752 w 1795083"/>
              <a:gd name="connsiteY0" fmla="*/ 289976 h 1710790"/>
              <a:gd name="connsiteX1" fmla="*/ 428662 w 1795083"/>
              <a:gd name="connsiteY1" fmla="*/ 304796 h 1710790"/>
              <a:gd name="connsiteX2" fmla="*/ 787437 w 1795083"/>
              <a:gd name="connsiteY2" fmla="*/ 28570 h 1710790"/>
              <a:gd name="connsiteX3" fmla="*/ 1241462 w 1795083"/>
              <a:gd name="connsiteY3" fmla="*/ 34920 h 1710790"/>
              <a:gd name="connsiteX4" fmla="*/ 1571662 w 1795083"/>
              <a:gd name="connsiteY4" fmla="*/ 285744 h 1710790"/>
              <a:gd name="connsiteX5" fmla="*/ 1774863 w 1795083"/>
              <a:gd name="connsiteY5" fmla="*/ 419094 h 1710790"/>
              <a:gd name="connsiteX6" fmla="*/ 1762164 w 1795083"/>
              <a:gd name="connsiteY6" fmla="*/ 819143 h 1710790"/>
              <a:gd name="connsiteX7" fmla="*/ 1555790 w 1795083"/>
              <a:gd name="connsiteY7" fmla="*/ 1028693 h 1710790"/>
              <a:gd name="connsiteX8" fmla="*/ 1560552 w 1795083"/>
              <a:gd name="connsiteY8" fmla="*/ 1478485 h 1710790"/>
              <a:gd name="connsiteX9" fmla="*/ 1268452 w 1795083"/>
              <a:gd name="connsiteY9" fmla="*/ 1709731 h 1710790"/>
              <a:gd name="connsiteX10" fmla="*/ 577361 w 1795083"/>
              <a:gd name="connsiteY10" fmla="*/ 1710790 h 1710790"/>
              <a:gd name="connsiteX11" fmla="*/ 340717 w 1795083"/>
              <a:gd name="connsiteY11" fmla="*/ 1385775 h 1710790"/>
              <a:gd name="connsiteX12" fmla="*/ 39 w 1795083"/>
              <a:gd name="connsiteY12" fmla="*/ 1103836 h 1710790"/>
              <a:gd name="connsiteX0" fmla="*/ 14327 w 1795083"/>
              <a:gd name="connsiteY0" fmla="*/ 623351 h 1710790"/>
              <a:gd name="connsiteX1" fmla="*/ 428662 w 1795083"/>
              <a:gd name="connsiteY1" fmla="*/ 304796 h 1710790"/>
              <a:gd name="connsiteX2" fmla="*/ 787437 w 1795083"/>
              <a:gd name="connsiteY2" fmla="*/ 28570 h 1710790"/>
              <a:gd name="connsiteX3" fmla="*/ 1241462 w 1795083"/>
              <a:gd name="connsiteY3" fmla="*/ 34920 h 1710790"/>
              <a:gd name="connsiteX4" fmla="*/ 1571662 w 1795083"/>
              <a:gd name="connsiteY4" fmla="*/ 285744 h 1710790"/>
              <a:gd name="connsiteX5" fmla="*/ 1774863 w 1795083"/>
              <a:gd name="connsiteY5" fmla="*/ 419094 h 1710790"/>
              <a:gd name="connsiteX6" fmla="*/ 1762164 w 1795083"/>
              <a:gd name="connsiteY6" fmla="*/ 819143 h 1710790"/>
              <a:gd name="connsiteX7" fmla="*/ 1555790 w 1795083"/>
              <a:gd name="connsiteY7" fmla="*/ 1028693 h 1710790"/>
              <a:gd name="connsiteX8" fmla="*/ 1560552 w 1795083"/>
              <a:gd name="connsiteY8" fmla="*/ 1478485 h 1710790"/>
              <a:gd name="connsiteX9" fmla="*/ 1268452 w 1795083"/>
              <a:gd name="connsiteY9" fmla="*/ 1709731 h 1710790"/>
              <a:gd name="connsiteX10" fmla="*/ 577361 w 1795083"/>
              <a:gd name="connsiteY10" fmla="*/ 1710790 h 1710790"/>
              <a:gd name="connsiteX11" fmla="*/ 340717 w 1795083"/>
              <a:gd name="connsiteY11" fmla="*/ 1385775 h 1710790"/>
              <a:gd name="connsiteX12" fmla="*/ 39 w 1795083"/>
              <a:gd name="connsiteY12" fmla="*/ 1103836 h 1710790"/>
              <a:gd name="connsiteX0" fmla="*/ 14327 w 1795083"/>
              <a:gd name="connsiteY0" fmla="*/ 623351 h 1710790"/>
              <a:gd name="connsiteX1" fmla="*/ 295312 w 1795083"/>
              <a:gd name="connsiteY1" fmla="*/ 393696 h 1710790"/>
              <a:gd name="connsiteX2" fmla="*/ 787437 w 1795083"/>
              <a:gd name="connsiteY2" fmla="*/ 28570 h 1710790"/>
              <a:gd name="connsiteX3" fmla="*/ 1241462 w 1795083"/>
              <a:gd name="connsiteY3" fmla="*/ 34920 h 1710790"/>
              <a:gd name="connsiteX4" fmla="*/ 1571662 w 1795083"/>
              <a:gd name="connsiteY4" fmla="*/ 285744 h 1710790"/>
              <a:gd name="connsiteX5" fmla="*/ 1774863 w 1795083"/>
              <a:gd name="connsiteY5" fmla="*/ 419094 h 1710790"/>
              <a:gd name="connsiteX6" fmla="*/ 1762164 w 1795083"/>
              <a:gd name="connsiteY6" fmla="*/ 819143 h 1710790"/>
              <a:gd name="connsiteX7" fmla="*/ 1555790 w 1795083"/>
              <a:gd name="connsiteY7" fmla="*/ 1028693 h 1710790"/>
              <a:gd name="connsiteX8" fmla="*/ 1560552 w 1795083"/>
              <a:gd name="connsiteY8" fmla="*/ 1478485 h 1710790"/>
              <a:gd name="connsiteX9" fmla="*/ 1268452 w 1795083"/>
              <a:gd name="connsiteY9" fmla="*/ 1709731 h 1710790"/>
              <a:gd name="connsiteX10" fmla="*/ 577361 w 1795083"/>
              <a:gd name="connsiteY10" fmla="*/ 1710790 h 1710790"/>
              <a:gd name="connsiteX11" fmla="*/ 340717 w 1795083"/>
              <a:gd name="connsiteY11" fmla="*/ 1385775 h 1710790"/>
              <a:gd name="connsiteX12" fmla="*/ 39 w 1795083"/>
              <a:gd name="connsiteY12" fmla="*/ 1103836 h 1710790"/>
              <a:gd name="connsiteX0" fmla="*/ 14327 w 1795083"/>
              <a:gd name="connsiteY0" fmla="*/ 615600 h 1703039"/>
              <a:gd name="connsiteX1" fmla="*/ 295312 w 1795083"/>
              <a:gd name="connsiteY1" fmla="*/ 385945 h 1703039"/>
              <a:gd name="connsiteX2" fmla="*/ 612812 w 1795083"/>
              <a:gd name="connsiteY2" fmla="*/ 36694 h 1703039"/>
              <a:gd name="connsiteX3" fmla="*/ 1241462 w 1795083"/>
              <a:gd name="connsiteY3" fmla="*/ 27169 h 1703039"/>
              <a:gd name="connsiteX4" fmla="*/ 1571662 w 1795083"/>
              <a:gd name="connsiteY4" fmla="*/ 277993 h 1703039"/>
              <a:gd name="connsiteX5" fmla="*/ 1774863 w 1795083"/>
              <a:gd name="connsiteY5" fmla="*/ 411343 h 1703039"/>
              <a:gd name="connsiteX6" fmla="*/ 1762164 w 1795083"/>
              <a:gd name="connsiteY6" fmla="*/ 811392 h 1703039"/>
              <a:gd name="connsiteX7" fmla="*/ 1555790 w 1795083"/>
              <a:gd name="connsiteY7" fmla="*/ 1020942 h 1703039"/>
              <a:gd name="connsiteX8" fmla="*/ 1560552 w 1795083"/>
              <a:gd name="connsiteY8" fmla="*/ 1470734 h 1703039"/>
              <a:gd name="connsiteX9" fmla="*/ 1268452 w 1795083"/>
              <a:gd name="connsiteY9" fmla="*/ 1701980 h 1703039"/>
              <a:gd name="connsiteX10" fmla="*/ 577361 w 1795083"/>
              <a:gd name="connsiteY10" fmla="*/ 1703039 h 1703039"/>
              <a:gd name="connsiteX11" fmla="*/ 340717 w 1795083"/>
              <a:gd name="connsiteY11" fmla="*/ 1378024 h 1703039"/>
              <a:gd name="connsiteX12" fmla="*/ 39 w 1795083"/>
              <a:gd name="connsiteY12" fmla="*/ 1096085 h 1703039"/>
              <a:gd name="connsiteX0" fmla="*/ 14327 w 1795083"/>
              <a:gd name="connsiteY0" fmla="*/ 617535 h 1704974"/>
              <a:gd name="connsiteX1" fmla="*/ 295312 w 1795083"/>
              <a:gd name="connsiteY1" fmla="*/ 387880 h 1704974"/>
              <a:gd name="connsiteX2" fmla="*/ 612812 w 1795083"/>
              <a:gd name="connsiteY2" fmla="*/ 38629 h 1704974"/>
              <a:gd name="connsiteX3" fmla="*/ 1382139 w 1795083"/>
              <a:gd name="connsiteY3" fmla="*/ 36919 h 1704974"/>
              <a:gd name="connsiteX4" fmla="*/ 1571662 w 1795083"/>
              <a:gd name="connsiteY4" fmla="*/ 279928 h 1704974"/>
              <a:gd name="connsiteX5" fmla="*/ 1774863 w 1795083"/>
              <a:gd name="connsiteY5" fmla="*/ 413278 h 1704974"/>
              <a:gd name="connsiteX6" fmla="*/ 1762164 w 1795083"/>
              <a:gd name="connsiteY6" fmla="*/ 813327 h 1704974"/>
              <a:gd name="connsiteX7" fmla="*/ 1555790 w 1795083"/>
              <a:gd name="connsiteY7" fmla="*/ 1022877 h 1704974"/>
              <a:gd name="connsiteX8" fmla="*/ 1560552 w 1795083"/>
              <a:gd name="connsiteY8" fmla="*/ 1472669 h 1704974"/>
              <a:gd name="connsiteX9" fmla="*/ 1268452 w 1795083"/>
              <a:gd name="connsiteY9" fmla="*/ 1703915 h 1704974"/>
              <a:gd name="connsiteX10" fmla="*/ 577361 w 1795083"/>
              <a:gd name="connsiteY10" fmla="*/ 1704974 h 1704974"/>
              <a:gd name="connsiteX11" fmla="*/ 340717 w 1795083"/>
              <a:gd name="connsiteY11" fmla="*/ 1379959 h 1704974"/>
              <a:gd name="connsiteX12" fmla="*/ 39 w 1795083"/>
              <a:gd name="connsiteY12" fmla="*/ 1098020 h 1704974"/>
              <a:gd name="connsiteX0" fmla="*/ 14327 w 1795083"/>
              <a:gd name="connsiteY0" fmla="*/ 616985 h 1704424"/>
              <a:gd name="connsiteX1" fmla="*/ 295312 w 1795083"/>
              <a:gd name="connsiteY1" fmla="*/ 387330 h 1704424"/>
              <a:gd name="connsiteX2" fmla="*/ 636258 w 1795083"/>
              <a:gd name="connsiteY2" fmla="*/ 38079 h 1704424"/>
              <a:gd name="connsiteX3" fmla="*/ 1382139 w 1795083"/>
              <a:gd name="connsiteY3" fmla="*/ 36369 h 1704424"/>
              <a:gd name="connsiteX4" fmla="*/ 1571662 w 1795083"/>
              <a:gd name="connsiteY4" fmla="*/ 279378 h 1704424"/>
              <a:gd name="connsiteX5" fmla="*/ 1774863 w 1795083"/>
              <a:gd name="connsiteY5" fmla="*/ 412728 h 1704424"/>
              <a:gd name="connsiteX6" fmla="*/ 1762164 w 1795083"/>
              <a:gd name="connsiteY6" fmla="*/ 812777 h 1704424"/>
              <a:gd name="connsiteX7" fmla="*/ 1555790 w 1795083"/>
              <a:gd name="connsiteY7" fmla="*/ 1022327 h 1704424"/>
              <a:gd name="connsiteX8" fmla="*/ 1560552 w 1795083"/>
              <a:gd name="connsiteY8" fmla="*/ 1472119 h 1704424"/>
              <a:gd name="connsiteX9" fmla="*/ 1268452 w 1795083"/>
              <a:gd name="connsiteY9" fmla="*/ 1703365 h 1704424"/>
              <a:gd name="connsiteX10" fmla="*/ 577361 w 1795083"/>
              <a:gd name="connsiteY10" fmla="*/ 1704424 h 1704424"/>
              <a:gd name="connsiteX11" fmla="*/ 340717 w 1795083"/>
              <a:gd name="connsiteY11" fmla="*/ 1379409 h 1704424"/>
              <a:gd name="connsiteX12" fmla="*/ 39 w 1795083"/>
              <a:gd name="connsiteY12" fmla="*/ 1097470 h 1704424"/>
              <a:gd name="connsiteX0" fmla="*/ 14327 w 1795083"/>
              <a:gd name="connsiteY0" fmla="*/ 615173 h 1702612"/>
              <a:gd name="connsiteX1" fmla="*/ 393005 w 1795083"/>
              <a:gd name="connsiteY1" fmla="*/ 358164 h 1702612"/>
              <a:gd name="connsiteX2" fmla="*/ 636258 w 1795083"/>
              <a:gd name="connsiteY2" fmla="*/ 36267 h 1702612"/>
              <a:gd name="connsiteX3" fmla="*/ 1382139 w 1795083"/>
              <a:gd name="connsiteY3" fmla="*/ 34557 h 1702612"/>
              <a:gd name="connsiteX4" fmla="*/ 1571662 w 1795083"/>
              <a:gd name="connsiteY4" fmla="*/ 277566 h 1702612"/>
              <a:gd name="connsiteX5" fmla="*/ 1774863 w 1795083"/>
              <a:gd name="connsiteY5" fmla="*/ 410916 h 1702612"/>
              <a:gd name="connsiteX6" fmla="*/ 1762164 w 1795083"/>
              <a:gd name="connsiteY6" fmla="*/ 810965 h 1702612"/>
              <a:gd name="connsiteX7" fmla="*/ 1555790 w 1795083"/>
              <a:gd name="connsiteY7" fmla="*/ 1020515 h 1702612"/>
              <a:gd name="connsiteX8" fmla="*/ 1560552 w 1795083"/>
              <a:gd name="connsiteY8" fmla="*/ 1470307 h 1702612"/>
              <a:gd name="connsiteX9" fmla="*/ 1268452 w 1795083"/>
              <a:gd name="connsiteY9" fmla="*/ 1701553 h 1702612"/>
              <a:gd name="connsiteX10" fmla="*/ 577361 w 1795083"/>
              <a:gd name="connsiteY10" fmla="*/ 1702612 h 1702612"/>
              <a:gd name="connsiteX11" fmla="*/ 340717 w 1795083"/>
              <a:gd name="connsiteY11" fmla="*/ 1377597 h 1702612"/>
              <a:gd name="connsiteX12" fmla="*/ 39 w 1795083"/>
              <a:gd name="connsiteY12" fmla="*/ 1095658 h 1702612"/>
              <a:gd name="connsiteX0" fmla="*/ 14322 w 1795078"/>
              <a:gd name="connsiteY0" fmla="*/ 615173 h 1702612"/>
              <a:gd name="connsiteX1" fmla="*/ 393000 w 1795078"/>
              <a:gd name="connsiteY1" fmla="*/ 358164 h 1702612"/>
              <a:gd name="connsiteX2" fmla="*/ 636253 w 1795078"/>
              <a:gd name="connsiteY2" fmla="*/ 36267 h 1702612"/>
              <a:gd name="connsiteX3" fmla="*/ 1382134 w 1795078"/>
              <a:gd name="connsiteY3" fmla="*/ 34557 h 1702612"/>
              <a:gd name="connsiteX4" fmla="*/ 1571657 w 1795078"/>
              <a:gd name="connsiteY4" fmla="*/ 277566 h 1702612"/>
              <a:gd name="connsiteX5" fmla="*/ 1774858 w 1795078"/>
              <a:gd name="connsiteY5" fmla="*/ 410916 h 1702612"/>
              <a:gd name="connsiteX6" fmla="*/ 1762159 w 1795078"/>
              <a:gd name="connsiteY6" fmla="*/ 810965 h 1702612"/>
              <a:gd name="connsiteX7" fmla="*/ 1555785 w 1795078"/>
              <a:gd name="connsiteY7" fmla="*/ 1020515 h 1702612"/>
              <a:gd name="connsiteX8" fmla="*/ 1560547 w 1795078"/>
              <a:gd name="connsiteY8" fmla="*/ 1470307 h 1702612"/>
              <a:gd name="connsiteX9" fmla="*/ 1268447 w 1795078"/>
              <a:gd name="connsiteY9" fmla="*/ 1701553 h 1702612"/>
              <a:gd name="connsiteX10" fmla="*/ 577356 w 1795078"/>
              <a:gd name="connsiteY10" fmla="*/ 1702612 h 1702612"/>
              <a:gd name="connsiteX11" fmla="*/ 379789 w 1795078"/>
              <a:gd name="connsiteY11" fmla="*/ 1369782 h 1702612"/>
              <a:gd name="connsiteX12" fmla="*/ 34 w 1795078"/>
              <a:gd name="connsiteY12" fmla="*/ 1095658 h 1702612"/>
              <a:gd name="connsiteX0" fmla="*/ 14322 w 1795078"/>
              <a:gd name="connsiteY0" fmla="*/ 615173 h 1702612"/>
              <a:gd name="connsiteX1" fmla="*/ 393000 w 1795078"/>
              <a:gd name="connsiteY1" fmla="*/ 358164 h 1702612"/>
              <a:gd name="connsiteX2" fmla="*/ 636253 w 1795078"/>
              <a:gd name="connsiteY2" fmla="*/ 36267 h 1702612"/>
              <a:gd name="connsiteX3" fmla="*/ 1382134 w 1795078"/>
              <a:gd name="connsiteY3" fmla="*/ 34557 h 1702612"/>
              <a:gd name="connsiteX4" fmla="*/ 1571657 w 1795078"/>
              <a:gd name="connsiteY4" fmla="*/ 277566 h 1702612"/>
              <a:gd name="connsiteX5" fmla="*/ 1774858 w 1795078"/>
              <a:gd name="connsiteY5" fmla="*/ 410916 h 1702612"/>
              <a:gd name="connsiteX6" fmla="*/ 1762159 w 1795078"/>
              <a:gd name="connsiteY6" fmla="*/ 810965 h 1702612"/>
              <a:gd name="connsiteX7" fmla="*/ 1555785 w 1795078"/>
              <a:gd name="connsiteY7" fmla="*/ 1020515 h 1702612"/>
              <a:gd name="connsiteX8" fmla="*/ 1560547 w 1795078"/>
              <a:gd name="connsiteY8" fmla="*/ 1470307 h 1702612"/>
              <a:gd name="connsiteX9" fmla="*/ 1268447 w 1795078"/>
              <a:gd name="connsiteY9" fmla="*/ 1701553 h 1702612"/>
              <a:gd name="connsiteX10" fmla="*/ 581264 w 1795078"/>
              <a:gd name="connsiteY10" fmla="*/ 1702612 h 1702612"/>
              <a:gd name="connsiteX11" fmla="*/ 379789 w 1795078"/>
              <a:gd name="connsiteY11" fmla="*/ 1369782 h 1702612"/>
              <a:gd name="connsiteX12" fmla="*/ 34 w 1795078"/>
              <a:gd name="connsiteY12" fmla="*/ 1095658 h 1702612"/>
              <a:gd name="connsiteX0" fmla="*/ 14322 w 1795078"/>
              <a:gd name="connsiteY0" fmla="*/ 615173 h 1702612"/>
              <a:gd name="connsiteX1" fmla="*/ 393000 w 1795078"/>
              <a:gd name="connsiteY1" fmla="*/ 358164 h 1702612"/>
              <a:gd name="connsiteX2" fmla="*/ 636253 w 1795078"/>
              <a:gd name="connsiteY2" fmla="*/ 36267 h 1702612"/>
              <a:gd name="connsiteX3" fmla="*/ 1382134 w 1795078"/>
              <a:gd name="connsiteY3" fmla="*/ 34557 h 1702612"/>
              <a:gd name="connsiteX4" fmla="*/ 1571657 w 1795078"/>
              <a:gd name="connsiteY4" fmla="*/ 277566 h 1702612"/>
              <a:gd name="connsiteX5" fmla="*/ 1774858 w 1795078"/>
              <a:gd name="connsiteY5" fmla="*/ 410916 h 1702612"/>
              <a:gd name="connsiteX6" fmla="*/ 1762159 w 1795078"/>
              <a:gd name="connsiteY6" fmla="*/ 810965 h 1702612"/>
              <a:gd name="connsiteX7" fmla="*/ 1555785 w 1795078"/>
              <a:gd name="connsiteY7" fmla="*/ 1020515 h 1702612"/>
              <a:gd name="connsiteX8" fmla="*/ 1560547 w 1795078"/>
              <a:gd name="connsiteY8" fmla="*/ 1470307 h 1702612"/>
              <a:gd name="connsiteX9" fmla="*/ 1377862 w 1795078"/>
              <a:gd name="connsiteY9" fmla="*/ 1701553 h 1702612"/>
              <a:gd name="connsiteX10" fmla="*/ 581264 w 1795078"/>
              <a:gd name="connsiteY10" fmla="*/ 1702612 h 1702612"/>
              <a:gd name="connsiteX11" fmla="*/ 379789 w 1795078"/>
              <a:gd name="connsiteY11" fmla="*/ 1369782 h 1702612"/>
              <a:gd name="connsiteX12" fmla="*/ 34 w 1795078"/>
              <a:gd name="connsiteY12" fmla="*/ 1095658 h 1702612"/>
              <a:gd name="connsiteX0" fmla="*/ 14322 w 1795078"/>
              <a:gd name="connsiteY0" fmla="*/ 615173 h 1702612"/>
              <a:gd name="connsiteX1" fmla="*/ 393000 w 1795078"/>
              <a:gd name="connsiteY1" fmla="*/ 358164 h 1702612"/>
              <a:gd name="connsiteX2" fmla="*/ 636253 w 1795078"/>
              <a:gd name="connsiteY2" fmla="*/ 36267 h 1702612"/>
              <a:gd name="connsiteX3" fmla="*/ 1382134 w 1795078"/>
              <a:gd name="connsiteY3" fmla="*/ 34557 h 1702612"/>
              <a:gd name="connsiteX4" fmla="*/ 1571657 w 1795078"/>
              <a:gd name="connsiteY4" fmla="*/ 277566 h 1702612"/>
              <a:gd name="connsiteX5" fmla="*/ 1774858 w 1795078"/>
              <a:gd name="connsiteY5" fmla="*/ 410916 h 1702612"/>
              <a:gd name="connsiteX6" fmla="*/ 1762159 w 1795078"/>
              <a:gd name="connsiteY6" fmla="*/ 810965 h 1702612"/>
              <a:gd name="connsiteX7" fmla="*/ 1555785 w 1795078"/>
              <a:gd name="connsiteY7" fmla="*/ 1020515 h 1702612"/>
              <a:gd name="connsiteX8" fmla="*/ 1611347 w 1795078"/>
              <a:gd name="connsiteY8" fmla="*/ 1462492 h 1702612"/>
              <a:gd name="connsiteX9" fmla="*/ 1377862 w 1795078"/>
              <a:gd name="connsiteY9" fmla="*/ 1701553 h 1702612"/>
              <a:gd name="connsiteX10" fmla="*/ 581264 w 1795078"/>
              <a:gd name="connsiteY10" fmla="*/ 1702612 h 1702612"/>
              <a:gd name="connsiteX11" fmla="*/ 379789 w 1795078"/>
              <a:gd name="connsiteY11" fmla="*/ 1369782 h 1702612"/>
              <a:gd name="connsiteX12" fmla="*/ 34 w 1795078"/>
              <a:gd name="connsiteY12" fmla="*/ 1095658 h 1702612"/>
              <a:gd name="connsiteX0" fmla="*/ 14322 w 1794051"/>
              <a:gd name="connsiteY0" fmla="*/ 615173 h 1702612"/>
              <a:gd name="connsiteX1" fmla="*/ 393000 w 1794051"/>
              <a:gd name="connsiteY1" fmla="*/ 358164 h 1702612"/>
              <a:gd name="connsiteX2" fmla="*/ 636253 w 1794051"/>
              <a:gd name="connsiteY2" fmla="*/ 36267 h 1702612"/>
              <a:gd name="connsiteX3" fmla="*/ 1382134 w 1794051"/>
              <a:gd name="connsiteY3" fmla="*/ 34557 h 1702612"/>
              <a:gd name="connsiteX4" fmla="*/ 1571657 w 1794051"/>
              <a:gd name="connsiteY4" fmla="*/ 277566 h 1702612"/>
              <a:gd name="connsiteX5" fmla="*/ 1774858 w 1794051"/>
              <a:gd name="connsiteY5" fmla="*/ 410916 h 1702612"/>
              <a:gd name="connsiteX6" fmla="*/ 1762159 w 1794051"/>
              <a:gd name="connsiteY6" fmla="*/ 810965 h 1702612"/>
              <a:gd name="connsiteX7" fmla="*/ 1606585 w 1794051"/>
              <a:gd name="connsiteY7" fmla="*/ 1012699 h 1702612"/>
              <a:gd name="connsiteX8" fmla="*/ 1611347 w 1794051"/>
              <a:gd name="connsiteY8" fmla="*/ 1462492 h 1702612"/>
              <a:gd name="connsiteX9" fmla="*/ 1377862 w 1794051"/>
              <a:gd name="connsiteY9" fmla="*/ 1701553 h 1702612"/>
              <a:gd name="connsiteX10" fmla="*/ 581264 w 1794051"/>
              <a:gd name="connsiteY10" fmla="*/ 1702612 h 1702612"/>
              <a:gd name="connsiteX11" fmla="*/ 379789 w 1794051"/>
              <a:gd name="connsiteY11" fmla="*/ 1369782 h 1702612"/>
              <a:gd name="connsiteX12" fmla="*/ 34 w 1794051"/>
              <a:gd name="connsiteY12" fmla="*/ 1095658 h 1702612"/>
              <a:gd name="connsiteX0" fmla="*/ 14322 w 1794051"/>
              <a:gd name="connsiteY0" fmla="*/ 615173 h 1702612"/>
              <a:gd name="connsiteX1" fmla="*/ 393000 w 1794051"/>
              <a:gd name="connsiteY1" fmla="*/ 358164 h 1702612"/>
              <a:gd name="connsiteX2" fmla="*/ 636253 w 1794051"/>
              <a:gd name="connsiteY2" fmla="*/ 36267 h 1702612"/>
              <a:gd name="connsiteX3" fmla="*/ 1382134 w 1794051"/>
              <a:gd name="connsiteY3" fmla="*/ 34557 h 1702612"/>
              <a:gd name="connsiteX4" fmla="*/ 1571657 w 1794051"/>
              <a:gd name="connsiteY4" fmla="*/ 277566 h 1702612"/>
              <a:gd name="connsiteX5" fmla="*/ 1774858 w 1794051"/>
              <a:gd name="connsiteY5" fmla="*/ 410916 h 1702612"/>
              <a:gd name="connsiteX6" fmla="*/ 1762159 w 1794051"/>
              <a:gd name="connsiteY6" fmla="*/ 810965 h 1702612"/>
              <a:gd name="connsiteX7" fmla="*/ 1606585 w 1794051"/>
              <a:gd name="connsiteY7" fmla="*/ 1012699 h 1702612"/>
              <a:gd name="connsiteX8" fmla="*/ 1611347 w 1794051"/>
              <a:gd name="connsiteY8" fmla="*/ 1462492 h 1702612"/>
              <a:gd name="connsiteX9" fmla="*/ 1377862 w 1794051"/>
              <a:gd name="connsiteY9" fmla="*/ 1701553 h 1702612"/>
              <a:gd name="connsiteX10" fmla="*/ 581264 w 1794051"/>
              <a:gd name="connsiteY10" fmla="*/ 1702612 h 1702612"/>
              <a:gd name="connsiteX11" fmla="*/ 379789 w 1794051"/>
              <a:gd name="connsiteY11" fmla="*/ 1369782 h 1702612"/>
              <a:gd name="connsiteX12" fmla="*/ 34 w 1794051"/>
              <a:gd name="connsiteY12" fmla="*/ 1095658 h 1702612"/>
              <a:gd name="connsiteX0" fmla="*/ 14322 w 1794051"/>
              <a:gd name="connsiteY0" fmla="*/ 615173 h 1702612"/>
              <a:gd name="connsiteX1" fmla="*/ 393000 w 1794051"/>
              <a:gd name="connsiteY1" fmla="*/ 358164 h 1702612"/>
              <a:gd name="connsiteX2" fmla="*/ 636253 w 1794051"/>
              <a:gd name="connsiteY2" fmla="*/ 36267 h 1702612"/>
              <a:gd name="connsiteX3" fmla="*/ 1382134 w 1794051"/>
              <a:gd name="connsiteY3" fmla="*/ 34557 h 1702612"/>
              <a:gd name="connsiteX4" fmla="*/ 1571657 w 1794051"/>
              <a:gd name="connsiteY4" fmla="*/ 277566 h 1702612"/>
              <a:gd name="connsiteX5" fmla="*/ 1774858 w 1794051"/>
              <a:gd name="connsiteY5" fmla="*/ 410916 h 1702612"/>
              <a:gd name="connsiteX6" fmla="*/ 1762159 w 1794051"/>
              <a:gd name="connsiteY6" fmla="*/ 810965 h 1702612"/>
              <a:gd name="connsiteX7" fmla="*/ 1606585 w 1794051"/>
              <a:gd name="connsiteY7" fmla="*/ 1012699 h 1702612"/>
              <a:gd name="connsiteX8" fmla="*/ 1611347 w 1794051"/>
              <a:gd name="connsiteY8" fmla="*/ 1462492 h 1702612"/>
              <a:gd name="connsiteX9" fmla="*/ 1377862 w 1794051"/>
              <a:gd name="connsiteY9" fmla="*/ 1701553 h 1702612"/>
              <a:gd name="connsiteX10" fmla="*/ 581264 w 1794051"/>
              <a:gd name="connsiteY10" fmla="*/ 1702612 h 1702612"/>
              <a:gd name="connsiteX11" fmla="*/ 379789 w 1794051"/>
              <a:gd name="connsiteY11" fmla="*/ 1369782 h 1702612"/>
              <a:gd name="connsiteX12" fmla="*/ 34 w 1794051"/>
              <a:gd name="connsiteY12" fmla="*/ 1095658 h 1702612"/>
              <a:gd name="connsiteX0" fmla="*/ 14322 w 1794051"/>
              <a:gd name="connsiteY0" fmla="*/ 615173 h 1702612"/>
              <a:gd name="connsiteX1" fmla="*/ 393000 w 1794051"/>
              <a:gd name="connsiteY1" fmla="*/ 358164 h 1702612"/>
              <a:gd name="connsiteX2" fmla="*/ 636253 w 1794051"/>
              <a:gd name="connsiteY2" fmla="*/ 36267 h 1702612"/>
              <a:gd name="connsiteX3" fmla="*/ 1382134 w 1794051"/>
              <a:gd name="connsiteY3" fmla="*/ 34557 h 1702612"/>
              <a:gd name="connsiteX4" fmla="*/ 1571657 w 1794051"/>
              <a:gd name="connsiteY4" fmla="*/ 277566 h 1702612"/>
              <a:gd name="connsiteX5" fmla="*/ 1774858 w 1794051"/>
              <a:gd name="connsiteY5" fmla="*/ 410916 h 1702612"/>
              <a:gd name="connsiteX6" fmla="*/ 1762159 w 1794051"/>
              <a:gd name="connsiteY6" fmla="*/ 810965 h 1702612"/>
              <a:gd name="connsiteX7" fmla="*/ 1606585 w 1794051"/>
              <a:gd name="connsiteY7" fmla="*/ 1012699 h 1702612"/>
              <a:gd name="connsiteX8" fmla="*/ 1611347 w 1794051"/>
              <a:gd name="connsiteY8" fmla="*/ 1462492 h 1702612"/>
              <a:gd name="connsiteX9" fmla="*/ 1377862 w 1794051"/>
              <a:gd name="connsiteY9" fmla="*/ 1701553 h 1702612"/>
              <a:gd name="connsiteX10" fmla="*/ 581264 w 1794051"/>
              <a:gd name="connsiteY10" fmla="*/ 1702612 h 1702612"/>
              <a:gd name="connsiteX11" fmla="*/ 379789 w 1794051"/>
              <a:gd name="connsiteY11" fmla="*/ 1369782 h 1702612"/>
              <a:gd name="connsiteX12" fmla="*/ 34 w 1794051"/>
              <a:gd name="connsiteY12" fmla="*/ 1095658 h 1702612"/>
              <a:gd name="connsiteX0" fmla="*/ 14322 w 1794051"/>
              <a:gd name="connsiteY0" fmla="*/ 615173 h 1702612"/>
              <a:gd name="connsiteX1" fmla="*/ 393000 w 1794051"/>
              <a:gd name="connsiteY1" fmla="*/ 358164 h 1702612"/>
              <a:gd name="connsiteX2" fmla="*/ 636253 w 1794051"/>
              <a:gd name="connsiteY2" fmla="*/ 36267 h 1702612"/>
              <a:gd name="connsiteX3" fmla="*/ 1382134 w 1794051"/>
              <a:gd name="connsiteY3" fmla="*/ 34557 h 1702612"/>
              <a:gd name="connsiteX4" fmla="*/ 1571657 w 1794051"/>
              <a:gd name="connsiteY4" fmla="*/ 277566 h 1702612"/>
              <a:gd name="connsiteX5" fmla="*/ 1774858 w 1794051"/>
              <a:gd name="connsiteY5" fmla="*/ 410916 h 1702612"/>
              <a:gd name="connsiteX6" fmla="*/ 1762159 w 1794051"/>
              <a:gd name="connsiteY6" fmla="*/ 810965 h 1702612"/>
              <a:gd name="connsiteX7" fmla="*/ 1606585 w 1794051"/>
              <a:gd name="connsiteY7" fmla="*/ 1012699 h 1702612"/>
              <a:gd name="connsiteX8" fmla="*/ 1611347 w 1794051"/>
              <a:gd name="connsiteY8" fmla="*/ 1462492 h 1702612"/>
              <a:gd name="connsiteX9" fmla="*/ 1377862 w 1794051"/>
              <a:gd name="connsiteY9" fmla="*/ 1701553 h 1702612"/>
              <a:gd name="connsiteX10" fmla="*/ 581264 w 1794051"/>
              <a:gd name="connsiteY10" fmla="*/ 1702612 h 1702612"/>
              <a:gd name="connsiteX11" fmla="*/ 379789 w 1794051"/>
              <a:gd name="connsiteY11" fmla="*/ 1369782 h 1702612"/>
              <a:gd name="connsiteX12" fmla="*/ 34 w 1794051"/>
              <a:gd name="connsiteY12" fmla="*/ 1095658 h 1702612"/>
              <a:gd name="connsiteX0" fmla="*/ 14322 w 1794051"/>
              <a:gd name="connsiteY0" fmla="*/ 615173 h 1702612"/>
              <a:gd name="connsiteX1" fmla="*/ 393000 w 1794051"/>
              <a:gd name="connsiteY1" fmla="*/ 358164 h 1702612"/>
              <a:gd name="connsiteX2" fmla="*/ 636253 w 1794051"/>
              <a:gd name="connsiteY2" fmla="*/ 36267 h 1702612"/>
              <a:gd name="connsiteX3" fmla="*/ 1382134 w 1794051"/>
              <a:gd name="connsiteY3" fmla="*/ 34557 h 1702612"/>
              <a:gd name="connsiteX4" fmla="*/ 1571657 w 1794051"/>
              <a:gd name="connsiteY4" fmla="*/ 277566 h 1702612"/>
              <a:gd name="connsiteX5" fmla="*/ 1774858 w 1794051"/>
              <a:gd name="connsiteY5" fmla="*/ 410916 h 1702612"/>
              <a:gd name="connsiteX6" fmla="*/ 1762159 w 1794051"/>
              <a:gd name="connsiteY6" fmla="*/ 810965 h 1702612"/>
              <a:gd name="connsiteX7" fmla="*/ 1606585 w 1794051"/>
              <a:gd name="connsiteY7" fmla="*/ 1012699 h 1702612"/>
              <a:gd name="connsiteX8" fmla="*/ 1611347 w 1794051"/>
              <a:gd name="connsiteY8" fmla="*/ 1462492 h 1702612"/>
              <a:gd name="connsiteX9" fmla="*/ 1377862 w 1794051"/>
              <a:gd name="connsiteY9" fmla="*/ 1701553 h 1702612"/>
              <a:gd name="connsiteX10" fmla="*/ 581264 w 1794051"/>
              <a:gd name="connsiteY10" fmla="*/ 1702612 h 1702612"/>
              <a:gd name="connsiteX11" fmla="*/ 379789 w 1794051"/>
              <a:gd name="connsiteY11" fmla="*/ 1369782 h 1702612"/>
              <a:gd name="connsiteX12" fmla="*/ 34 w 1794051"/>
              <a:gd name="connsiteY12" fmla="*/ 1095658 h 1702612"/>
              <a:gd name="connsiteX0" fmla="*/ 14322 w 1794051"/>
              <a:gd name="connsiteY0" fmla="*/ 615173 h 1702612"/>
              <a:gd name="connsiteX1" fmla="*/ 393000 w 1794051"/>
              <a:gd name="connsiteY1" fmla="*/ 358164 h 1702612"/>
              <a:gd name="connsiteX2" fmla="*/ 636253 w 1794051"/>
              <a:gd name="connsiteY2" fmla="*/ 36267 h 1702612"/>
              <a:gd name="connsiteX3" fmla="*/ 1382134 w 1794051"/>
              <a:gd name="connsiteY3" fmla="*/ 34557 h 1702612"/>
              <a:gd name="connsiteX4" fmla="*/ 1571657 w 1794051"/>
              <a:gd name="connsiteY4" fmla="*/ 277566 h 1702612"/>
              <a:gd name="connsiteX5" fmla="*/ 1774858 w 1794051"/>
              <a:gd name="connsiteY5" fmla="*/ 410916 h 1702612"/>
              <a:gd name="connsiteX6" fmla="*/ 1762159 w 1794051"/>
              <a:gd name="connsiteY6" fmla="*/ 810965 h 1702612"/>
              <a:gd name="connsiteX7" fmla="*/ 1606585 w 1794051"/>
              <a:gd name="connsiteY7" fmla="*/ 1012699 h 1702612"/>
              <a:gd name="connsiteX8" fmla="*/ 1611347 w 1794051"/>
              <a:gd name="connsiteY8" fmla="*/ 1462492 h 1702612"/>
              <a:gd name="connsiteX9" fmla="*/ 1377862 w 1794051"/>
              <a:gd name="connsiteY9" fmla="*/ 1701553 h 1702612"/>
              <a:gd name="connsiteX10" fmla="*/ 581264 w 1794051"/>
              <a:gd name="connsiteY10" fmla="*/ 1702612 h 1702612"/>
              <a:gd name="connsiteX11" fmla="*/ 379789 w 1794051"/>
              <a:gd name="connsiteY11" fmla="*/ 1369782 h 1702612"/>
              <a:gd name="connsiteX12" fmla="*/ 34 w 1794051"/>
              <a:gd name="connsiteY12" fmla="*/ 1095658 h 1702612"/>
              <a:gd name="connsiteX0" fmla="*/ 14322 w 1794051"/>
              <a:gd name="connsiteY0" fmla="*/ 615173 h 1702612"/>
              <a:gd name="connsiteX1" fmla="*/ 393000 w 1794051"/>
              <a:gd name="connsiteY1" fmla="*/ 358164 h 1702612"/>
              <a:gd name="connsiteX2" fmla="*/ 636253 w 1794051"/>
              <a:gd name="connsiteY2" fmla="*/ 36267 h 1702612"/>
              <a:gd name="connsiteX3" fmla="*/ 1382134 w 1794051"/>
              <a:gd name="connsiteY3" fmla="*/ 34557 h 1702612"/>
              <a:gd name="connsiteX4" fmla="*/ 1571657 w 1794051"/>
              <a:gd name="connsiteY4" fmla="*/ 277566 h 1702612"/>
              <a:gd name="connsiteX5" fmla="*/ 1774858 w 1794051"/>
              <a:gd name="connsiteY5" fmla="*/ 410916 h 1702612"/>
              <a:gd name="connsiteX6" fmla="*/ 1762159 w 1794051"/>
              <a:gd name="connsiteY6" fmla="*/ 810965 h 1702612"/>
              <a:gd name="connsiteX7" fmla="*/ 1606585 w 1794051"/>
              <a:gd name="connsiteY7" fmla="*/ 1012699 h 1702612"/>
              <a:gd name="connsiteX8" fmla="*/ 1611347 w 1794051"/>
              <a:gd name="connsiteY8" fmla="*/ 1462492 h 1702612"/>
              <a:gd name="connsiteX9" fmla="*/ 1377862 w 1794051"/>
              <a:gd name="connsiteY9" fmla="*/ 1701553 h 1702612"/>
              <a:gd name="connsiteX10" fmla="*/ 581264 w 1794051"/>
              <a:gd name="connsiteY10" fmla="*/ 1702612 h 1702612"/>
              <a:gd name="connsiteX11" fmla="*/ 379789 w 1794051"/>
              <a:gd name="connsiteY11" fmla="*/ 1369782 h 1702612"/>
              <a:gd name="connsiteX12" fmla="*/ 34 w 1794051"/>
              <a:gd name="connsiteY12" fmla="*/ 1095658 h 1702612"/>
              <a:gd name="connsiteX0" fmla="*/ 14322 w 1794051"/>
              <a:gd name="connsiteY0" fmla="*/ 615173 h 1702612"/>
              <a:gd name="connsiteX1" fmla="*/ 393000 w 1794051"/>
              <a:gd name="connsiteY1" fmla="*/ 358164 h 1702612"/>
              <a:gd name="connsiteX2" fmla="*/ 636253 w 1794051"/>
              <a:gd name="connsiteY2" fmla="*/ 36267 h 1702612"/>
              <a:gd name="connsiteX3" fmla="*/ 1382134 w 1794051"/>
              <a:gd name="connsiteY3" fmla="*/ 34557 h 1702612"/>
              <a:gd name="connsiteX4" fmla="*/ 1571657 w 1794051"/>
              <a:gd name="connsiteY4" fmla="*/ 277566 h 1702612"/>
              <a:gd name="connsiteX5" fmla="*/ 1774858 w 1794051"/>
              <a:gd name="connsiteY5" fmla="*/ 410916 h 1702612"/>
              <a:gd name="connsiteX6" fmla="*/ 1762159 w 1794051"/>
              <a:gd name="connsiteY6" fmla="*/ 810965 h 1702612"/>
              <a:gd name="connsiteX7" fmla="*/ 1606585 w 1794051"/>
              <a:gd name="connsiteY7" fmla="*/ 1012699 h 1702612"/>
              <a:gd name="connsiteX8" fmla="*/ 1611347 w 1794051"/>
              <a:gd name="connsiteY8" fmla="*/ 1462492 h 1702612"/>
              <a:gd name="connsiteX9" fmla="*/ 1377862 w 1794051"/>
              <a:gd name="connsiteY9" fmla="*/ 1701553 h 1702612"/>
              <a:gd name="connsiteX10" fmla="*/ 581264 w 1794051"/>
              <a:gd name="connsiteY10" fmla="*/ 1702612 h 1702612"/>
              <a:gd name="connsiteX11" fmla="*/ 379789 w 1794051"/>
              <a:gd name="connsiteY11" fmla="*/ 1369782 h 1702612"/>
              <a:gd name="connsiteX12" fmla="*/ 34 w 1794051"/>
              <a:gd name="connsiteY12" fmla="*/ 1095658 h 1702612"/>
              <a:gd name="connsiteX0" fmla="*/ 14322 w 1794051"/>
              <a:gd name="connsiteY0" fmla="*/ 615173 h 1702612"/>
              <a:gd name="connsiteX1" fmla="*/ 393000 w 1794051"/>
              <a:gd name="connsiteY1" fmla="*/ 358164 h 1702612"/>
              <a:gd name="connsiteX2" fmla="*/ 636253 w 1794051"/>
              <a:gd name="connsiteY2" fmla="*/ 36267 h 1702612"/>
              <a:gd name="connsiteX3" fmla="*/ 1382134 w 1794051"/>
              <a:gd name="connsiteY3" fmla="*/ 34557 h 1702612"/>
              <a:gd name="connsiteX4" fmla="*/ 1571657 w 1794051"/>
              <a:gd name="connsiteY4" fmla="*/ 277566 h 1702612"/>
              <a:gd name="connsiteX5" fmla="*/ 1774858 w 1794051"/>
              <a:gd name="connsiteY5" fmla="*/ 410916 h 1702612"/>
              <a:gd name="connsiteX6" fmla="*/ 1762159 w 1794051"/>
              <a:gd name="connsiteY6" fmla="*/ 810965 h 1702612"/>
              <a:gd name="connsiteX7" fmla="*/ 1606585 w 1794051"/>
              <a:gd name="connsiteY7" fmla="*/ 1012699 h 1702612"/>
              <a:gd name="connsiteX8" fmla="*/ 1611347 w 1794051"/>
              <a:gd name="connsiteY8" fmla="*/ 1462492 h 1702612"/>
              <a:gd name="connsiteX9" fmla="*/ 1377862 w 1794051"/>
              <a:gd name="connsiteY9" fmla="*/ 1701553 h 1702612"/>
              <a:gd name="connsiteX10" fmla="*/ 581264 w 1794051"/>
              <a:gd name="connsiteY10" fmla="*/ 1702612 h 1702612"/>
              <a:gd name="connsiteX11" fmla="*/ 379789 w 1794051"/>
              <a:gd name="connsiteY11" fmla="*/ 1369782 h 1702612"/>
              <a:gd name="connsiteX12" fmla="*/ 34 w 1794051"/>
              <a:gd name="connsiteY12" fmla="*/ 1095658 h 1702612"/>
              <a:gd name="connsiteX0" fmla="*/ 14322 w 1794051"/>
              <a:gd name="connsiteY0" fmla="*/ 615173 h 1702612"/>
              <a:gd name="connsiteX1" fmla="*/ 393000 w 1794051"/>
              <a:gd name="connsiteY1" fmla="*/ 358164 h 1702612"/>
              <a:gd name="connsiteX2" fmla="*/ 636253 w 1794051"/>
              <a:gd name="connsiteY2" fmla="*/ 36267 h 1702612"/>
              <a:gd name="connsiteX3" fmla="*/ 1382134 w 1794051"/>
              <a:gd name="connsiteY3" fmla="*/ 34557 h 1702612"/>
              <a:gd name="connsiteX4" fmla="*/ 1571657 w 1794051"/>
              <a:gd name="connsiteY4" fmla="*/ 277566 h 1702612"/>
              <a:gd name="connsiteX5" fmla="*/ 1774858 w 1794051"/>
              <a:gd name="connsiteY5" fmla="*/ 410916 h 1702612"/>
              <a:gd name="connsiteX6" fmla="*/ 1762159 w 1794051"/>
              <a:gd name="connsiteY6" fmla="*/ 810965 h 1702612"/>
              <a:gd name="connsiteX7" fmla="*/ 1606585 w 1794051"/>
              <a:gd name="connsiteY7" fmla="*/ 1012699 h 1702612"/>
              <a:gd name="connsiteX8" fmla="*/ 1611347 w 1794051"/>
              <a:gd name="connsiteY8" fmla="*/ 1462492 h 1702612"/>
              <a:gd name="connsiteX9" fmla="*/ 1377862 w 1794051"/>
              <a:gd name="connsiteY9" fmla="*/ 1701553 h 1702612"/>
              <a:gd name="connsiteX10" fmla="*/ 581264 w 1794051"/>
              <a:gd name="connsiteY10" fmla="*/ 1702612 h 1702612"/>
              <a:gd name="connsiteX11" fmla="*/ 379789 w 1794051"/>
              <a:gd name="connsiteY11" fmla="*/ 1369782 h 1702612"/>
              <a:gd name="connsiteX12" fmla="*/ 34 w 1794051"/>
              <a:gd name="connsiteY12" fmla="*/ 1095658 h 1702612"/>
              <a:gd name="connsiteX0" fmla="*/ 5 w 1779734"/>
              <a:gd name="connsiteY0" fmla="*/ 615173 h 1702612"/>
              <a:gd name="connsiteX1" fmla="*/ 378683 w 1779734"/>
              <a:gd name="connsiteY1" fmla="*/ 358164 h 1702612"/>
              <a:gd name="connsiteX2" fmla="*/ 621936 w 1779734"/>
              <a:gd name="connsiteY2" fmla="*/ 36267 h 1702612"/>
              <a:gd name="connsiteX3" fmla="*/ 1367817 w 1779734"/>
              <a:gd name="connsiteY3" fmla="*/ 34557 h 1702612"/>
              <a:gd name="connsiteX4" fmla="*/ 1557340 w 1779734"/>
              <a:gd name="connsiteY4" fmla="*/ 277566 h 1702612"/>
              <a:gd name="connsiteX5" fmla="*/ 1760541 w 1779734"/>
              <a:gd name="connsiteY5" fmla="*/ 410916 h 1702612"/>
              <a:gd name="connsiteX6" fmla="*/ 1747842 w 1779734"/>
              <a:gd name="connsiteY6" fmla="*/ 810965 h 1702612"/>
              <a:gd name="connsiteX7" fmla="*/ 1592268 w 1779734"/>
              <a:gd name="connsiteY7" fmla="*/ 1012699 h 1702612"/>
              <a:gd name="connsiteX8" fmla="*/ 1597030 w 1779734"/>
              <a:gd name="connsiteY8" fmla="*/ 1462492 h 1702612"/>
              <a:gd name="connsiteX9" fmla="*/ 1363545 w 1779734"/>
              <a:gd name="connsiteY9" fmla="*/ 1701553 h 1702612"/>
              <a:gd name="connsiteX10" fmla="*/ 566947 w 1779734"/>
              <a:gd name="connsiteY10" fmla="*/ 1702612 h 1702612"/>
              <a:gd name="connsiteX11" fmla="*/ 365472 w 1779734"/>
              <a:gd name="connsiteY11" fmla="*/ 1369782 h 1702612"/>
              <a:gd name="connsiteX12" fmla="*/ 20886 w 1779734"/>
              <a:gd name="connsiteY12" fmla="*/ 1095658 h 1702612"/>
              <a:gd name="connsiteX0" fmla="*/ 26049 w 1758886"/>
              <a:gd name="connsiteY0" fmla="*/ 619081 h 1702612"/>
              <a:gd name="connsiteX1" fmla="*/ 357835 w 1758886"/>
              <a:gd name="connsiteY1" fmla="*/ 358164 h 1702612"/>
              <a:gd name="connsiteX2" fmla="*/ 601088 w 1758886"/>
              <a:gd name="connsiteY2" fmla="*/ 36267 h 1702612"/>
              <a:gd name="connsiteX3" fmla="*/ 1346969 w 1758886"/>
              <a:gd name="connsiteY3" fmla="*/ 34557 h 1702612"/>
              <a:gd name="connsiteX4" fmla="*/ 1536492 w 1758886"/>
              <a:gd name="connsiteY4" fmla="*/ 277566 h 1702612"/>
              <a:gd name="connsiteX5" fmla="*/ 1739693 w 1758886"/>
              <a:gd name="connsiteY5" fmla="*/ 410916 h 1702612"/>
              <a:gd name="connsiteX6" fmla="*/ 1726994 w 1758886"/>
              <a:gd name="connsiteY6" fmla="*/ 810965 h 1702612"/>
              <a:gd name="connsiteX7" fmla="*/ 1571420 w 1758886"/>
              <a:gd name="connsiteY7" fmla="*/ 1012699 h 1702612"/>
              <a:gd name="connsiteX8" fmla="*/ 1576182 w 1758886"/>
              <a:gd name="connsiteY8" fmla="*/ 1462492 h 1702612"/>
              <a:gd name="connsiteX9" fmla="*/ 1342697 w 1758886"/>
              <a:gd name="connsiteY9" fmla="*/ 1701553 h 1702612"/>
              <a:gd name="connsiteX10" fmla="*/ 546099 w 1758886"/>
              <a:gd name="connsiteY10" fmla="*/ 1702612 h 1702612"/>
              <a:gd name="connsiteX11" fmla="*/ 344624 w 1758886"/>
              <a:gd name="connsiteY11" fmla="*/ 1369782 h 1702612"/>
              <a:gd name="connsiteX12" fmla="*/ 38 w 1758886"/>
              <a:gd name="connsiteY12" fmla="*/ 1095658 h 1702612"/>
              <a:gd name="connsiteX0" fmla="*/ 22142 w 1754979"/>
              <a:gd name="connsiteY0" fmla="*/ 619081 h 1702612"/>
              <a:gd name="connsiteX1" fmla="*/ 353928 w 1754979"/>
              <a:gd name="connsiteY1" fmla="*/ 358164 h 1702612"/>
              <a:gd name="connsiteX2" fmla="*/ 597181 w 1754979"/>
              <a:gd name="connsiteY2" fmla="*/ 36267 h 1702612"/>
              <a:gd name="connsiteX3" fmla="*/ 1343062 w 1754979"/>
              <a:gd name="connsiteY3" fmla="*/ 34557 h 1702612"/>
              <a:gd name="connsiteX4" fmla="*/ 1532585 w 1754979"/>
              <a:gd name="connsiteY4" fmla="*/ 277566 h 1702612"/>
              <a:gd name="connsiteX5" fmla="*/ 1735786 w 1754979"/>
              <a:gd name="connsiteY5" fmla="*/ 410916 h 1702612"/>
              <a:gd name="connsiteX6" fmla="*/ 1723087 w 1754979"/>
              <a:gd name="connsiteY6" fmla="*/ 810965 h 1702612"/>
              <a:gd name="connsiteX7" fmla="*/ 1567513 w 1754979"/>
              <a:gd name="connsiteY7" fmla="*/ 1012699 h 1702612"/>
              <a:gd name="connsiteX8" fmla="*/ 1572275 w 1754979"/>
              <a:gd name="connsiteY8" fmla="*/ 1462492 h 1702612"/>
              <a:gd name="connsiteX9" fmla="*/ 1338790 w 1754979"/>
              <a:gd name="connsiteY9" fmla="*/ 1701553 h 1702612"/>
              <a:gd name="connsiteX10" fmla="*/ 542192 w 1754979"/>
              <a:gd name="connsiteY10" fmla="*/ 1702612 h 1702612"/>
              <a:gd name="connsiteX11" fmla="*/ 340717 w 1754979"/>
              <a:gd name="connsiteY11" fmla="*/ 1369782 h 1702612"/>
              <a:gd name="connsiteX12" fmla="*/ 39 w 1754979"/>
              <a:gd name="connsiteY12" fmla="*/ 1095658 h 1702612"/>
              <a:gd name="connsiteX0" fmla="*/ 22142 w 1754979"/>
              <a:gd name="connsiteY0" fmla="*/ 602653 h 1686184"/>
              <a:gd name="connsiteX1" fmla="*/ 353928 w 1754979"/>
              <a:gd name="connsiteY1" fmla="*/ 341736 h 1686184"/>
              <a:gd name="connsiteX2" fmla="*/ 597181 w 1754979"/>
              <a:gd name="connsiteY2" fmla="*/ 19839 h 1686184"/>
              <a:gd name="connsiteX3" fmla="*/ 1343062 w 1754979"/>
              <a:gd name="connsiteY3" fmla="*/ 18129 h 1686184"/>
              <a:gd name="connsiteX4" fmla="*/ 1532585 w 1754979"/>
              <a:gd name="connsiteY4" fmla="*/ 261138 h 1686184"/>
              <a:gd name="connsiteX5" fmla="*/ 1735786 w 1754979"/>
              <a:gd name="connsiteY5" fmla="*/ 394488 h 1686184"/>
              <a:gd name="connsiteX6" fmla="*/ 1723087 w 1754979"/>
              <a:gd name="connsiteY6" fmla="*/ 794537 h 1686184"/>
              <a:gd name="connsiteX7" fmla="*/ 1567513 w 1754979"/>
              <a:gd name="connsiteY7" fmla="*/ 996271 h 1686184"/>
              <a:gd name="connsiteX8" fmla="*/ 1572275 w 1754979"/>
              <a:gd name="connsiteY8" fmla="*/ 1446064 h 1686184"/>
              <a:gd name="connsiteX9" fmla="*/ 1338790 w 1754979"/>
              <a:gd name="connsiteY9" fmla="*/ 1685125 h 1686184"/>
              <a:gd name="connsiteX10" fmla="*/ 542192 w 1754979"/>
              <a:gd name="connsiteY10" fmla="*/ 1686184 h 1686184"/>
              <a:gd name="connsiteX11" fmla="*/ 340717 w 1754979"/>
              <a:gd name="connsiteY11" fmla="*/ 1353354 h 1686184"/>
              <a:gd name="connsiteX12" fmla="*/ 39 w 1754979"/>
              <a:gd name="connsiteY12" fmla="*/ 1079230 h 1686184"/>
              <a:gd name="connsiteX0" fmla="*/ 22142 w 1754979"/>
              <a:gd name="connsiteY0" fmla="*/ 584556 h 1668087"/>
              <a:gd name="connsiteX1" fmla="*/ 353928 w 1754979"/>
              <a:gd name="connsiteY1" fmla="*/ 323639 h 1668087"/>
              <a:gd name="connsiteX2" fmla="*/ 597181 w 1754979"/>
              <a:gd name="connsiteY2" fmla="*/ 1742 h 1668087"/>
              <a:gd name="connsiteX3" fmla="*/ 1343062 w 1754979"/>
              <a:gd name="connsiteY3" fmla="*/ 32 h 1668087"/>
              <a:gd name="connsiteX4" fmla="*/ 1532585 w 1754979"/>
              <a:gd name="connsiteY4" fmla="*/ 243041 h 1668087"/>
              <a:gd name="connsiteX5" fmla="*/ 1735786 w 1754979"/>
              <a:gd name="connsiteY5" fmla="*/ 376391 h 1668087"/>
              <a:gd name="connsiteX6" fmla="*/ 1723087 w 1754979"/>
              <a:gd name="connsiteY6" fmla="*/ 776440 h 1668087"/>
              <a:gd name="connsiteX7" fmla="*/ 1567513 w 1754979"/>
              <a:gd name="connsiteY7" fmla="*/ 978174 h 1668087"/>
              <a:gd name="connsiteX8" fmla="*/ 1572275 w 1754979"/>
              <a:gd name="connsiteY8" fmla="*/ 1427967 h 1668087"/>
              <a:gd name="connsiteX9" fmla="*/ 1338790 w 1754979"/>
              <a:gd name="connsiteY9" fmla="*/ 1667028 h 1668087"/>
              <a:gd name="connsiteX10" fmla="*/ 542192 w 1754979"/>
              <a:gd name="connsiteY10" fmla="*/ 1668087 h 1668087"/>
              <a:gd name="connsiteX11" fmla="*/ 340717 w 1754979"/>
              <a:gd name="connsiteY11" fmla="*/ 1335257 h 1668087"/>
              <a:gd name="connsiteX12" fmla="*/ 39 w 1754979"/>
              <a:gd name="connsiteY12" fmla="*/ 1061133 h 1668087"/>
              <a:gd name="connsiteX0" fmla="*/ 22142 w 1754979"/>
              <a:gd name="connsiteY0" fmla="*/ 584556 h 1668087"/>
              <a:gd name="connsiteX1" fmla="*/ 353928 w 1754979"/>
              <a:gd name="connsiteY1" fmla="*/ 323639 h 1668087"/>
              <a:gd name="connsiteX2" fmla="*/ 597181 w 1754979"/>
              <a:gd name="connsiteY2" fmla="*/ 1742 h 1668087"/>
              <a:gd name="connsiteX3" fmla="*/ 1343062 w 1754979"/>
              <a:gd name="connsiteY3" fmla="*/ 32 h 1668087"/>
              <a:gd name="connsiteX4" fmla="*/ 1532585 w 1754979"/>
              <a:gd name="connsiteY4" fmla="*/ 243041 h 1668087"/>
              <a:gd name="connsiteX5" fmla="*/ 1735786 w 1754979"/>
              <a:gd name="connsiteY5" fmla="*/ 376391 h 1668087"/>
              <a:gd name="connsiteX6" fmla="*/ 1723087 w 1754979"/>
              <a:gd name="connsiteY6" fmla="*/ 776440 h 1668087"/>
              <a:gd name="connsiteX7" fmla="*/ 1567513 w 1754979"/>
              <a:gd name="connsiteY7" fmla="*/ 978174 h 1668087"/>
              <a:gd name="connsiteX8" fmla="*/ 1572275 w 1754979"/>
              <a:gd name="connsiteY8" fmla="*/ 1427967 h 1668087"/>
              <a:gd name="connsiteX9" fmla="*/ 1338790 w 1754979"/>
              <a:gd name="connsiteY9" fmla="*/ 1667028 h 1668087"/>
              <a:gd name="connsiteX10" fmla="*/ 542192 w 1754979"/>
              <a:gd name="connsiteY10" fmla="*/ 1668087 h 1668087"/>
              <a:gd name="connsiteX11" fmla="*/ 340717 w 1754979"/>
              <a:gd name="connsiteY11" fmla="*/ 1335257 h 1668087"/>
              <a:gd name="connsiteX12" fmla="*/ 39 w 1754979"/>
              <a:gd name="connsiteY12" fmla="*/ 1061133 h 1668087"/>
              <a:gd name="connsiteX0" fmla="*/ 22142 w 1747773"/>
              <a:gd name="connsiteY0" fmla="*/ 607573 h 1691104"/>
              <a:gd name="connsiteX1" fmla="*/ 353928 w 1747773"/>
              <a:gd name="connsiteY1" fmla="*/ 346656 h 1691104"/>
              <a:gd name="connsiteX2" fmla="*/ 597181 w 1747773"/>
              <a:gd name="connsiteY2" fmla="*/ 24759 h 1691104"/>
              <a:gd name="connsiteX3" fmla="*/ 1343062 w 1747773"/>
              <a:gd name="connsiteY3" fmla="*/ 23049 h 1691104"/>
              <a:gd name="connsiteX4" fmla="*/ 1606831 w 1747773"/>
              <a:gd name="connsiteY4" fmla="*/ 332488 h 1691104"/>
              <a:gd name="connsiteX5" fmla="*/ 1735786 w 1747773"/>
              <a:gd name="connsiteY5" fmla="*/ 399408 h 1691104"/>
              <a:gd name="connsiteX6" fmla="*/ 1723087 w 1747773"/>
              <a:gd name="connsiteY6" fmla="*/ 799457 h 1691104"/>
              <a:gd name="connsiteX7" fmla="*/ 1567513 w 1747773"/>
              <a:gd name="connsiteY7" fmla="*/ 1001191 h 1691104"/>
              <a:gd name="connsiteX8" fmla="*/ 1572275 w 1747773"/>
              <a:gd name="connsiteY8" fmla="*/ 1450984 h 1691104"/>
              <a:gd name="connsiteX9" fmla="*/ 1338790 w 1747773"/>
              <a:gd name="connsiteY9" fmla="*/ 1690045 h 1691104"/>
              <a:gd name="connsiteX10" fmla="*/ 542192 w 1747773"/>
              <a:gd name="connsiteY10" fmla="*/ 1691104 h 1691104"/>
              <a:gd name="connsiteX11" fmla="*/ 340717 w 1747773"/>
              <a:gd name="connsiteY11" fmla="*/ 1358274 h 1691104"/>
              <a:gd name="connsiteX12" fmla="*/ 39 w 1747773"/>
              <a:gd name="connsiteY12" fmla="*/ 1084150 h 1691104"/>
              <a:gd name="connsiteX0" fmla="*/ 22142 w 1959907"/>
              <a:gd name="connsiteY0" fmla="*/ 607573 h 1691104"/>
              <a:gd name="connsiteX1" fmla="*/ 353928 w 1959907"/>
              <a:gd name="connsiteY1" fmla="*/ 346656 h 1691104"/>
              <a:gd name="connsiteX2" fmla="*/ 597181 w 1959907"/>
              <a:gd name="connsiteY2" fmla="*/ 24759 h 1691104"/>
              <a:gd name="connsiteX3" fmla="*/ 1343062 w 1959907"/>
              <a:gd name="connsiteY3" fmla="*/ 23049 h 1691104"/>
              <a:gd name="connsiteX4" fmla="*/ 1606831 w 1959907"/>
              <a:gd name="connsiteY4" fmla="*/ 332488 h 1691104"/>
              <a:gd name="connsiteX5" fmla="*/ 1958525 w 1959907"/>
              <a:gd name="connsiteY5" fmla="*/ 618239 h 1691104"/>
              <a:gd name="connsiteX6" fmla="*/ 1723087 w 1959907"/>
              <a:gd name="connsiteY6" fmla="*/ 799457 h 1691104"/>
              <a:gd name="connsiteX7" fmla="*/ 1567513 w 1959907"/>
              <a:gd name="connsiteY7" fmla="*/ 1001191 h 1691104"/>
              <a:gd name="connsiteX8" fmla="*/ 1572275 w 1959907"/>
              <a:gd name="connsiteY8" fmla="*/ 1450984 h 1691104"/>
              <a:gd name="connsiteX9" fmla="*/ 1338790 w 1959907"/>
              <a:gd name="connsiteY9" fmla="*/ 1690045 h 1691104"/>
              <a:gd name="connsiteX10" fmla="*/ 542192 w 1959907"/>
              <a:gd name="connsiteY10" fmla="*/ 1691104 h 1691104"/>
              <a:gd name="connsiteX11" fmla="*/ 340717 w 1959907"/>
              <a:gd name="connsiteY11" fmla="*/ 1358274 h 1691104"/>
              <a:gd name="connsiteX12" fmla="*/ 39 w 1959907"/>
              <a:gd name="connsiteY12" fmla="*/ 1084150 h 1691104"/>
              <a:gd name="connsiteX0" fmla="*/ 22142 w 1959907"/>
              <a:gd name="connsiteY0" fmla="*/ 607573 h 1691104"/>
              <a:gd name="connsiteX1" fmla="*/ 353928 w 1959907"/>
              <a:gd name="connsiteY1" fmla="*/ 346656 h 1691104"/>
              <a:gd name="connsiteX2" fmla="*/ 597181 w 1959907"/>
              <a:gd name="connsiteY2" fmla="*/ 24759 h 1691104"/>
              <a:gd name="connsiteX3" fmla="*/ 1343062 w 1959907"/>
              <a:gd name="connsiteY3" fmla="*/ 23049 h 1691104"/>
              <a:gd name="connsiteX4" fmla="*/ 1606831 w 1959907"/>
              <a:gd name="connsiteY4" fmla="*/ 332488 h 1691104"/>
              <a:gd name="connsiteX5" fmla="*/ 1958525 w 1959907"/>
              <a:gd name="connsiteY5" fmla="*/ 618239 h 1691104"/>
              <a:gd name="connsiteX6" fmla="*/ 1723087 w 1959907"/>
              <a:gd name="connsiteY6" fmla="*/ 799457 h 1691104"/>
              <a:gd name="connsiteX7" fmla="*/ 1567513 w 1959907"/>
              <a:gd name="connsiteY7" fmla="*/ 1001191 h 1691104"/>
              <a:gd name="connsiteX8" fmla="*/ 1572275 w 1959907"/>
              <a:gd name="connsiteY8" fmla="*/ 1450984 h 1691104"/>
              <a:gd name="connsiteX9" fmla="*/ 1338790 w 1959907"/>
              <a:gd name="connsiteY9" fmla="*/ 1690045 h 1691104"/>
              <a:gd name="connsiteX10" fmla="*/ 542192 w 1959907"/>
              <a:gd name="connsiteY10" fmla="*/ 1691104 h 1691104"/>
              <a:gd name="connsiteX11" fmla="*/ 340717 w 1959907"/>
              <a:gd name="connsiteY11" fmla="*/ 1358274 h 1691104"/>
              <a:gd name="connsiteX12" fmla="*/ 39 w 1959907"/>
              <a:gd name="connsiteY12" fmla="*/ 1084150 h 1691104"/>
              <a:gd name="connsiteX0" fmla="*/ 22142 w 1958764"/>
              <a:gd name="connsiteY0" fmla="*/ 607573 h 1691104"/>
              <a:gd name="connsiteX1" fmla="*/ 353928 w 1958764"/>
              <a:gd name="connsiteY1" fmla="*/ 346656 h 1691104"/>
              <a:gd name="connsiteX2" fmla="*/ 597181 w 1958764"/>
              <a:gd name="connsiteY2" fmla="*/ 24759 h 1691104"/>
              <a:gd name="connsiteX3" fmla="*/ 1343062 w 1958764"/>
              <a:gd name="connsiteY3" fmla="*/ 23049 h 1691104"/>
              <a:gd name="connsiteX4" fmla="*/ 1606831 w 1958764"/>
              <a:gd name="connsiteY4" fmla="*/ 332488 h 1691104"/>
              <a:gd name="connsiteX5" fmla="*/ 1958525 w 1958764"/>
              <a:gd name="connsiteY5" fmla="*/ 618239 h 1691104"/>
              <a:gd name="connsiteX6" fmla="*/ 1723087 w 1958764"/>
              <a:gd name="connsiteY6" fmla="*/ 799457 h 1691104"/>
              <a:gd name="connsiteX7" fmla="*/ 1567513 w 1958764"/>
              <a:gd name="connsiteY7" fmla="*/ 1001191 h 1691104"/>
              <a:gd name="connsiteX8" fmla="*/ 1572275 w 1958764"/>
              <a:gd name="connsiteY8" fmla="*/ 1450984 h 1691104"/>
              <a:gd name="connsiteX9" fmla="*/ 1338790 w 1958764"/>
              <a:gd name="connsiteY9" fmla="*/ 1690045 h 1691104"/>
              <a:gd name="connsiteX10" fmla="*/ 542192 w 1958764"/>
              <a:gd name="connsiteY10" fmla="*/ 1691104 h 1691104"/>
              <a:gd name="connsiteX11" fmla="*/ 340717 w 1958764"/>
              <a:gd name="connsiteY11" fmla="*/ 1358274 h 1691104"/>
              <a:gd name="connsiteX12" fmla="*/ 39 w 1958764"/>
              <a:gd name="connsiteY12" fmla="*/ 1084150 h 1691104"/>
              <a:gd name="connsiteX0" fmla="*/ 22142 w 1958535"/>
              <a:gd name="connsiteY0" fmla="*/ 607573 h 1691104"/>
              <a:gd name="connsiteX1" fmla="*/ 353928 w 1958535"/>
              <a:gd name="connsiteY1" fmla="*/ 346656 h 1691104"/>
              <a:gd name="connsiteX2" fmla="*/ 597181 w 1958535"/>
              <a:gd name="connsiteY2" fmla="*/ 24759 h 1691104"/>
              <a:gd name="connsiteX3" fmla="*/ 1343062 w 1958535"/>
              <a:gd name="connsiteY3" fmla="*/ 23049 h 1691104"/>
              <a:gd name="connsiteX4" fmla="*/ 1606831 w 1958535"/>
              <a:gd name="connsiteY4" fmla="*/ 332488 h 1691104"/>
              <a:gd name="connsiteX5" fmla="*/ 1958525 w 1958535"/>
              <a:gd name="connsiteY5" fmla="*/ 618239 h 1691104"/>
              <a:gd name="connsiteX6" fmla="*/ 1723087 w 1958535"/>
              <a:gd name="connsiteY6" fmla="*/ 799457 h 1691104"/>
              <a:gd name="connsiteX7" fmla="*/ 1567513 w 1958535"/>
              <a:gd name="connsiteY7" fmla="*/ 1001191 h 1691104"/>
              <a:gd name="connsiteX8" fmla="*/ 1572275 w 1958535"/>
              <a:gd name="connsiteY8" fmla="*/ 1450984 h 1691104"/>
              <a:gd name="connsiteX9" fmla="*/ 1338790 w 1958535"/>
              <a:gd name="connsiteY9" fmla="*/ 1690045 h 1691104"/>
              <a:gd name="connsiteX10" fmla="*/ 542192 w 1958535"/>
              <a:gd name="connsiteY10" fmla="*/ 1691104 h 1691104"/>
              <a:gd name="connsiteX11" fmla="*/ 340717 w 1958535"/>
              <a:gd name="connsiteY11" fmla="*/ 1358274 h 1691104"/>
              <a:gd name="connsiteX12" fmla="*/ 39 w 1958535"/>
              <a:gd name="connsiteY12" fmla="*/ 1084150 h 1691104"/>
              <a:gd name="connsiteX0" fmla="*/ 22142 w 1952185"/>
              <a:gd name="connsiteY0" fmla="*/ 607573 h 1691104"/>
              <a:gd name="connsiteX1" fmla="*/ 353928 w 1952185"/>
              <a:gd name="connsiteY1" fmla="*/ 346656 h 1691104"/>
              <a:gd name="connsiteX2" fmla="*/ 597181 w 1952185"/>
              <a:gd name="connsiteY2" fmla="*/ 24759 h 1691104"/>
              <a:gd name="connsiteX3" fmla="*/ 1343062 w 1952185"/>
              <a:gd name="connsiteY3" fmla="*/ 23049 h 1691104"/>
              <a:gd name="connsiteX4" fmla="*/ 1606831 w 1952185"/>
              <a:gd name="connsiteY4" fmla="*/ 332488 h 1691104"/>
              <a:gd name="connsiteX5" fmla="*/ 1952175 w 1952185"/>
              <a:gd name="connsiteY5" fmla="*/ 596014 h 1691104"/>
              <a:gd name="connsiteX6" fmla="*/ 1723087 w 1952185"/>
              <a:gd name="connsiteY6" fmla="*/ 799457 h 1691104"/>
              <a:gd name="connsiteX7" fmla="*/ 1567513 w 1952185"/>
              <a:gd name="connsiteY7" fmla="*/ 1001191 h 1691104"/>
              <a:gd name="connsiteX8" fmla="*/ 1572275 w 1952185"/>
              <a:gd name="connsiteY8" fmla="*/ 1450984 h 1691104"/>
              <a:gd name="connsiteX9" fmla="*/ 1338790 w 1952185"/>
              <a:gd name="connsiteY9" fmla="*/ 1690045 h 1691104"/>
              <a:gd name="connsiteX10" fmla="*/ 542192 w 1952185"/>
              <a:gd name="connsiteY10" fmla="*/ 1691104 h 1691104"/>
              <a:gd name="connsiteX11" fmla="*/ 340717 w 1952185"/>
              <a:gd name="connsiteY11" fmla="*/ 1358274 h 1691104"/>
              <a:gd name="connsiteX12" fmla="*/ 39 w 1952185"/>
              <a:gd name="connsiteY12" fmla="*/ 1084150 h 1691104"/>
              <a:gd name="connsiteX0" fmla="*/ 22142 w 1952185"/>
              <a:gd name="connsiteY0" fmla="*/ 607573 h 1691104"/>
              <a:gd name="connsiteX1" fmla="*/ 353928 w 1952185"/>
              <a:gd name="connsiteY1" fmla="*/ 346656 h 1691104"/>
              <a:gd name="connsiteX2" fmla="*/ 597181 w 1952185"/>
              <a:gd name="connsiteY2" fmla="*/ 24759 h 1691104"/>
              <a:gd name="connsiteX3" fmla="*/ 1343062 w 1952185"/>
              <a:gd name="connsiteY3" fmla="*/ 23049 h 1691104"/>
              <a:gd name="connsiteX4" fmla="*/ 1606831 w 1952185"/>
              <a:gd name="connsiteY4" fmla="*/ 332488 h 1691104"/>
              <a:gd name="connsiteX5" fmla="*/ 1952175 w 1952185"/>
              <a:gd name="connsiteY5" fmla="*/ 596014 h 1691104"/>
              <a:gd name="connsiteX6" fmla="*/ 1723087 w 1952185"/>
              <a:gd name="connsiteY6" fmla="*/ 799457 h 1691104"/>
              <a:gd name="connsiteX7" fmla="*/ 1567513 w 1952185"/>
              <a:gd name="connsiteY7" fmla="*/ 1001191 h 1691104"/>
              <a:gd name="connsiteX8" fmla="*/ 1572275 w 1952185"/>
              <a:gd name="connsiteY8" fmla="*/ 1450984 h 1691104"/>
              <a:gd name="connsiteX9" fmla="*/ 1338790 w 1952185"/>
              <a:gd name="connsiteY9" fmla="*/ 1690045 h 1691104"/>
              <a:gd name="connsiteX10" fmla="*/ 542192 w 1952185"/>
              <a:gd name="connsiteY10" fmla="*/ 1691104 h 1691104"/>
              <a:gd name="connsiteX11" fmla="*/ 340717 w 1952185"/>
              <a:gd name="connsiteY11" fmla="*/ 1358274 h 1691104"/>
              <a:gd name="connsiteX12" fmla="*/ 39 w 1952185"/>
              <a:gd name="connsiteY12" fmla="*/ 1084150 h 1691104"/>
              <a:gd name="connsiteX0" fmla="*/ 22142 w 1952175"/>
              <a:gd name="connsiteY0" fmla="*/ 612982 h 1696513"/>
              <a:gd name="connsiteX1" fmla="*/ 353928 w 1952175"/>
              <a:gd name="connsiteY1" fmla="*/ 352065 h 1696513"/>
              <a:gd name="connsiteX2" fmla="*/ 597181 w 1952175"/>
              <a:gd name="connsiteY2" fmla="*/ 30168 h 1696513"/>
              <a:gd name="connsiteX3" fmla="*/ 1343062 w 1952175"/>
              <a:gd name="connsiteY3" fmla="*/ 28458 h 1696513"/>
              <a:gd name="connsiteX4" fmla="*/ 1724306 w 1952175"/>
              <a:gd name="connsiteY4" fmla="*/ 410922 h 1696513"/>
              <a:gd name="connsiteX5" fmla="*/ 1952175 w 1952175"/>
              <a:gd name="connsiteY5" fmla="*/ 601423 h 1696513"/>
              <a:gd name="connsiteX6" fmla="*/ 1723087 w 1952175"/>
              <a:gd name="connsiteY6" fmla="*/ 804866 h 1696513"/>
              <a:gd name="connsiteX7" fmla="*/ 1567513 w 1952175"/>
              <a:gd name="connsiteY7" fmla="*/ 1006600 h 1696513"/>
              <a:gd name="connsiteX8" fmla="*/ 1572275 w 1952175"/>
              <a:gd name="connsiteY8" fmla="*/ 1456393 h 1696513"/>
              <a:gd name="connsiteX9" fmla="*/ 1338790 w 1952175"/>
              <a:gd name="connsiteY9" fmla="*/ 1695454 h 1696513"/>
              <a:gd name="connsiteX10" fmla="*/ 542192 w 1952175"/>
              <a:gd name="connsiteY10" fmla="*/ 1696513 h 1696513"/>
              <a:gd name="connsiteX11" fmla="*/ 340717 w 1952175"/>
              <a:gd name="connsiteY11" fmla="*/ 1363683 h 1696513"/>
              <a:gd name="connsiteX12" fmla="*/ 39 w 1952175"/>
              <a:gd name="connsiteY12" fmla="*/ 1089559 h 1696513"/>
              <a:gd name="connsiteX0" fmla="*/ 22142 w 1952175"/>
              <a:gd name="connsiteY0" fmla="*/ 612982 h 1696513"/>
              <a:gd name="connsiteX1" fmla="*/ 353928 w 1952175"/>
              <a:gd name="connsiteY1" fmla="*/ 352065 h 1696513"/>
              <a:gd name="connsiteX2" fmla="*/ 597181 w 1952175"/>
              <a:gd name="connsiteY2" fmla="*/ 30168 h 1696513"/>
              <a:gd name="connsiteX3" fmla="*/ 1343062 w 1952175"/>
              <a:gd name="connsiteY3" fmla="*/ 28458 h 1696513"/>
              <a:gd name="connsiteX4" fmla="*/ 1724306 w 1952175"/>
              <a:gd name="connsiteY4" fmla="*/ 410922 h 1696513"/>
              <a:gd name="connsiteX5" fmla="*/ 1952175 w 1952175"/>
              <a:gd name="connsiteY5" fmla="*/ 601423 h 1696513"/>
              <a:gd name="connsiteX6" fmla="*/ 1723087 w 1952175"/>
              <a:gd name="connsiteY6" fmla="*/ 804866 h 1696513"/>
              <a:gd name="connsiteX7" fmla="*/ 1567513 w 1952175"/>
              <a:gd name="connsiteY7" fmla="*/ 1006600 h 1696513"/>
              <a:gd name="connsiteX8" fmla="*/ 1572275 w 1952175"/>
              <a:gd name="connsiteY8" fmla="*/ 1456393 h 1696513"/>
              <a:gd name="connsiteX9" fmla="*/ 1338790 w 1952175"/>
              <a:gd name="connsiteY9" fmla="*/ 1695454 h 1696513"/>
              <a:gd name="connsiteX10" fmla="*/ 542192 w 1952175"/>
              <a:gd name="connsiteY10" fmla="*/ 1696513 h 1696513"/>
              <a:gd name="connsiteX11" fmla="*/ 340717 w 1952175"/>
              <a:gd name="connsiteY11" fmla="*/ 1363683 h 1696513"/>
              <a:gd name="connsiteX12" fmla="*/ 39 w 1952175"/>
              <a:gd name="connsiteY12" fmla="*/ 1089559 h 1696513"/>
              <a:gd name="connsiteX0" fmla="*/ 22142 w 1952214"/>
              <a:gd name="connsiteY0" fmla="*/ 612982 h 1696513"/>
              <a:gd name="connsiteX1" fmla="*/ 353928 w 1952214"/>
              <a:gd name="connsiteY1" fmla="*/ 352065 h 1696513"/>
              <a:gd name="connsiteX2" fmla="*/ 597181 w 1952214"/>
              <a:gd name="connsiteY2" fmla="*/ 30168 h 1696513"/>
              <a:gd name="connsiteX3" fmla="*/ 1343062 w 1952214"/>
              <a:gd name="connsiteY3" fmla="*/ 28458 h 1696513"/>
              <a:gd name="connsiteX4" fmla="*/ 1724306 w 1952214"/>
              <a:gd name="connsiteY4" fmla="*/ 410922 h 1696513"/>
              <a:gd name="connsiteX5" fmla="*/ 1952175 w 1952214"/>
              <a:gd name="connsiteY5" fmla="*/ 601423 h 1696513"/>
              <a:gd name="connsiteX6" fmla="*/ 1723087 w 1952214"/>
              <a:gd name="connsiteY6" fmla="*/ 804866 h 1696513"/>
              <a:gd name="connsiteX7" fmla="*/ 1567513 w 1952214"/>
              <a:gd name="connsiteY7" fmla="*/ 1006600 h 1696513"/>
              <a:gd name="connsiteX8" fmla="*/ 1572275 w 1952214"/>
              <a:gd name="connsiteY8" fmla="*/ 1456393 h 1696513"/>
              <a:gd name="connsiteX9" fmla="*/ 1338790 w 1952214"/>
              <a:gd name="connsiteY9" fmla="*/ 1695454 h 1696513"/>
              <a:gd name="connsiteX10" fmla="*/ 542192 w 1952214"/>
              <a:gd name="connsiteY10" fmla="*/ 1696513 h 1696513"/>
              <a:gd name="connsiteX11" fmla="*/ 340717 w 1952214"/>
              <a:gd name="connsiteY11" fmla="*/ 1363683 h 1696513"/>
              <a:gd name="connsiteX12" fmla="*/ 39 w 1952214"/>
              <a:gd name="connsiteY12" fmla="*/ 1089559 h 1696513"/>
              <a:gd name="connsiteX0" fmla="*/ 22142 w 1952213"/>
              <a:gd name="connsiteY0" fmla="*/ 612982 h 1696513"/>
              <a:gd name="connsiteX1" fmla="*/ 353928 w 1952213"/>
              <a:gd name="connsiteY1" fmla="*/ 352065 h 1696513"/>
              <a:gd name="connsiteX2" fmla="*/ 597181 w 1952213"/>
              <a:gd name="connsiteY2" fmla="*/ 30168 h 1696513"/>
              <a:gd name="connsiteX3" fmla="*/ 1343062 w 1952213"/>
              <a:gd name="connsiteY3" fmla="*/ 28458 h 1696513"/>
              <a:gd name="connsiteX4" fmla="*/ 1724306 w 1952213"/>
              <a:gd name="connsiteY4" fmla="*/ 410922 h 1696513"/>
              <a:gd name="connsiteX5" fmla="*/ 1952175 w 1952213"/>
              <a:gd name="connsiteY5" fmla="*/ 620473 h 1696513"/>
              <a:gd name="connsiteX6" fmla="*/ 1723087 w 1952213"/>
              <a:gd name="connsiteY6" fmla="*/ 804866 h 1696513"/>
              <a:gd name="connsiteX7" fmla="*/ 1567513 w 1952213"/>
              <a:gd name="connsiteY7" fmla="*/ 1006600 h 1696513"/>
              <a:gd name="connsiteX8" fmla="*/ 1572275 w 1952213"/>
              <a:gd name="connsiteY8" fmla="*/ 1456393 h 1696513"/>
              <a:gd name="connsiteX9" fmla="*/ 1338790 w 1952213"/>
              <a:gd name="connsiteY9" fmla="*/ 1695454 h 1696513"/>
              <a:gd name="connsiteX10" fmla="*/ 542192 w 1952213"/>
              <a:gd name="connsiteY10" fmla="*/ 1696513 h 1696513"/>
              <a:gd name="connsiteX11" fmla="*/ 340717 w 1952213"/>
              <a:gd name="connsiteY11" fmla="*/ 1363683 h 1696513"/>
              <a:gd name="connsiteX12" fmla="*/ 39 w 1952213"/>
              <a:gd name="connsiteY12" fmla="*/ 1089559 h 1696513"/>
              <a:gd name="connsiteX0" fmla="*/ 22142 w 1952175"/>
              <a:gd name="connsiteY0" fmla="*/ 612982 h 1696513"/>
              <a:gd name="connsiteX1" fmla="*/ 353928 w 1952175"/>
              <a:gd name="connsiteY1" fmla="*/ 352065 h 1696513"/>
              <a:gd name="connsiteX2" fmla="*/ 597181 w 1952175"/>
              <a:gd name="connsiteY2" fmla="*/ 30168 h 1696513"/>
              <a:gd name="connsiteX3" fmla="*/ 1343062 w 1952175"/>
              <a:gd name="connsiteY3" fmla="*/ 28458 h 1696513"/>
              <a:gd name="connsiteX4" fmla="*/ 1724306 w 1952175"/>
              <a:gd name="connsiteY4" fmla="*/ 410922 h 1696513"/>
              <a:gd name="connsiteX5" fmla="*/ 1952175 w 1952175"/>
              <a:gd name="connsiteY5" fmla="*/ 620473 h 1696513"/>
              <a:gd name="connsiteX6" fmla="*/ 1723087 w 1952175"/>
              <a:gd name="connsiteY6" fmla="*/ 804866 h 1696513"/>
              <a:gd name="connsiteX7" fmla="*/ 1567513 w 1952175"/>
              <a:gd name="connsiteY7" fmla="*/ 1006600 h 1696513"/>
              <a:gd name="connsiteX8" fmla="*/ 1572275 w 1952175"/>
              <a:gd name="connsiteY8" fmla="*/ 1456393 h 1696513"/>
              <a:gd name="connsiteX9" fmla="*/ 1338790 w 1952175"/>
              <a:gd name="connsiteY9" fmla="*/ 1695454 h 1696513"/>
              <a:gd name="connsiteX10" fmla="*/ 542192 w 1952175"/>
              <a:gd name="connsiteY10" fmla="*/ 1696513 h 1696513"/>
              <a:gd name="connsiteX11" fmla="*/ 340717 w 1952175"/>
              <a:gd name="connsiteY11" fmla="*/ 1363683 h 1696513"/>
              <a:gd name="connsiteX12" fmla="*/ 39 w 1952175"/>
              <a:gd name="connsiteY12" fmla="*/ 1089559 h 1696513"/>
              <a:gd name="connsiteX0" fmla="*/ 22142 w 1952175"/>
              <a:gd name="connsiteY0" fmla="*/ 612982 h 1696513"/>
              <a:gd name="connsiteX1" fmla="*/ 353928 w 1952175"/>
              <a:gd name="connsiteY1" fmla="*/ 352065 h 1696513"/>
              <a:gd name="connsiteX2" fmla="*/ 597181 w 1952175"/>
              <a:gd name="connsiteY2" fmla="*/ 30168 h 1696513"/>
              <a:gd name="connsiteX3" fmla="*/ 1343062 w 1952175"/>
              <a:gd name="connsiteY3" fmla="*/ 28458 h 1696513"/>
              <a:gd name="connsiteX4" fmla="*/ 1724306 w 1952175"/>
              <a:gd name="connsiteY4" fmla="*/ 410922 h 1696513"/>
              <a:gd name="connsiteX5" fmla="*/ 1952175 w 1952175"/>
              <a:gd name="connsiteY5" fmla="*/ 620473 h 1696513"/>
              <a:gd name="connsiteX6" fmla="*/ 1723087 w 1952175"/>
              <a:gd name="connsiteY6" fmla="*/ 804866 h 1696513"/>
              <a:gd name="connsiteX7" fmla="*/ 1567513 w 1952175"/>
              <a:gd name="connsiteY7" fmla="*/ 1006600 h 1696513"/>
              <a:gd name="connsiteX8" fmla="*/ 1572275 w 1952175"/>
              <a:gd name="connsiteY8" fmla="*/ 1456393 h 1696513"/>
              <a:gd name="connsiteX9" fmla="*/ 1338790 w 1952175"/>
              <a:gd name="connsiteY9" fmla="*/ 1695454 h 1696513"/>
              <a:gd name="connsiteX10" fmla="*/ 542192 w 1952175"/>
              <a:gd name="connsiteY10" fmla="*/ 1696513 h 1696513"/>
              <a:gd name="connsiteX11" fmla="*/ 340717 w 1952175"/>
              <a:gd name="connsiteY11" fmla="*/ 1363683 h 1696513"/>
              <a:gd name="connsiteX12" fmla="*/ 39 w 1952175"/>
              <a:gd name="connsiteY12" fmla="*/ 1089559 h 1696513"/>
              <a:gd name="connsiteX0" fmla="*/ 22142 w 1952175"/>
              <a:gd name="connsiteY0" fmla="*/ 612982 h 1696513"/>
              <a:gd name="connsiteX1" fmla="*/ 353928 w 1952175"/>
              <a:gd name="connsiteY1" fmla="*/ 352065 h 1696513"/>
              <a:gd name="connsiteX2" fmla="*/ 597181 w 1952175"/>
              <a:gd name="connsiteY2" fmla="*/ 30168 h 1696513"/>
              <a:gd name="connsiteX3" fmla="*/ 1343062 w 1952175"/>
              <a:gd name="connsiteY3" fmla="*/ 28458 h 1696513"/>
              <a:gd name="connsiteX4" fmla="*/ 1724306 w 1952175"/>
              <a:gd name="connsiteY4" fmla="*/ 410922 h 1696513"/>
              <a:gd name="connsiteX5" fmla="*/ 1952175 w 1952175"/>
              <a:gd name="connsiteY5" fmla="*/ 620473 h 1696513"/>
              <a:gd name="connsiteX6" fmla="*/ 1723087 w 1952175"/>
              <a:gd name="connsiteY6" fmla="*/ 804866 h 1696513"/>
              <a:gd name="connsiteX7" fmla="*/ 1567513 w 1952175"/>
              <a:gd name="connsiteY7" fmla="*/ 1006600 h 1696513"/>
              <a:gd name="connsiteX8" fmla="*/ 1572275 w 1952175"/>
              <a:gd name="connsiteY8" fmla="*/ 1456393 h 1696513"/>
              <a:gd name="connsiteX9" fmla="*/ 1338790 w 1952175"/>
              <a:gd name="connsiteY9" fmla="*/ 1695454 h 1696513"/>
              <a:gd name="connsiteX10" fmla="*/ 542192 w 1952175"/>
              <a:gd name="connsiteY10" fmla="*/ 1696513 h 1696513"/>
              <a:gd name="connsiteX11" fmla="*/ 340717 w 1952175"/>
              <a:gd name="connsiteY11" fmla="*/ 1363683 h 1696513"/>
              <a:gd name="connsiteX12" fmla="*/ 39 w 1952175"/>
              <a:gd name="connsiteY12" fmla="*/ 1089559 h 1696513"/>
              <a:gd name="connsiteX0" fmla="*/ 22142 w 1952259"/>
              <a:gd name="connsiteY0" fmla="*/ 612982 h 1696513"/>
              <a:gd name="connsiteX1" fmla="*/ 353928 w 1952259"/>
              <a:gd name="connsiteY1" fmla="*/ 352065 h 1696513"/>
              <a:gd name="connsiteX2" fmla="*/ 597181 w 1952259"/>
              <a:gd name="connsiteY2" fmla="*/ 30168 h 1696513"/>
              <a:gd name="connsiteX3" fmla="*/ 1343062 w 1952259"/>
              <a:gd name="connsiteY3" fmla="*/ 28458 h 1696513"/>
              <a:gd name="connsiteX4" fmla="*/ 1724306 w 1952259"/>
              <a:gd name="connsiteY4" fmla="*/ 410922 h 1696513"/>
              <a:gd name="connsiteX5" fmla="*/ 1952175 w 1952259"/>
              <a:gd name="connsiteY5" fmla="*/ 620473 h 1696513"/>
              <a:gd name="connsiteX6" fmla="*/ 1723087 w 1952259"/>
              <a:gd name="connsiteY6" fmla="*/ 804866 h 1696513"/>
              <a:gd name="connsiteX7" fmla="*/ 1567513 w 1952259"/>
              <a:gd name="connsiteY7" fmla="*/ 1006600 h 1696513"/>
              <a:gd name="connsiteX8" fmla="*/ 1572275 w 1952259"/>
              <a:gd name="connsiteY8" fmla="*/ 1456393 h 1696513"/>
              <a:gd name="connsiteX9" fmla="*/ 1338790 w 1952259"/>
              <a:gd name="connsiteY9" fmla="*/ 1695454 h 1696513"/>
              <a:gd name="connsiteX10" fmla="*/ 542192 w 1952259"/>
              <a:gd name="connsiteY10" fmla="*/ 1696513 h 1696513"/>
              <a:gd name="connsiteX11" fmla="*/ 340717 w 1952259"/>
              <a:gd name="connsiteY11" fmla="*/ 1363683 h 1696513"/>
              <a:gd name="connsiteX12" fmla="*/ 39 w 1952259"/>
              <a:gd name="connsiteY12" fmla="*/ 1089559 h 1696513"/>
              <a:gd name="connsiteX0" fmla="*/ 22142 w 1952259"/>
              <a:gd name="connsiteY0" fmla="*/ 584545 h 1668076"/>
              <a:gd name="connsiteX1" fmla="*/ 353928 w 1952259"/>
              <a:gd name="connsiteY1" fmla="*/ 323628 h 1668076"/>
              <a:gd name="connsiteX2" fmla="*/ 597181 w 1952259"/>
              <a:gd name="connsiteY2" fmla="*/ 1731 h 1668076"/>
              <a:gd name="connsiteX3" fmla="*/ 1343062 w 1952259"/>
              <a:gd name="connsiteY3" fmla="*/ 21 h 1668076"/>
              <a:gd name="connsiteX4" fmla="*/ 1724306 w 1952259"/>
              <a:gd name="connsiteY4" fmla="*/ 382485 h 1668076"/>
              <a:gd name="connsiteX5" fmla="*/ 1952175 w 1952259"/>
              <a:gd name="connsiteY5" fmla="*/ 592036 h 1668076"/>
              <a:gd name="connsiteX6" fmla="*/ 1723087 w 1952259"/>
              <a:gd name="connsiteY6" fmla="*/ 776429 h 1668076"/>
              <a:gd name="connsiteX7" fmla="*/ 1567513 w 1952259"/>
              <a:gd name="connsiteY7" fmla="*/ 978163 h 1668076"/>
              <a:gd name="connsiteX8" fmla="*/ 1572275 w 1952259"/>
              <a:gd name="connsiteY8" fmla="*/ 1427956 h 1668076"/>
              <a:gd name="connsiteX9" fmla="*/ 1338790 w 1952259"/>
              <a:gd name="connsiteY9" fmla="*/ 1667017 h 1668076"/>
              <a:gd name="connsiteX10" fmla="*/ 542192 w 1952259"/>
              <a:gd name="connsiteY10" fmla="*/ 1668076 h 1668076"/>
              <a:gd name="connsiteX11" fmla="*/ 340717 w 1952259"/>
              <a:gd name="connsiteY11" fmla="*/ 1335246 h 1668076"/>
              <a:gd name="connsiteX12" fmla="*/ 39 w 1952259"/>
              <a:gd name="connsiteY12" fmla="*/ 1061122 h 1668076"/>
              <a:gd name="connsiteX0" fmla="*/ 22142 w 1952259"/>
              <a:gd name="connsiteY0" fmla="*/ 586186 h 1669717"/>
              <a:gd name="connsiteX1" fmla="*/ 353928 w 1952259"/>
              <a:gd name="connsiteY1" fmla="*/ 325269 h 1669717"/>
              <a:gd name="connsiteX2" fmla="*/ 597181 w 1952259"/>
              <a:gd name="connsiteY2" fmla="*/ 3372 h 1669717"/>
              <a:gd name="connsiteX3" fmla="*/ 1343062 w 1952259"/>
              <a:gd name="connsiteY3" fmla="*/ 1662 h 1669717"/>
              <a:gd name="connsiteX4" fmla="*/ 1724306 w 1952259"/>
              <a:gd name="connsiteY4" fmla="*/ 384126 h 1669717"/>
              <a:gd name="connsiteX5" fmla="*/ 1952175 w 1952259"/>
              <a:gd name="connsiteY5" fmla="*/ 593677 h 1669717"/>
              <a:gd name="connsiteX6" fmla="*/ 1723087 w 1952259"/>
              <a:gd name="connsiteY6" fmla="*/ 778070 h 1669717"/>
              <a:gd name="connsiteX7" fmla="*/ 1567513 w 1952259"/>
              <a:gd name="connsiteY7" fmla="*/ 979804 h 1669717"/>
              <a:gd name="connsiteX8" fmla="*/ 1572275 w 1952259"/>
              <a:gd name="connsiteY8" fmla="*/ 1429597 h 1669717"/>
              <a:gd name="connsiteX9" fmla="*/ 1338790 w 1952259"/>
              <a:gd name="connsiteY9" fmla="*/ 1668658 h 1669717"/>
              <a:gd name="connsiteX10" fmla="*/ 542192 w 1952259"/>
              <a:gd name="connsiteY10" fmla="*/ 1669717 h 1669717"/>
              <a:gd name="connsiteX11" fmla="*/ 340717 w 1952259"/>
              <a:gd name="connsiteY11" fmla="*/ 1336887 h 1669717"/>
              <a:gd name="connsiteX12" fmla="*/ 39 w 1952259"/>
              <a:gd name="connsiteY12" fmla="*/ 1062763 h 1669717"/>
              <a:gd name="connsiteX0" fmla="*/ 22142 w 1952233"/>
              <a:gd name="connsiteY0" fmla="*/ 605822 h 1689353"/>
              <a:gd name="connsiteX1" fmla="*/ 353928 w 1952233"/>
              <a:gd name="connsiteY1" fmla="*/ 344905 h 1689353"/>
              <a:gd name="connsiteX2" fmla="*/ 597181 w 1952233"/>
              <a:gd name="connsiteY2" fmla="*/ 23008 h 1689353"/>
              <a:gd name="connsiteX3" fmla="*/ 1431962 w 1952233"/>
              <a:gd name="connsiteY3" fmla="*/ 27648 h 1689353"/>
              <a:gd name="connsiteX4" fmla="*/ 1724306 w 1952233"/>
              <a:gd name="connsiteY4" fmla="*/ 403762 h 1689353"/>
              <a:gd name="connsiteX5" fmla="*/ 1952175 w 1952233"/>
              <a:gd name="connsiteY5" fmla="*/ 613313 h 1689353"/>
              <a:gd name="connsiteX6" fmla="*/ 1723087 w 1952233"/>
              <a:gd name="connsiteY6" fmla="*/ 797706 h 1689353"/>
              <a:gd name="connsiteX7" fmla="*/ 1567513 w 1952233"/>
              <a:gd name="connsiteY7" fmla="*/ 999440 h 1689353"/>
              <a:gd name="connsiteX8" fmla="*/ 1572275 w 1952233"/>
              <a:gd name="connsiteY8" fmla="*/ 1449233 h 1689353"/>
              <a:gd name="connsiteX9" fmla="*/ 1338790 w 1952233"/>
              <a:gd name="connsiteY9" fmla="*/ 1688294 h 1689353"/>
              <a:gd name="connsiteX10" fmla="*/ 542192 w 1952233"/>
              <a:gd name="connsiteY10" fmla="*/ 1689353 h 1689353"/>
              <a:gd name="connsiteX11" fmla="*/ 340717 w 1952233"/>
              <a:gd name="connsiteY11" fmla="*/ 1356523 h 1689353"/>
              <a:gd name="connsiteX12" fmla="*/ 39 w 1952233"/>
              <a:gd name="connsiteY12" fmla="*/ 1082399 h 1689353"/>
              <a:gd name="connsiteX0" fmla="*/ 22142 w 1952233"/>
              <a:gd name="connsiteY0" fmla="*/ 605161 h 1688692"/>
              <a:gd name="connsiteX1" fmla="*/ 353928 w 1952233"/>
              <a:gd name="connsiteY1" fmla="*/ 344244 h 1688692"/>
              <a:gd name="connsiteX2" fmla="*/ 597181 w 1952233"/>
              <a:gd name="connsiteY2" fmla="*/ 22347 h 1688692"/>
              <a:gd name="connsiteX3" fmla="*/ 1431962 w 1952233"/>
              <a:gd name="connsiteY3" fmla="*/ 26987 h 1688692"/>
              <a:gd name="connsiteX4" fmla="*/ 1724306 w 1952233"/>
              <a:gd name="connsiteY4" fmla="*/ 403101 h 1688692"/>
              <a:gd name="connsiteX5" fmla="*/ 1952175 w 1952233"/>
              <a:gd name="connsiteY5" fmla="*/ 612652 h 1688692"/>
              <a:gd name="connsiteX6" fmla="*/ 1723087 w 1952233"/>
              <a:gd name="connsiteY6" fmla="*/ 797045 h 1688692"/>
              <a:gd name="connsiteX7" fmla="*/ 1567513 w 1952233"/>
              <a:gd name="connsiteY7" fmla="*/ 998779 h 1688692"/>
              <a:gd name="connsiteX8" fmla="*/ 1572275 w 1952233"/>
              <a:gd name="connsiteY8" fmla="*/ 1448572 h 1688692"/>
              <a:gd name="connsiteX9" fmla="*/ 1338790 w 1952233"/>
              <a:gd name="connsiteY9" fmla="*/ 1687633 h 1688692"/>
              <a:gd name="connsiteX10" fmla="*/ 542192 w 1952233"/>
              <a:gd name="connsiteY10" fmla="*/ 1688692 h 1688692"/>
              <a:gd name="connsiteX11" fmla="*/ 340717 w 1952233"/>
              <a:gd name="connsiteY11" fmla="*/ 1355862 h 1688692"/>
              <a:gd name="connsiteX12" fmla="*/ 39 w 1952233"/>
              <a:gd name="connsiteY12" fmla="*/ 1081738 h 1688692"/>
              <a:gd name="connsiteX0" fmla="*/ 22142 w 1952243"/>
              <a:gd name="connsiteY0" fmla="*/ 605161 h 1688692"/>
              <a:gd name="connsiteX1" fmla="*/ 353928 w 1952243"/>
              <a:gd name="connsiteY1" fmla="*/ 344244 h 1688692"/>
              <a:gd name="connsiteX2" fmla="*/ 597181 w 1952243"/>
              <a:gd name="connsiteY2" fmla="*/ 22347 h 1688692"/>
              <a:gd name="connsiteX3" fmla="*/ 1431962 w 1952243"/>
              <a:gd name="connsiteY3" fmla="*/ 26987 h 1688692"/>
              <a:gd name="connsiteX4" fmla="*/ 1724306 w 1952243"/>
              <a:gd name="connsiteY4" fmla="*/ 403101 h 1688692"/>
              <a:gd name="connsiteX5" fmla="*/ 1952175 w 1952243"/>
              <a:gd name="connsiteY5" fmla="*/ 612652 h 1688692"/>
              <a:gd name="connsiteX6" fmla="*/ 1723087 w 1952243"/>
              <a:gd name="connsiteY6" fmla="*/ 797045 h 1688692"/>
              <a:gd name="connsiteX7" fmla="*/ 1567513 w 1952243"/>
              <a:gd name="connsiteY7" fmla="*/ 998779 h 1688692"/>
              <a:gd name="connsiteX8" fmla="*/ 1572275 w 1952243"/>
              <a:gd name="connsiteY8" fmla="*/ 1448572 h 1688692"/>
              <a:gd name="connsiteX9" fmla="*/ 1338790 w 1952243"/>
              <a:gd name="connsiteY9" fmla="*/ 1687633 h 1688692"/>
              <a:gd name="connsiteX10" fmla="*/ 542192 w 1952243"/>
              <a:gd name="connsiteY10" fmla="*/ 1688692 h 1688692"/>
              <a:gd name="connsiteX11" fmla="*/ 340717 w 1952243"/>
              <a:gd name="connsiteY11" fmla="*/ 1355862 h 1688692"/>
              <a:gd name="connsiteX12" fmla="*/ 39 w 1952243"/>
              <a:gd name="connsiteY12" fmla="*/ 1081738 h 1688692"/>
              <a:gd name="connsiteX0" fmla="*/ 22142 w 1952241"/>
              <a:gd name="connsiteY0" fmla="*/ 605161 h 1688692"/>
              <a:gd name="connsiteX1" fmla="*/ 353928 w 1952241"/>
              <a:gd name="connsiteY1" fmla="*/ 344244 h 1688692"/>
              <a:gd name="connsiteX2" fmla="*/ 597181 w 1952241"/>
              <a:gd name="connsiteY2" fmla="*/ 22347 h 1688692"/>
              <a:gd name="connsiteX3" fmla="*/ 1431962 w 1952241"/>
              <a:gd name="connsiteY3" fmla="*/ 26987 h 1688692"/>
              <a:gd name="connsiteX4" fmla="*/ 1724306 w 1952241"/>
              <a:gd name="connsiteY4" fmla="*/ 403101 h 1688692"/>
              <a:gd name="connsiteX5" fmla="*/ 1952175 w 1952241"/>
              <a:gd name="connsiteY5" fmla="*/ 612652 h 1688692"/>
              <a:gd name="connsiteX6" fmla="*/ 1723087 w 1952241"/>
              <a:gd name="connsiteY6" fmla="*/ 797045 h 1688692"/>
              <a:gd name="connsiteX7" fmla="*/ 1567513 w 1952241"/>
              <a:gd name="connsiteY7" fmla="*/ 998779 h 1688692"/>
              <a:gd name="connsiteX8" fmla="*/ 1572275 w 1952241"/>
              <a:gd name="connsiteY8" fmla="*/ 1448572 h 1688692"/>
              <a:gd name="connsiteX9" fmla="*/ 1338790 w 1952241"/>
              <a:gd name="connsiteY9" fmla="*/ 1687633 h 1688692"/>
              <a:gd name="connsiteX10" fmla="*/ 542192 w 1952241"/>
              <a:gd name="connsiteY10" fmla="*/ 1688692 h 1688692"/>
              <a:gd name="connsiteX11" fmla="*/ 340717 w 1952241"/>
              <a:gd name="connsiteY11" fmla="*/ 1355862 h 1688692"/>
              <a:gd name="connsiteX12" fmla="*/ 39 w 1952241"/>
              <a:gd name="connsiteY12" fmla="*/ 1081738 h 1688692"/>
              <a:gd name="connsiteX0" fmla="*/ 22142 w 1952241"/>
              <a:gd name="connsiteY0" fmla="*/ 605161 h 1688692"/>
              <a:gd name="connsiteX1" fmla="*/ 353928 w 1952241"/>
              <a:gd name="connsiteY1" fmla="*/ 344244 h 1688692"/>
              <a:gd name="connsiteX2" fmla="*/ 597181 w 1952241"/>
              <a:gd name="connsiteY2" fmla="*/ 22347 h 1688692"/>
              <a:gd name="connsiteX3" fmla="*/ 1431962 w 1952241"/>
              <a:gd name="connsiteY3" fmla="*/ 26987 h 1688692"/>
              <a:gd name="connsiteX4" fmla="*/ 1724306 w 1952241"/>
              <a:gd name="connsiteY4" fmla="*/ 403101 h 1688692"/>
              <a:gd name="connsiteX5" fmla="*/ 1952175 w 1952241"/>
              <a:gd name="connsiteY5" fmla="*/ 612652 h 1688692"/>
              <a:gd name="connsiteX6" fmla="*/ 1723087 w 1952241"/>
              <a:gd name="connsiteY6" fmla="*/ 797045 h 1688692"/>
              <a:gd name="connsiteX7" fmla="*/ 1567513 w 1952241"/>
              <a:gd name="connsiteY7" fmla="*/ 998779 h 1688692"/>
              <a:gd name="connsiteX8" fmla="*/ 1572275 w 1952241"/>
              <a:gd name="connsiteY8" fmla="*/ 1448572 h 1688692"/>
              <a:gd name="connsiteX9" fmla="*/ 1338790 w 1952241"/>
              <a:gd name="connsiteY9" fmla="*/ 1687633 h 1688692"/>
              <a:gd name="connsiteX10" fmla="*/ 542192 w 1952241"/>
              <a:gd name="connsiteY10" fmla="*/ 1688692 h 1688692"/>
              <a:gd name="connsiteX11" fmla="*/ 340717 w 1952241"/>
              <a:gd name="connsiteY11" fmla="*/ 1355862 h 1688692"/>
              <a:gd name="connsiteX12" fmla="*/ 39 w 1952241"/>
              <a:gd name="connsiteY12" fmla="*/ 1081738 h 1688692"/>
              <a:gd name="connsiteX0" fmla="*/ 22142 w 1952241"/>
              <a:gd name="connsiteY0" fmla="*/ 605161 h 1688692"/>
              <a:gd name="connsiteX1" fmla="*/ 353928 w 1952241"/>
              <a:gd name="connsiteY1" fmla="*/ 344244 h 1688692"/>
              <a:gd name="connsiteX2" fmla="*/ 597181 w 1952241"/>
              <a:gd name="connsiteY2" fmla="*/ 22347 h 1688692"/>
              <a:gd name="connsiteX3" fmla="*/ 1431962 w 1952241"/>
              <a:gd name="connsiteY3" fmla="*/ 26987 h 1688692"/>
              <a:gd name="connsiteX4" fmla="*/ 1724306 w 1952241"/>
              <a:gd name="connsiteY4" fmla="*/ 403101 h 1688692"/>
              <a:gd name="connsiteX5" fmla="*/ 1952175 w 1952241"/>
              <a:gd name="connsiteY5" fmla="*/ 612652 h 1688692"/>
              <a:gd name="connsiteX6" fmla="*/ 1723087 w 1952241"/>
              <a:gd name="connsiteY6" fmla="*/ 797045 h 1688692"/>
              <a:gd name="connsiteX7" fmla="*/ 1567513 w 1952241"/>
              <a:gd name="connsiteY7" fmla="*/ 998779 h 1688692"/>
              <a:gd name="connsiteX8" fmla="*/ 1572275 w 1952241"/>
              <a:gd name="connsiteY8" fmla="*/ 1448572 h 1688692"/>
              <a:gd name="connsiteX9" fmla="*/ 1338790 w 1952241"/>
              <a:gd name="connsiteY9" fmla="*/ 1687633 h 1688692"/>
              <a:gd name="connsiteX10" fmla="*/ 542192 w 1952241"/>
              <a:gd name="connsiteY10" fmla="*/ 1688692 h 1688692"/>
              <a:gd name="connsiteX11" fmla="*/ 340717 w 1952241"/>
              <a:gd name="connsiteY11" fmla="*/ 1355862 h 1688692"/>
              <a:gd name="connsiteX12" fmla="*/ 39 w 1952241"/>
              <a:gd name="connsiteY12" fmla="*/ 1081738 h 1688692"/>
              <a:gd name="connsiteX0" fmla="*/ 22142 w 1952241"/>
              <a:gd name="connsiteY0" fmla="*/ 605161 h 1688692"/>
              <a:gd name="connsiteX1" fmla="*/ 353928 w 1952241"/>
              <a:gd name="connsiteY1" fmla="*/ 344244 h 1688692"/>
              <a:gd name="connsiteX2" fmla="*/ 597181 w 1952241"/>
              <a:gd name="connsiteY2" fmla="*/ 22347 h 1688692"/>
              <a:gd name="connsiteX3" fmla="*/ 1403387 w 1952241"/>
              <a:gd name="connsiteY3" fmla="*/ 26987 h 1688692"/>
              <a:gd name="connsiteX4" fmla="*/ 1724306 w 1952241"/>
              <a:gd name="connsiteY4" fmla="*/ 403101 h 1688692"/>
              <a:gd name="connsiteX5" fmla="*/ 1952175 w 1952241"/>
              <a:gd name="connsiteY5" fmla="*/ 612652 h 1688692"/>
              <a:gd name="connsiteX6" fmla="*/ 1723087 w 1952241"/>
              <a:gd name="connsiteY6" fmla="*/ 797045 h 1688692"/>
              <a:gd name="connsiteX7" fmla="*/ 1567513 w 1952241"/>
              <a:gd name="connsiteY7" fmla="*/ 998779 h 1688692"/>
              <a:gd name="connsiteX8" fmla="*/ 1572275 w 1952241"/>
              <a:gd name="connsiteY8" fmla="*/ 1448572 h 1688692"/>
              <a:gd name="connsiteX9" fmla="*/ 1338790 w 1952241"/>
              <a:gd name="connsiteY9" fmla="*/ 1687633 h 1688692"/>
              <a:gd name="connsiteX10" fmla="*/ 542192 w 1952241"/>
              <a:gd name="connsiteY10" fmla="*/ 1688692 h 1688692"/>
              <a:gd name="connsiteX11" fmla="*/ 340717 w 1952241"/>
              <a:gd name="connsiteY11" fmla="*/ 1355862 h 1688692"/>
              <a:gd name="connsiteX12" fmla="*/ 39 w 1952241"/>
              <a:gd name="connsiteY12" fmla="*/ 1081738 h 1688692"/>
              <a:gd name="connsiteX0" fmla="*/ 22142 w 1952241"/>
              <a:gd name="connsiteY0" fmla="*/ 605161 h 1688692"/>
              <a:gd name="connsiteX1" fmla="*/ 353928 w 1952241"/>
              <a:gd name="connsiteY1" fmla="*/ 344244 h 1688692"/>
              <a:gd name="connsiteX2" fmla="*/ 597181 w 1952241"/>
              <a:gd name="connsiteY2" fmla="*/ 22347 h 1688692"/>
              <a:gd name="connsiteX3" fmla="*/ 1403387 w 1952241"/>
              <a:gd name="connsiteY3" fmla="*/ 26987 h 1688692"/>
              <a:gd name="connsiteX4" fmla="*/ 1724306 w 1952241"/>
              <a:gd name="connsiteY4" fmla="*/ 403101 h 1688692"/>
              <a:gd name="connsiteX5" fmla="*/ 1952175 w 1952241"/>
              <a:gd name="connsiteY5" fmla="*/ 612652 h 1688692"/>
              <a:gd name="connsiteX6" fmla="*/ 1723087 w 1952241"/>
              <a:gd name="connsiteY6" fmla="*/ 797045 h 1688692"/>
              <a:gd name="connsiteX7" fmla="*/ 1567513 w 1952241"/>
              <a:gd name="connsiteY7" fmla="*/ 998779 h 1688692"/>
              <a:gd name="connsiteX8" fmla="*/ 1572275 w 1952241"/>
              <a:gd name="connsiteY8" fmla="*/ 1448572 h 1688692"/>
              <a:gd name="connsiteX9" fmla="*/ 1338790 w 1952241"/>
              <a:gd name="connsiteY9" fmla="*/ 1687633 h 1688692"/>
              <a:gd name="connsiteX10" fmla="*/ 542192 w 1952241"/>
              <a:gd name="connsiteY10" fmla="*/ 1688692 h 1688692"/>
              <a:gd name="connsiteX11" fmla="*/ 340717 w 1952241"/>
              <a:gd name="connsiteY11" fmla="*/ 1355862 h 1688692"/>
              <a:gd name="connsiteX12" fmla="*/ 39 w 1952241"/>
              <a:gd name="connsiteY12" fmla="*/ 1081738 h 1688692"/>
              <a:gd name="connsiteX0" fmla="*/ 22142 w 1952241"/>
              <a:gd name="connsiteY0" fmla="*/ 607226 h 1690757"/>
              <a:gd name="connsiteX1" fmla="*/ 353928 w 1952241"/>
              <a:gd name="connsiteY1" fmla="*/ 346309 h 1690757"/>
              <a:gd name="connsiteX2" fmla="*/ 597181 w 1952241"/>
              <a:gd name="connsiteY2" fmla="*/ 24412 h 1690757"/>
              <a:gd name="connsiteX3" fmla="*/ 1374812 w 1952241"/>
              <a:gd name="connsiteY3" fmla="*/ 22702 h 1690757"/>
              <a:gd name="connsiteX4" fmla="*/ 1724306 w 1952241"/>
              <a:gd name="connsiteY4" fmla="*/ 405166 h 1690757"/>
              <a:gd name="connsiteX5" fmla="*/ 1952175 w 1952241"/>
              <a:gd name="connsiteY5" fmla="*/ 614717 h 1690757"/>
              <a:gd name="connsiteX6" fmla="*/ 1723087 w 1952241"/>
              <a:gd name="connsiteY6" fmla="*/ 799110 h 1690757"/>
              <a:gd name="connsiteX7" fmla="*/ 1567513 w 1952241"/>
              <a:gd name="connsiteY7" fmla="*/ 1000844 h 1690757"/>
              <a:gd name="connsiteX8" fmla="*/ 1572275 w 1952241"/>
              <a:gd name="connsiteY8" fmla="*/ 1450637 h 1690757"/>
              <a:gd name="connsiteX9" fmla="*/ 1338790 w 1952241"/>
              <a:gd name="connsiteY9" fmla="*/ 1689698 h 1690757"/>
              <a:gd name="connsiteX10" fmla="*/ 542192 w 1952241"/>
              <a:gd name="connsiteY10" fmla="*/ 1690757 h 1690757"/>
              <a:gd name="connsiteX11" fmla="*/ 340717 w 1952241"/>
              <a:gd name="connsiteY11" fmla="*/ 1357927 h 1690757"/>
              <a:gd name="connsiteX12" fmla="*/ 39 w 1952241"/>
              <a:gd name="connsiteY12" fmla="*/ 1083803 h 1690757"/>
              <a:gd name="connsiteX0" fmla="*/ 22142 w 1952241"/>
              <a:gd name="connsiteY0" fmla="*/ 584831 h 1668362"/>
              <a:gd name="connsiteX1" fmla="*/ 353928 w 1952241"/>
              <a:gd name="connsiteY1" fmla="*/ 323914 h 1668362"/>
              <a:gd name="connsiteX2" fmla="*/ 597181 w 1952241"/>
              <a:gd name="connsiteY2" fmla="*/ 2017 h 1668362"/>
              <a:gd name="connsiteX3" fmla="*/ 1374812 w 1952241"/>
              <a:gd name="connsiteY3" fmla="*/ 307 h 1668362"/>
              <a:gd name="connsiteX4" fmla="*/ 1724306 w 1952241"/>
              <a:gd name="connsiteY4" fmla="*/ 382771 h 1668362"/>
              <a:gd name="connsiteX5" fmla="*/ 1952175 w 1952241"/>
              <a:gd name="connsiteY5" fmla="*/ 592322 h 1668362"/>
              <a:gd name="connsiteX6" fmla="*/ 1723087 w 1952241"/>
              <a:gd name="connsiteY6" fmla="*/ 776715 h 1668362"/>
              <a:gd name="connsiteX7" fmla="*/ 1567513 w 1952241"/>
              <a:gd name="connsiteY7" fmla="*/ 978449 h 1668362"/>
              <a:gd name="connsiteX8" fmla="*/ 1572275 w 1952241"/>
              <a:gd name="connsiteY8" fmla="*/ 1428242 h 1668362"/>
              <a:gd name="connsiteX9" fmla="*/ 1338790 w 1952241"/>
              <a:gd name="connsiteY9" fmla="*/ 1667303 h 1668362"/>
              <a:gd name="connsiteX10" fmla="*/ 542192 w 1952241"/>
              <a:gd name="connsiteY10" fmla="*/ 1668362 h 1668362"/>
              <a:gd name="connsiteX11" fmla="*/ 340717 w 1952241"/>
              <a:gd name="connsiteY11" fmla="*/ 1335532 h 1668362"/>
              <a:gd name="connsiteX12" fmla="*/ 39 w 1952241"/>
              <a:gd name="connsiteY12" fmla="*/ 1061408 h 1668362"/>
              <a:gd name="connsiteX0" fmla="*/ 22142 w 1952241"/>
              <a:gd name="connsiteY0" fmla="*/ 584545 h 1668076"/>
              <a:gd name="connsiteX1" fmla="*/ 353928 w 1952241"/>
              <a:gd name="connsiteY1" fmla="*/ 323628 h 1668076"/>
              <a:gd name="connsiteX2" fmla="*/ 597181 w 1952241"/>
              <a:gd name="connsiteY2" fmla="*/ 1731 h 1668076"/>
              <a:gd name="connsiteX3" fmla="*/ 1374812 w 1952241"/>
              <a:gd name="connsiteY3" fmla="*/ 21 h 1668076"/>
              <a:gd name="connsiteX4" fmla="*/ 1724306 w 1952241"/>
              <a:gd name="connsiteY4" fmla="*/ 382485 h 1668076"/>
              <a:gd name="connsiteX5" fmla="*/ 1952175 w 1952241"/>
              <a:gd name="connsiteY5" fmla="*/ 592036 h 1668076"/>
              <a:gd name="connsiteX6" fmla="*/ 1723087 w 1952241"/>
              <a:gd name="connsiteY6" fmla="*/ 776429 h 1668076"/>
              <a:gd name="connsiteX7" fmla="*/ 1567513 w 1952241"/>
              <a:gd name="connsiteY7" fmla="*/ 978163 h 1668076"/>
              <a:gd name="connsiteX8" fmla="*/ 1572275 w 1952241"/>
              <a:gd name="connsiteY8" fmla="*/ 1427956 h 1668076"/>
              <a:gd name="connsiteX9" fmla="*/ 1338790 w 1952241"/>
              <a:gd name="connsiteY9" fmla="*/ 1667017 h 1668076"/>
              <a:gd name="connsiteX10" fmla="*/ 542192 w 1952241"/>
              <a:gd name="connsiteY10" fmla="*/ 1668076 h 1668076"/>
              <a:gd name="connsiteX11" fmla="*/ 340717 w 1952241"/>
              <a:gd name="connsiteY11" fmla="*/ 1335246 h 1668076"/>
              <a:gd name="connsiteX12" fmla="*/ 39 w 1952241"/>
              <a:gd name="connsiteY12" fmla="*/ 1061122 h 1668076"/>
              <a:gd name="connsiteX0" fmla="*/ 22142 w 1952241"/>
              <a:gd name="connsiteY0" fmla="*/ 584545 h 1668076"/>
              <a:gd name="connsiteX1" fmla="*/ 353928 w 1952241"/>
              <a:gd name="connsiteY1" fmla="*/ 323628 h 1668076"/>
              <a:gd name="connsiteX2" fmla="*/ 597181 w 1952241"/>
              <a:gd name="connsiteY2" fmla="*/ 1731 h 1668076"/>
              <a:gd name="connsiteX3" fmla="*/ 1374812 w 1952241"/>
              <a:gd name="connsiteY3" fmla="*/ 21 h 1668076"/>
              <a:gd name="connsiteX4" fmla="*/ 1724306 w 1952241"/>
              <a:gd name="connsiteY4" fmla="*/ 382485 h 1668076"/>
              <a:gd name="connsiteX5" fmla="*/ 1952175 w 1952241"/>
              <a:gd name="connsiteY5" fmla="*/ 592036 h 1668076"/>
              <a:gd name="connsiteX6" fmla="*/ 1723087 w 1952241"/>
              <a:gd name="connsiteY6" fmla="*/ 776429 h 1668076"/>
              <a:gd name="connsiteX7" fmla="*/ 1567513 w 1952241"/>
              <a:gd name="connsiteY7" fmla="*/ 978163 h 1668076"/>
              <a:gd name="connsiteX8" fmla="*/ 1572275 w 1952241"/>
              <a:gd name="connsiteY8" fmla="*/ 1427956 h 1668076"/>
              <a:gd name="connsiteX9" fmla="*/ 1338790 w 1952241"/>
              <a:gd name="connsiteY9" fmla="*/ 1667017 h 1668076"/>
              <a:gd name="connsiteX10" fmla="*/ 542192 w 1952241"/>
              <a:gd name="connsiteY10" fmla="*/ 1668076 h 1668076"/>
              <a:gd name="connsiteX11" fmla="*/ 340717 w 1952241"/>
              <a:gd name="connsiteY11" fmla="*/ 1335246 h 1668076"/>
              <a:gd name="connsiteX12" fmla="*/ 39 w 1952241"/>
              <a:gd name="connsiteY12" fmla="*/ 1061122 h 1668076"/>
              <a:gd name="connsiteX0" fmla="*/ 22142 w 1952241"/>
              <a:gd name="connsiteY0" fmla="*/ 584545 h 1668076"/>
              <a:gd name="connsiteX1" fmla="*/ 353928 w 1952241"/>
              <a:gd name="connsiteY1" fmla="*/ 323628 h 1668076"/>
              <a:gd name="connsiteX2" fmla="*/ 597181 w 1952241"/>
              <a:gd name="connsiteY2" fmla="*/ 1731 h 1668076"/>
              <a:gd name="connsiteX3" fmla="*/ 1374812 w 1952241"/>
              <a:gd name="connsiteY3" fmla="*/ 21 h 1668076"/>
              <a:gd name="connsiteX4" fmla="*/ 1724306 w 1952241"/>
              <a:gd name="connsiteY4" fmla="*/ 382485 h 1668076"/>
              <a:gd name="connsiteX5" fmla="*/ 1952175 w 1952241"/>
              <a:gd name="connsiteY5" fmla="*/ 592036 h 1668076"/>
              <a:gd name="connsiteX6" fmla="*/ 1723087 w 1952241"/>
              <a:gd name="connsiteY6" fmla="*/ 776429 h 1668076"/>
              <a:gd name="connsiteX7" fmla="*/ 1567513 w 1952241"/>
              <a:gd name="connsiteY7" fmla="*/ 978163 h 1668076"/>
              <a:gd name="connsiteX8" fmla="*/ 1572275 w 1952241"/>
              <a:gd name="connsiteY8" fmla="*/ 1427956 h 1668076"/>
              <a:gd name="connsiteX9" fmla="*/ 1338790 w 1952241"/>
              <a:gd name="connsiteY9" fmla="*/ 1667017 h 1668076"/>
              <a:gd name="connsiteX10" fmla="*/ 542192 w 1952241"/>
              <a:gd name="connsiteY10" fmla="*/ 1668076 h 1668076"/>
              <a:gd name="connsiteX11" fmla="*/ 340717 w 1952241"/>
              <a:gd name="connsiteY11" fmla="*/ 1335246 h 1668076"/>
              <a:gd name="connsiteX12" fmla="*/ 39 w 1952241"/>
              <a:gd name="connsiteY12" fmla="*/ 1061122 h 1668076"/>
              <a:gd name="connsiteX0" fmla="*/ 22142 w 1952241"/>
              <a:gd name="connsiteY0" fmla="*/ 584545 h 1668076"/>
              <a:gd name="connsiteX1" fmla="*/ 353928 w 1952241"/>
              <a:gd name="connsiteY1" fmla="*/ 323628 h 1668076"/>
              <a:gd name="connsiteX2" fmla="*/ 597181 w 1952241"/>
              <a:gd name="connsiteY2" fmla="*/ 1731 h 1668076"/>
              <a:gd name="connsiteX3" fmla="*/ 1374812 w 1952241"/>
              <a:gd name="connsiteY3" fmla="*/ 21 h 1668076"/>
              <a:gd name="connsiteX4" fmla="*/ 1724306 w 1952241"/>
              <a:gd name="connsiteY4" fmla="*/ 382485 h 1668076"/>
              <a:gd name="connsiteX5" fmla="*/ 1952175 w 1952241"/>
              <a:gd name="connsiteY5" fmla="*/ 592036 h 1668076"/>
              <a:gd name="connsiteX6" fmla="*/ 1723087 w 1952241"/>
              <a:gd name="connsiteY6" fmla="*/ 776429 h 1668076"/>
              <a:gd name="connsiteX7" fmla="*/ 1567513 w 1952241"/>
              <a:gd name="connsiteY7" fmla="*/ 978163 h 1668076"/>
              <a:gd name="connsiteX8" fmla="*/ 1572275 w 1952241"/>
              <a:gd name="connsiteY8" fmla="*/ 1427956 h 1668076"/>
              <a:gd name="connsiteX9" fmla="*/ 1338790 w 1952241"/>
              <a:gd name="connsiteY9" fmla="*/ 1667017 h 1668076"/>
              <a:gd name="connsiteX10" fmla="*/ 542192 w 1952241"/>
              <a:gd name="connsiteY10" fmla="*/ 1668076 h 1668076"/>
              <a:gd name="connsiteX11" fmla="*/ 340717 w 1952241"/>
              <a:gd name="connsiteY11" fmla="*/ 1335246 h 1668076"/>
              <a:gd name="connsiteX12" fmla="*/ 39 w 1952241"/>
              <a:gd name="connsiteY12" fmla="*/ 1061122 h 1668076"/>
              <a:gd name="connsiteX13" fmla="*/ 22142 w 1952241"/>
              <a:gd name="connsiteY13" fmla="*/ 584545 h 1668076"/>
              <a:gd name="connsiteX0" fmla="*/ 22142 w 1952241"/>
              <a:gd name="connsiteY0" fmla="*/ 584545 h 1668076"/>
              <a:gd name="connsiteX1" fmla="*/ 353928 w 1952241"/>
              <a:gd name="connsiteY1" fmla="*/ 323628 h 1668076"/>
              <a:gd name="connsiteX2" fmla="*/ 597181 w 1952241"/>
              <a:gd name="connsiteY2" fmla="*/ 1731 h 1668076"/>
              <a:gd name="connsiteX3" fmla="*/ 1374812 w 1952241"/>
              <a:gd name="connsiteY3" fmla="*/ 21 h 1668076"/>
              <a:gd name="connsiteX4" fmla="*/ 1724306 w 1952241"/>
              <a:gd name="connsiteY4" fmla="*/ 382485 h 1668076"/>
              <a:gd name="connsiteX5" fmla="*/ 1952175 w 1952241"/>
              <a:gd name="connsiteY5" fmla="*/ 592036 h 1668076"/>
              <a:gd name="connsiteX6" fmla="*/ 1723087 w 1952241"/>
              <a:gd name="connsiteY6" fmla="*/ 776429 h 1668076"/>
              <a:gd name="connsiteX7" fmla="*/ 1567513 w 1952241"/>
              <a:gd name="connsiteY7" fmla="*/ 978163 h 1668076"/>
              <a:gd name="connsiteX8" fmla="*/ 1572275 w 1952241"/>
              <a:gd name="connsiteY8" fmla="*/ 1427956 h 1668076"/>
              <a:gd name="connsiteX9" fmla="*/ 1338790 w 1952241"/>
              <a:gd name="connsiteY9" fmla="*/ 1667017 h 1668076"/>
              <a:gd name="connsiteX10" fmla="*/ 542192 w 1952241"/>
              <a:gd name="connsiteY10" fmla="*/ 1668076 h 1668076"/>
              <a:gd name="connsiteX11" fmla="*/ 340717 w 1952241"/>
              <a:gd name="connsiteY11" fmla="*/ 1335246 h 1668076"/>
              <a:gd name="connsiteX12" fmla="*/ 39 w 1952241"/>
              <a:gd name="connsiteY12" fmla="*/ 1061122 h 1668076"/>
              <a:gd name="connsiteX13" fmla="*/ 22142 w 1952241"/>
              <a:gd name="connsiteY13" fmla="*/ 584545 h 1668076"/>
              <a:gd name="connsiteX0" fmla="*/ 18967 w 1952241"/>
              <a:gd name="connsiteY0" fmla="*/ 540095 h 1668076"/>
              <a:gd name="connsiteX1" fmla="*/ 353928 w 1952241"/>
              <a:gd name="connsiteY1" fmla="*/ 323628 h 1668076"/>
              <a:gd name="connsiteX2" fmla="*/ 597181 w 1952241"/>
              <a:gd name="connsiteY2" fmla="*/ 1731 h 1668076"/>
              <a:gd name="connsiteX3" fmla="*/ 1374812 w 1952241"/>
              <a:gd name="connsiteY3" fmla="*/ 21 h 1668076"/>
              <a:gd name="connsiteX4" fmla="*/ 1724306 w 1952241"/>
              <a:gd name="connsiteY4" fmla="*/ 382485 h 1668076"/>
              <a:gd name="connsiteX5" fmla="*/ 1952175 w 1952241"/>
              <a:gd name="connsiteY5" fmla="*/ 592036 h 1668076"/>
              <a:gd name="connsiteX6" fmla="*/ 1723087 w 1952241"/>
              <a:gd name="connsiteY6" fmla="*/ 776429 h 1668076"/>
              <a:gd name="connsiteX7" fmla="*/ 1567513 w 1952241"/>
              <a:gd name="connsiteY7" fmla="*/ 978163 h 1668076"/>
              <a:gd name="connsiteX8" fmla="*/ 1572275 w 1952241"/>
              <a:gd name="connsiteY8" fmla="*/ 1427956 h 1668076"/>
              <a:gd name="connsiteX9" fmla="*/ 1338790 w 1952241"/>
              <a:gd name="connsiteY9" fmla="*/ 1667017 h 1668076"/>
              <a:gd name="connsiteX10" fmla="*/ 542192 w 1952241"/>
              <a:gd name="connsiteY10" fmla="*/ 1668076 h 1668076"/>
              <a:gd name="connsiteX11" fmla="*/ 340717 w 1952241"/>
              <a:gd name="connsiteY11" fmla="*/ 1335246 h 1668076"/>
              <a:gd name="connsiteX12" fmla="*/ 39 w 1952241"/>
              <a:gd name="connsiteY12" fmla="*/ 1061122 h 1668076"/>
              <a:gd name="connsiteX13" fmla="*/ 18967 w 1952241"/>
              <a:gd name="connsiteY13" fmla="*/ 540095 h 1668076"/>
              <a:gd name="connsiteX0" fmla="*/ 23972 w 1957246"/>
              <a:gd name="connsiteY0" fmla="*/ 540095 h 1668076"/>
              <a:gd name="connsiteX1" fmla="*/ 358933 w 1957246"/>
              <a:gd name="connsiteY1" fmla="*/ 323628 h 1668076"/>
              <a:gd name="connsiteX2" fmla="*/ 602186 w 1957246"/>
              <a:gd name="connsiteY2" fmla="*/ 1731 h 1668076"/>
              <a:gd name="connsiteX3" fmla="*/ 1379817 w 1957246"/>
              <a:gd name="connsiteY3" fmla="*/ 21 h 1668076"/>
              <a:gd name="connsiteX4" fmla="*/ 1729311 w 1957246"/>
              <a:gd name="connsiteY4" fmla="*/ 382485 h 1668076"/>
              <a:gd name="connsiteX5" fmla="*/ 1957180 w 1957246"/>
              <a:gd name="connsiteY5" fmla="*/ 592036 h 1668076"/>
              <a:gd name="connsiteX6" fmla="*/ 1728092 w 1957246"/>
              <a:gd name="connsiteY6" fmla="*/ 776429 h 1668076"/>
              <a:gd name="connsiteX7" fmla="*/ 1572518 w 1957246"/>
              <a:gd name="connsiteY7" fmla="*/ 978163 h 1668076"/>
              <a:gd name="connsiteX8" fmla="*/ 1577280 w 1957246"/>
              <a:gd name="connsiteY8" fmla="*/ 1427956 h 1668076"/>
              <a:gd name="connsiteX9" fmla="*/ 1343795 w 1957246"/>
              <a:gd name="connsiteY9" fmla="*/ 1667017 h 1668076"/>
              <a:gd name="connsiteX10" fmla="*/ 547197 w 1957246"/>
              <a:gd name="connsiteY10" fmla="*/ 1668076 h 1668076"/>
              <a:gd name="connsiteX11" fmla="*/ 345722 w 1957246"/>
              <a:gd name="connsiteY11" fmla="*/ 1335246 h 1668076"/>
              <a:gd name="connsiteX12" fmla="*/ 27269 w 1957246"/>
              <a:gd name="connsiteY12" fmla="*/ 1086522 h 1668076"/>
              <a:gd name="connsiteX13" fmla="*/ 23972 w 1957246"/>
              <a:gd name="connsiteY13" fmla="*/ 540095 h 1668076"/>
              <a:gd name="connsiteX0" fmla="*/ 23972 w 1957246"/>
              <a:gd name="connsiteY0" fmla="*/ 540095 h 1668076"/>
              <a:gd name="connsiteX1" fmla="*/ 358933 w 1957246"/>
              <a:gd name="connsiteY1" fmla="*/ 323628 h 1668076"/>
              <a:gd name="connsiteX2" fmla="*/ 602186 w 1957246"/>
              <a:gd name="connsiteY2" fmla="*/ 1731 h 1668076"/>
              <a:gd name="connsiteX3" fmla="*/ 1379817 w 1957246"/>
              <a:gd name="connsiteY3" fmla="*/ 21 h 1668076"/>
              <a:gd name="connsiteX4" fmla="*/ 1729311 w 1957246"/>
              <a:gd name="connsiteY4" fmla="*/ 382485 h 1668076"/>
              <a:gd name="connsiteX5" fmla="*/ 1957180 w 1957246"/>
              <a:gd name="connsiteY5" fmla="*/ 592036 h 1668076"/>
              <a:gd name="connsiteX6" fmla="*/ 1728092 w 1957246"/>
              <a:gd name="connsiteY6" fmla="*/ 776429 h 1668076"/>
              <a:gd name="connsiteX7" fmla="*/ 1572518 w 1957246"/>
              <a:gd name="connsiteY7" fmla="*/ 978163 h 1668076"/>
              <a:gd name="connsiteX8" fmla="*/ 1577280 w 1957246"/>
              <a:gd name="connsiteY8" fmla="*/ 1427956 h 1668076"/>
              <a:gd name="connsiteX9" fmla="*/ 1343795 w 1957246"/>
              <a:gd name="connsiteY9" fmla="*/ 1667017 h 1668076"/>
              <a:gd name="connsiteX10" fmla="*/ 547197 w 1957246"/>
              <a:gd name="connsiteY10" fmla="*/ 1668076 h 1668076"/>
              <a:gd name="connsiteX11" fmla="*/ 345722 w 1957246"/>
              <a:gd name="connsiteY11" fmla="*/ 1335246 h 1668076"/>
              <a:gd name="connsiteX12" fmla="*/ 27269 w 1957246"/>
              <a:gd name="connsiteY12" fmla="*/ 1086522 h 1668076"/>
              <a:gd name="connsiteX13" fmla="*/ 23972 w 1957246"/>
              <a:gd name="connsiteY13" fmla="*/ 540095 h 1668076"/>
              <a:gd name="connsiteX0" fmla="*/ 23972 w 1957246"/>
              <a:gd name="connsiteY0" fmla="*/ 540095 h 1668076"/>
              <a:gd name="connsiteX1" fmla="*/ 358933 w 1957246"/>
              <a:gd name="connsiteY1" fmla="*/ 323628 h 1668076"/>
              <a:gd name="connsiteX2" fmla="*/ 602186 w 1957246"/>
              <a:gd name="connsiteY2" fmla="*/ 1731 h 1668076"/>
              <a:gd name="connsiteX3" fmla="*/ 1379817 w 1957246"/>
              <a:gd name="connsiteY3" fmla="*/ 21 h 1668076"/>
              <a:gd name="connsiteX4" fmla="*/ 1729311 w 1957246"/>
              <a:gd name="connsiteY4" fmla="*/ 382485 h 1668076"/>
              <a:gd name="connsiteX5" fmla="*/ 1957180 w 1957246"/>
              <a:gd name="connsiteY5" fmla="*/ 592036 h 1668076"/>
              <a:gd name="connsiteX6" fmla="*/ 1728092 w 1957246"/>
              <a:gd name="connsiteY6" fmla="*/ 776429 h 1668076"/>
              <a:gd name="connsiteX7" fmla="*/ 1572518 w 1957246"/>
              <a:gd name="connsiteY7" fmla="*/ 978163 h 1668076"/>
              <a:gd name="connsiteX8" fmla="*/ 1577280 w 1957246"/>
              <a:gd name="connsiteY8" fmla="*/ 1427956 h 1668076"/>
              <a:gd name="connsiteX9" fmla="*/ 1343795 w 1957246"/>
              <a:gd name="connsiteY9" fmla="*/ 1667017 h 1668076"/>
              <a:gd name="connsiteX10" fmla="*/ 547197 w 1957246"/>
              <a:gd name="connsiteY10" fmla="*/ 1668076 h 1668076"/>
              <a:gd name="connsiteX11" fmla="*/ 345722 w 1957246"/>
              <a:gd name="connsiteY11" fmla="*/ 1335246 h 1668076"/>
              <a:gd name="connsiteX12" fmla="*/ 27269 w 1957246"/>
              <a:gd name="connsiteY12" fmla="*/ 1086522 h 1668076"/>
              <a:gd name="connsiteX13" fmla="*/ 23972 w 1957246"/>
              <a:gd name="connsiteY13" fmla="*/ 540095 h 1668076"/>
              <a:gd name="connsiteX0" fmla="*/ 287 w 1933561"/>
              <a:gd name="connsiteY0" fmla="*/ 540095 h 1668076"/>
              <a:gd name="connsiteX1" fmla="*/ 335248 w 1933561"/>
              <a:gd name="connsiteY1" fmla="*/ 323628 h 1668076"/>
              <a:gd name="connsiteX2" fmla="*/ 578501 w 1933561"/>
              <a:gd name="connsiteY2" fmla="*/ 1731 h 1668076"/>
              <a:gd name="connsiteX3" fmla="*/ 1356132 w 1933561"/>
              <a:gd name="connsiteY3" fmla="*/ 21 h 1668076"/>
              <a:gd name="connsiteX4" fmla="*/ 1705626 w 1933561"/>
              <a:gd name="connsiteY4" fmla="*/ 382485 h 1668076"/>
              <a:gd name="connsiteX5" fmla="*/ 1933495 w 1933561"/>
              <a:gd name="connsiteY5" fmla="*/ 592036 h 1668076"/>
              <a:gd name="connsiteX6" fmla="*/ 1704407 w 1933561"/>
              <a:gd name="connsiteY6" fmla="*/ 776429 h 1668076"/>
              <a:gd name="connsiteX7" fmla="*/ 1548833 w 1933561"/>
              <a:gd name="connsiteY7" fmla="*/ 978163 h 1668076"/>
              <a:gd name="connsiteX8" fmla="*/ 1553595 w 1933561"/>
              <a:gd name="connsiteY8" fmla="*/ 1427956 h 1668076"/>
              <a:gd name="connsiteX9" fmla="*/ 1320110 w 1933561"/>
              <a:gd name="connsiteY9" fmla="*/ 1667017 h 1668076"/>
              <a:gd name="connsiteX10" fmla="*/ 523512 w 1933561"/>
              <a:gd name="connsiteY10" fmla="*/ 1668076 h 1668076"/>
              <a:gd name="connsiteX11" fmla="*/ 322037 w 1933561"/>
              <a:gd name="connsiteY11" fmla="*/ 1335246 h 1668076"/>
              <a:gd name="connsiteX12" fmla="*/ 3584 w 1933561"/>
              <a:gd name="connsiteY12" fmla="*/ 1086522 h 1668076"/>
              <a:gd name="connsiteX13" fmla="*/ 287 w 1933561"/>
              <a:gd name="connsiteY13" fmla="*/ 540095 h 1668076"/>
              <a:gd name="connsiteX0" fmla="*/ 287 w 1933561"/>
              <a:gd name="connsiteY0" fmla="*/ 540095 h 1668076"/>
              <a:gd name="connsiteX1" fmla="*/ 335248 w 1933561"/>
              <a:gd name="connsiteY1" fmla="*/ 323628 h 1668076"/>
              <a:gd name="connsiteX2" fmla="*/ 578501 w 1933561"/>
              <a:gd name="connsiteY2" fmla="*/ 1731 h 1668076"/>
              <a:gd name="connsiteX3" fmla="*/ 1356132 w 1933561"/>
              <a:gd name="connsiteY3" fmla="*/ 21 h 1668076"/>
              <a:gd name="connsiteX4" fmla="*/ 1705626 w 1933561"/>
              <a:gd name="connsiteY4" fmla="*/ 382485 h 1668076"/>
              <a:gd name="connsiteX5" fmla="*/ 1933495 w 1933561"/>
              <a:gd name="connsiteY5" fmla="*/ 592036 h 1668076"/>
              <a:gd name="connsiteX6" fmla="*/ 1704407 w 1933561"/>
              <a:gd name="connsiteY6" fmla="*/ 776429 h 1668076"/>
              <a:gd name="connsiteX7" fmla="*/ 1548833 w 1933561"/>
              <a:gd name="connsiteY7" fmla="*/ 978163 h 1668076"/>
              <a:gd name="connsiteX8" fmla="*/ 1553595 w 1933561"/>
              <a:gd name="connsiteY8" fmla="*/ 1427956 h 1668076"/>
              <a:gd name="connsiteX9" fmla="*/ 1320110 w 1933561"/>
              <a:gd name="connsiteY9" fmla="*/ 1667017 h 1668076"/>
              <a:gd name="connsiteX10" fmla="*/ 523512 w 1933561"/>
              <a:gd name="connsiteY10" fmla="*/ 1668076 h 1668076"/>
              <a:gd name="connsiteX11" fmla="*/ 322037 w 1933561"/>
              <a:gd name="connsiteY11" fmla="*/ 1335246 h 1668076"/>
              <a:gd name="connsiteX12" fmla="*/ 3584 w 1933561"/>
              <a:gd name="connsiteY12" fmla="*/ 1086522 h 1668076"/>
              <a:gd name="connsiteX13" fmla="*/ 287 w 1933561"/>
              <a:gd name="connsiteY13" fmla="*/ 540095 h 1668076"/>
              <a:gd name="connsiteX0" fmla="*/ 23972 w 1957246"/>
              <a:gd name="connsiteY0" fmla="*/ 540095 h 1668076"/>
              <a:gd name="connsiteX1" fmla="*/ 358933 w 1957246"/>
              <a:gd name="connsiteY1" fmla="*/ 323628 h 1668076"/>
              <a:gd name="connsiteX2" fmla="*/ 602186 w 1957246"/>
              <a:gd name="connsiteY2" fmla="*/ 1731 h 1668076"/>
              <a:gd name="connsiteX3" fmla="*/ 1379817 w 1957246"/>
              <a:gd name="connsiteY3" fmla="*/ 21 h 1668076"/>
              <a:gd name="connsiteX4" fmla="*/ 1729311 w 1957246"/>
              <a:gd name="connsiteY4" fmla="*/ 382485 h 1668076"/>
              <a:gd name="connsiteX5" fmla="*/ 1957180 w 1957246"/>
              <a:gd name="connsiteY5" fmla="*/ 592036 h 1668076"/>
              <a:gd name="connsiteX6" fmla="*/ 1728092 w 1957246"/>
              <a:gd name="connsiteY6" fmla="*/ 776429 h 1668076"/>
              <a:gd name="connsiteX7" fmla="*/ 1572518 w 1957246"/>
              <a:gd name="connsiteY7" fmla="*/ 978163 h 1668076"/>
              <a:gd name="connsiteX8" fmla="*/ 1577280 w 1957246"/>
              <a:gd name="connsiteY8" fmla="*/ 1427956 h 1668076"/>
              <a:gd name="connsiteX9" fmla="*/ 1343795 w 1957246"/>
              <a:gd name="connsiteY9" fmla="*/ 1667017 h 1668076"/>
              <a:gd name="connsiteX10" fmla="*/ 547197 w 1957246"/>
              <a:gd name="connsiteY10" fmla="*/ 1668076 h 1668076"/>
              <a:gd name="connsiteX11" fmla="*/ 345722 w 1957246"/>
              <a:gd name="connsiteY11" fmla="*/ 1335246 h 1668076"/>
              <a:gd name="connsiteX12" fmla="*/ 27269 w 1957246"/>
              <a:gd name="connsiteY12" fmla="*/ 1115097 h 1668076"/>
              <a:gd name="connsiteX13" fmla="*/ 23972 w 1957246"/>
              <a:gd name="connsiteY13" fmla="*/ 540095 h 1668076"/>
              <a:gd name="connsiteX0" fmla="*/ 287 w 1933561"/>
              <a:gd name="connsiteY0" fmla="*/ 540095 h 1668076"/>
              <a:gd name="connsiteX1" fmla="*/ 335248 w 1933561"/>
              <a:gd name="connsiteY1" fmla="*/ 323628 h 1668076"/>
              <a:gd name="connsiteX2" fmla="*/ 578501 w 1933561"/>
              <a:gd name="connsiteY2" fmla="*/ 1731 h 1668076"/>
              <a:gd name="connsiteX3" fmla="*/ 1356132 w 1933561"/>
              <a:gd name="connsiteY3" fmla="*/ 21 h 1668076"/>
              <a:gd name="connsiteX4" fmla="*/ 1705626 w 1933561"/>
              <a:gd name="connsiteY4" fmla="*/ 382485 h 1668076"/>
              <a:gd name="connsiteX5" fmla="*/ 1933495 w 1933561"/>
              <a:gd name="connsiteY5" fmla="*/ 592036 h 1668076"/>
              <a:gd name="connsiteX6" fmla="*/ 1704407 w 1933561"/>
              <a:gd name="connsiteY6" fmla="*/ 776429 h 1668076"/>
              <a:gd name="connsiteX7" fmla="*/ 1548833 w 1933561"/>
              <a:gd name="connsiteY7" fmla="*/ 978163 h 1668076"/>
              <a:gd name="connsiteX8" fmla="*/ 1553595 w 1933561"/>
              <a:gd name="connsiteY8" fmla="*/ 1427956 h 1668076"/>
              <a:gd name="connsiteX9" fmla="*/ 1320110 w 1933561"/>
              <a:gd name="connsiteY9" fmla="*/ 1667017 h 1668076"/>
              <a:gd name="connsiteX10" fmla="*/ 523512 w 1933561"/>
              <a:gd name="connsiteY10" fmla="*/ 1668076 h 1668076"/>
              <a:gd name="connsiteX11" fmla="*/ 322037 w 1933561"/>
              <a:gd name="connsiteY11" fmla="*/ 1335246 h 1668076"/>
              <a:gd name="connsiteX12" fmla="*/ 3584 w 1933561"/>
              <a:gd name="connsiteY12" fmla="*/ 1115097 h 1668076"/>
              <a:gd name="connsiteX13" fmla="*/ 287 w 1933561"/>
              <a:gd name="connsiteY13" fmla="*/ 540095 h 1668076"/>
              <a:gd name="connsiteX0" fmla="*/ 287 w 1933561"/>
              <a:gd name="connsiteY0" fmla="*/ 540095 h 1668076"/>
              <a:gd name="connsiteX1" fmla="*/ 335248 w 1933561"/>
              <a:gd name="connsiteY1" fmla="*/ 323628 h 1668076"/>
              <a:gd name="connsiteX2" fmla="*/ 578501 w 1933561"/>
              <a:gd name="connsiteY2" fmla="*/ 1731 h 1668076"/>
              <a:gd name="connsiteX3" fmla="*/ 1356132 w 1933561"/>
              <a:gd name="connsiteY3" fmla="*/ 21 h 1668076"/>
              <a:gd name="connsiteX4" fmla="*/ 1705626 w 1933561"/>
              <a:gd name="connsiteY4" fmla="*/ 382485 h 1668076"/>
              <a:gd name="connsiteX5" fmla="*/ 1933495 w 1933561"/>
              <a:gd name="connsiteY5" fmla="*/ 592036 h 1668076"/>
              <a:gd name="connsiteX6" fmla="*/ 1704407 w 1933561"/>
              <a:gd name="connsiteY6" fmla="*/ 776429 h 1668076"/>
              <a:gd name="connsiteX7" fmla="*/ 1548833 w 1933561"/>
              <a:gd name="connsiteY7" fmla="*/ 978163 h 1668076"/>
              <a:gd name="connsiteX8" fmla="*/ 1553595 w 1933561"/>
              <a:gd name="connsiteY8" fmla="*/ 1427956 h 1668076"/>
              <a:gd name="connsiteX9" fmla="*/ 1320110 w 1933561"/>
              <a:gd name="connsiteY9" fmla="*/ 1667017 h 1668076"/>
              <a:gd name="connsiteX10" fmla="*/ 523512 w 1933561"/>
              <a:gd name="connsiteY10" fmla="*/ 1668076 h 1668076"/>
              <a:gd name="connsiteX11" fmla="*/ 322037 w 1933561"/>
              <a:gd name="connsiteY11" fmla="*/ 1335246 h 1668076"/>
              <a:gd name="connsiteX12" fmla="*/ 3584 w 1933561"/>
              <a:gd name="connsiteY12" fmla="*/ 1115097 h 1668076"/>
              <a:gd name="connsiteX13" fmla="*/ 287 w 1933561"/>
              <a:gd name="connsiteY13" fmla="*/ 540095 h 1668076"/>
              <a:gd name="connsiteX0" fmla="*/ 287 w 1933561"/>
              <a:gd name="connsiteY0" fmla="*/ 540095 h 1668076"/>
              <a:gd name="connsiteX1" fmla="*/ 335248 w 1933561"/>
              <a:gd name="connsiteY1" fmla="*/ 323628 h 1668076"/>
              <a:gd name="connsiteX2" fmla="*/ 578501 w 1933561"/>
              <a:gd name="connsiteY2" fmla="*/ 1731 h 1668076"/>
              <a:gd name="connsiteX3" fmla="*/ 1356132 w 1933561"/>
              <a:gd name="connsiteY3" fmla="*/ 21 h 1668076"/>
              <a:gd name="connsiteX4" fmla="*/ 1705626 w 1933561"/>
              <a:gd name="connsiteY4" fmla="*/ 382485 h 1668076"/>
              <a:gd name="connsiteX5" fmla="*/ 1933495 w 1933561"/>
              <a:gd name="connsiteY5" fmla="*/ 592036 h 1668076"/>
              <a:gd name="connsiteX6" fmla="*/ 1704407 w 1933561"/>
              <a:gd name="connsiteY6" fmla="*/ 776429 h 1668076"/>
              <a:gd name="connsiteX7" fmla="*/ 1548833 w 1933561"/>
              <a:gd name="connsiteY7" fmla="*/ 978163 h 1668076"/>
              <a:gd name="connsiteX8" fmla="*/ 1553595 w 1933561"/>
              <a:gd name="connsiteY8" fmla="*/ 1427956 h 1668076"/>
              <a:gd name="connsiteX9" fmla="*/ 1320110 w 1933561"/>
              <a:gd name="connsiteY9" fmla="*/ 1667017 h 1668076"/>
              <a:gd name="connsiteX10" fmla="*/ 523512 w 1933561"/>
              <a:gd name="connsiteY10" fmla="*/ 1668076 h 1668076"/>
              <a:gd name="connsiteX11" fmla="*/ 322037 w 1933561"/>
              <a:gd name="connsiteY11" fmla="*/ 1335246 h 1668076"/>
              <a:gd name="connsiteX12" fmla="*/ 3584 w 1933561"/>
              <a:gd name="connsiteY12" fmla="*/ 1115097 h 1668076"/>
              <a:gd name="connsiteX13" fmla="*/ 287 w 1933561"/>
              <a:gd name="connsiteY13" fmla="*/ 540095 h 1668076"/>
              <a:gd name="connsiteX0" fmla="*/ 287 w 1933561"/>
              <a:gd name="connsiteY0" fmla="*/ 540095 h 1668076"/>
              <a:gd name="connsiteX1" fmla="*/ 335248 w 1933561"/>
              <a:gd name="connsiteY1" fmla="*/ 323628 h 1668076"/>
              <a:gd name="connsiteX2" fmla="*/ 578501 w 1933561"/>
              <a:gd name="connsiteY2" fmla="*/ 1731 h 1668076"/>
              <a:gd name="connsiteX3" fmla="*/ 1356132 w 1933561"/>
              <a:gd name="connsiteY3" fmla="*/ 21 h 1668076"/>
              <a:gd name="connsiteX4" fmla="*/ 1705626 w 1933561"/>
              <a:gd name="connsiteY4" fmla="*/ 382485 h 1668076"/>
              <a:gd name="connsiteX5" fmla="*/ 1933495 w 1933561"/>
              <a:gd name="connsiteY5" fmla="*/ 592036 h 1668076"/>
              <a:gd name="connsiteX6" fmla="*/ 1704407 w 1933561"/>
              <a:gd name="connsiteY6" fmla="*/ 776429 h 1668076"/>
              <a:gd name="connsiteX7" fmla="*/ 1548833 w 1933561"/>
              <a:gd name="connsiteY7" fmla="*/ 978163 h 1668076"/>
              <a:gd name="connsiteX8" fmla="*/ 1553595 w 1933561"/>
              <a:gd name="connsiteY8" fmla="*/ 1427956 h 1668076"/>
              <a:gd name="connsiteX9" fmla="*/ 1320110 w 1933561"/>
              <a:gd name="connsiteY9" fmla="*/ 1667017 h 1668076"/>
              <a:gd name="connsiteX10" fmla="*/ 523512 w 1933561"/>
              <a:gd name="connsiteY10" fmla="*/ 1668076 h 1668076"/>
              <a:gd name="connsiteX11" fmla="*/ 322037 w 1933561"/>
              <a:gd name="connsiteY11" fmla="*/ 1335246 h 1668076"/>
              <a:gd name="connsiteX12" fmla="*/ 3584 w 1933561"/>
              <a:gd name="connsiteY12" fmla="*/ 1115097 h 1668076"/>
              <a:gd name="connsiteX13" fmla="*/ 287 w 1933561"/>
              <a:gd name="connsiteY13" fmla="*/ 540095 h 1668076"/>
              <a:gd name="connsiteX0" fmla="*/ 287 w 1933561"/>
              <a:gd name="connsiteY0" fmla="*/ 540095 h 1668076"/>
              <a:gd name="connsiteX1" fmla="*/ 335248 w 1933561"/>
              <a:gd name="connsiteY1" fmla="*/ 323628 h 1668076"/>
              <a:gd name="connsiteX2" fmla="*/ 578501 w 1933561"/>
              <a:gd name="connsiteY2" fmla="*/ 1731 h 1668076"/>
              <a:gd name="connsiteX3" fmla="*/ 1356132 w 1933561"/>
              <a:gd name="connsiteY3" fmla="*/ 21 h 1668076"/>
              <a:gd name="connsiteX4" fmla="*/ 1705626 w 1933561"/>
              <a:gd name="connsiteY4" fmla="*/ 382485 h 1668076"/>
              <a:gd name="connsiteX5" fmla="*/ 1933495 w 1933561"/>
              <a:gd name="connsiteY5" fmla="*/ 592036 h 1668076"/>
              <a:gd name="connsiteX6" fmla="*/ 1704407 w 1933561"/>
              <a:gd name="connsiteY6" fmla="*/ 776429 h 1668076"/>
              <a:gd name="connsiteX7" fmla="*/ 1548833 w 1933561"/>
              <a:gd name="connsiteY7" fmla="*/ 978163 h 1668076"/>
              <a:gd name="connsiteX8" fmla="*/ 1553595 w 1933561"/>
              <a:gd name="connsiteY8" fmla="*/ 1427956 h 1668076"/>
              <a:gd name="connsiteX9" fmla="*/ 1320110 w 1933561"/>
              <a:gd name="connsiteY9" fmla="*/ 1667017 h 1668076"/>
              <a:gd name="connsiteX10" fmla="*/ 523512 w 1933561"/>
              <a:gd name="connsiteY10" fmla="*/ 1668076 h 1668076"/>
              <a:gd name="connsiteX11" fmla="*/ 322037 w 1933561"/>
              <a:gd name="connsiteY11" fmla="*/ 1335246 h 1668076"/>
              <a:gd name="connsiteX12" fmla="*/ 3584 w 1933561"/>
              <a:gd name="connsiteY12" fmla="*/ 1115097 h 1668076"/>
              <a:gd name="connsiteX13" fmla="*/ 287 w 1933561"/>
              <a:gd name="connsiteY13" fmla="*/ 540095 h 1668076"/>
              <a:gd name="connsiteX0" fmla="*/ 287 w 1933561"/>
              <a:gd name="connsiteY0" fmla="*/ 540095 h 1668076"/>
              <a:gd name="connsiteX1" fmla="*/ 335248 w 1933561"/>
              <a:gd name="connsiteY1" fmla="*/ 323628 h 1668076"/>
              <a:gd name="connsiteX2" fmla="*/ 578501 w 1933561"/>
              <a:gd name="connsiteY2" fmla="*/ 1731 h 1668076"/>
              <a:gd name="connsiteX3" fmla="*/ 1356132 w 1933561"/>
              <a:gd name="connsiteY3" fmla="*/ 21 h 1668076"/>
              <a:gd name="connsiteX4" fmla="*/ 1705626 w 1933561"/>
              <a:gd name="connsiteY4" fmla="*/ 382485 h 1668076"/>
              <a:gd name="connsiteX5" fmla="*/ 1933495 w 1933561"/>
              <a:gd name="connsiteY5" fmla="*/ 592036 h 1668076"/>
              <a:gd name="connsiteX6" fmla="*/ 1704407 w 1933561"/>
              <a:gd name="connsiteY6" fmla="*/ 776429 h 1668076"/>
              <a:gd name="connsiteX7" fmla="*/ 1548833 w 1933561"/>
              <a:gd name="connsiteY7" fmla="*/ 978163 h 1668076"/>
              <a:gd name="connsiteX8" fmla="*/ 1553595 w 1933561"/>
              <a:gd name="connsiteY8" fmla="*/ 1427956 h 1668076"/>
              <a:gd name="connsiteX9" fmla="*/ 1320110 w 1933561"/>
              <a:gd name="connsiteY9" fmla="*/ 1667017 h 1668076"/>
              <a:gd name="connsiteX10" fmla="*/ 523512 w 1933561"/>
              <a:gd name="connsiteY10" fmla="*/ 1668076 h 1668076"/>
              <a:gd name="connsiteX11" fmla="*/ 322037 w 1933561"/>
              <a:gd name="connsiteY11" fmla="*/ 1335246 h 1668076"/>
              <a:gd name="connsiteX12" fmla="*/ 3584 w 1933561"/>
              <a:gd name="connsiteY12" fmla="*/ 1115097 h 1668076"/>
              <a:gd name="connsiteX13" fmla="*/ 287 w 1933561"/>
              <a:gd name="connsiteY13" fmla="*/ 540095 h 1668076"/>
              <a:gd name="connsiteX0" fmla="*/ 287 w 1933561"/>
              <a:gd name="connsiteY0" fmla="*/ 540095 h 1668113"/>
              <a:gd name="connsiteX1" fmla="*/ 335248 w 1933561"/>
              <a:gd name="connsiteY1" fmla="*/ 323628 h 1668113"/>
              <a:gd name="connsiteX2" fmla="*/ 578501 w 1933561"/>
              <a:gd name="connsiteY2" fmla="*/ 1731 h 1668113"/>
              <a:gd name="connsiteX3" fmla="*/ 1356132 w 1933561"/>
              <a:gd name="connsiteY3" fmla="*/ 21 h 1668113"/>
              <a:gd name="connsiteX4" fmla="*/ 1705626 w 1933561"/>
              <a:gd name="connsiteY4" fmla="*/ 382485 h 1668113"/>
              <a:gd name="connsiteX5" fmla="*/ 1933495 w 1933561"/>
              <a:gd name="connsiteY5" fmla="*/ 592036 h 1668113"/>
              <a:gd name="connsiteX6" fmla="*/ 1704407 w 1933561"/>
              <a:gd name="connsiteY6" fmla="*/ 776429 h 1668113"/>
              <a:gd name="connsiteX7" fmla="*/ 1548833 w 1933561"/>
              <a:gd name="connsiteY7" fmla="*/ 978163 h 1668113"/>
              <a:gd name="connsiteX8" fmla="*/ 1553595 w 1933561"/>
              <a:gd name="connsiteY8" fmla="*/ 1427956 h 1668113"/>
              <a:gd name="connsiteX9" fmla="*/ 1320110 w 1933561"/>
              <a:gd name="connsiteY9" fmla="*/ 1667017 h 1668113"/>
              <a:gd name="connsiteX10" fmla="*/ 523512 w 1933561"/>
              <a:gd name="connsiteY10" fmla="*/ 1668076 h 1668113"/>
              <a:gd name="connsiteX11" fmla="*/ 322037 w 1933561"/>
              <a:gd name="connsiteY11" fmla="*/ 1335246 h 1668113"/>
              <a:gd name="connsiteX12" fmla="*/ 3584 w 1933561"/>
              <a:gd name="connsiteY12" fmla="*/ 1115097 h 1668113"/>
              <a:gd name="connsiteX13" fmla="*/ 287 w 1933561"/>
              <a:gd name="connsiteY13" fmla="*/ 540095 h 1668113"/>
              <a:gd name="connsiteX0" fmla="*/ 287 w 1933561"/>
              <a:gd name="connsiteY0" fmla="*/ 540095 h 1668359"/>
              <a:gd name="connsiteX1" fmla="*/ 335248 w 1933561"/>
              <a:gd name="connsiteY1" fmla="*/ 323628 h 1668359"/>
              <a:gd name="connsiteX2" fmla="*/ 578501 w 1933561"/>
              <a:gd name="connsiteY2" fmla="*/ 1731 h 1668359"/>
              <a:gd name="connsiteX3" fmla="*/ 1356132 w 1933561"/>
              <a:gd name="connsiteY3" fmla="*/ 21 h 1668359"/>
              <a:gd name="connsiteX4" fmla="*/ 1705626 w 1933561"/>
              <a:gd name="connsiteY4" fmla="*/ 382485 h 1668359"/>
              <a:gd name="connsiteX5" fmla="*/ 1933495 w 1933561"/>
              <a:gd name="connsiteY5" fmla="*/ 592036 h 1668359"/>
              <a:gd name="connsiteX6" fmla="*/ 1704407 w 1933561"/>
              <a:gd name="connsiteY6" fmla="*/ 776429 h 1668359"/>
              <a:gd name="connsiteX7" fmla="*/ 1548833 w 1933561"/>
              <a:gd name="connsiteY7" fmla="*/ 978163 h 1668359"/>
              <a:gd name="connsiteX8" fmla="*/ 1553595 w 1933561"/>
              <a:gd name="connsiteY8" fmla="*/ 1427956 h 1668359"/>
              <a:gd name="connsiteX9" fmla="*/ 1320110 w 1933561"/>
              <a:gd name="connsiteY9" fmla="*/ 1667017 h 1668359"/>
              <a:gd name="connsiteX10" fmla="*/ 523512 w 1933561"/>
              <a:gd name="connsiteY10" fmla="*/ 1668076 h 1668359"/>
              <a:gd name="connsiteX11" fmla="*/ 322037 w 1933561"/>
              <a:gd name="connsiteY11" fmla="*/ 1335246 h 1668359"/>
              <a:gd name="connsiteX12" fmla="*/ 3584 w 1933561"/>
              <a:gd name="connsiteY12" fmla="*/ 1115097 h 1668359"/>
              <a:gd name="connsiteX13" fmla="*/ 287 w 1933561"/>
              <a:gd name="connsiteY13" fmla="*/ 540095 h 1668359"/>
              <a:gd name="connsiteX0" fmla="*/ 287 w 1933561"/>
              <a:gd name="connsiteY0" fmla="*/ 540095 h 1681965"/>
              <a:gd name="connsiteX1" fmla="*/ 335248 w 1933561"/>
              <a:gd name="connsiteY1" fmla="*/ 323628 h 1681965"/>
              <a:gd name="connsiteX2" fmla="*/ 578501 w 1933561"/>
              <a:gd name="connsiteY2" fmla="*/ 1731 h 1681965"/>
              <a:gd name="connsiteX3" fmla="*/ 1356132 w 1933561"/>
              <a:gd name="connsiteY3" fmla="*/ 21 h 1681965"/>
              <a:gd name="connsiteX4" fmla="*/ 1705626 w 1933561"/>
              <a:gd name="connsiteY4" fmla="*/ 382485 h 1681965"/>
              <a:gd name="connsiteX5" fmla="*/ 1933495 w 1933561"/>
              <a:gd name="connsiteY5" fmla="*/ 592036 h 1681965"/>
              <a:gd name="connsiteX6" fmla="*/ 1704407 w 1933561"/>
              <a:gd name="connsiteY6" fmla="*/ 776429 h 1681965"/>
              <a:gd name="connsiteX7" fmla="*/ 1548833 w 1933561"/>
              <a:gd name="connsiteY7" fmla="*/ 978163 h 1681965"/>
              <a:gd name="connsiteX8" fmla="*/ 1553595 w 1933561"/>
              <a:gd name="connsiteY8" fmla="*/ 1427956 h 1681965"/>
              <a:gd name="connsiteX9" fmla="*/ 1320110 w 1933561"/>
              <a:gd name="connsiteY9" fmla="*/ 1667017 h 1681965"/>
              <a:gd name="connsiteX10" fmla="*/ 526687 w 1933561"/>
              <a:gd name="connsiteY10" fmla="*/ 1655376 h 1681965"/>
              <a:gd name="connsiteX11" fmla="*/ 322037 w 1933561"/>
              <a:gd name="connsiteY11" fmla="*/ 1335246 h 1681965"/>
              <a:gd name="connsiteX12" fmla="*/ 3584 w 1933561"/>
              <a:gd name="connsiteY12" fmla="*/ 1115097 h 1681965"/>
              <a:gd name="connsiteX13" fmla="*/ 287 w 1933561"/>
              <a:gd name="connsiteY13" fmla="*/ 540095 h 1681965"/>
              <a:gd name="connsiteX0" fmla="*/ 287 w 1933561"/>
              <a:gd name="connsiteY0" fmla="*/ 540095 h 1668565"/>
              <a:gd name="connsiteX1" fmla="*/ 335248 w 1933561"/>
              <a:gd name="connsiteY1" fmla="*/ 323628 h 1668565"/>
              <a:gd name="connsiteX2" fmla="*/ 578501 w 1933561"/>
              <a:gd name="connsiteY2" fmla="*/ 1731 h 1668565"/>
              <a:gd name="connsiteX3" fmla="*/ 1356132 w 1933561"/>
              <a:gd name="connsiteY3" fmla="*/ 21 h 1668565"/>
              <a:gd name="connsiteX4" fmla="*/ 1705626 w 1933561"/>
              <a:gd name="connsiteY4" fmla="*/ 382485 h 1668565"/>
              <a:gd name="connsiteX5" fmla="*/ 1933495 w 1933561"/>
              <a:gd name="connsiteY5" fmla="*/ 592036 h 1668565"/>
              <a:gd name="connsiteX6" fmla="*/ 1704407 w 1933561"/>
              <a:gd name="connsiteY6" fmla="*/ 776429 h 1668565"/>
              <a:gd name="connsiteX7" fmla="*/ 1548833 w 1933561"/>
              <a:gd name="connsiteY7" fmla="*/ 978163 h 1668565"/>
              <a:gd name="connsiteX8" fmla="*/ 1553595 w 1933561"/>
              <a:gd name="connsiteY8" fmla="*/ 1427956 h 1668565"/>
              <a:gd name="connsiteX9" fmla="*/ 1320110 w 1933561"/>
              <a:gd name="connsiteY9" fmla="*/ 1667017 h 1668565"/>
              <a:gd name="connsiteX10" fmla="*/ 526687 w 1933561"/>
              <a:gd name="connsiteY10" fmla="*/ 1655376 h 1668565"/>
              <a:gd name="connsiteX11" fmla="*/ 322037 w 1933561"/>
              <a:gd name="connsiteY11" fmla="*/ 1335246 h 1668565"/>
              <a:gd name="connsiteX12" fmla="*/ 3584 w 1933561"/>
              <a:gd name="connsiteY12" fmla="*/ 1115097 h 1668565"/>
              <a:gd name="connsiteX13" fmla="*/ 287 w 1933561"/>
              <a:gd name="connsiteY13" fmla="*/ 540095 h 1668565"/>
              <a:gd name="connsiteX0" fmla="*/ 287 w 1933561"/>
              <a:gd name="connsiteY0" fmla="*/ 540095 h 1660554"/>
              <a:gd name="connsiteX1" fmla="*/ 335248 w 1933561"/>
              <a:gd name="connsiteY1" fmla="*/ 323628 h 1660554"/>
              <a:gd name="connsiteX2" fmla="*/ 578501 w 1933561"/>
              <a:gd name="connsiteY2" fmla="*/ 1731 h 1660554"/>
              <a:gd name="connsiteX3" fmla="*/ 1356132 w 1933561"/>
              <a:gd name="connsiteY3" fmla="*/ 21 h 1660554"/>
              <a:gd name="connsiteX4" fmla="*/ 1705626 w 1933561"/>
              <a:gd name="connsiteY4" fmla="*/ 382485 h 1660554"/>
              <a:gd name="connsiteX5" fmla="*/ 1933495 w 1933561"/>
              <a:gd name="connsiteY5" fmla="*/ 592036 h 1660554"/>
              <a:gd name="connsiteX6" fmla="*/ 1704407 w 1933561"/>
              <a:gd name="connsiteY6" fmla="*/ 776429 h 1660554"/>
              <a:gd name="connsiteX7" fmla="*/ 1548833 w 1933561"/>
              <a:gd name="connsiteY7" fmla="*/ 978163 h 1660554"/>
              <a:gd name="connsiteX8" fmla="*/ 1553595 w 1933561"/>
              <a:gd name="connsiteY8" fmla="*/ 1427956 h 1660554"/>
              <a:gd name="connsiteX9" fmla="*/ 1320110 w 1933561"/>
              <a:gd name="connsiteY9" fmla="*/ 1657492 h 1660554"/>
              <a:gd name="connsiteX10" fmla="*/ 526687 w 1933561"/>
              <a:gd name="connsiteY10" fmla="*/ 1655376 h 1660554"/>
              <a:gd name="connsiteX11" fmla="*/ 322037 w 1933561"/>
              <a:gd name="connsiteY11" fmla="*/ 1335246 h 1660554"/>
              <a:gd name="connsiteX12" fmla="*/ 3584 w 1933561"/>
              <a:gd name="connsiteY12" fmla="*/ 1115097 h 1660554"/>
              <a:gd name="connsiteX13" fmla="*/ 287 w 1933561"/>
              <a:gd name="connsiteY13" fmla="*/ 540095 h 1660554"/>
              <a:gd name="connsiteX0" fmla="*/ 287 w 1933561"/>
              <a:gd name="connsiteY0" fmla="*/ 540095 h 1660554"/>
              <a:gd name="connsiteX1" fmla="*/ 335248 w 1933561"/>
              <a:gd name="connsiteY1" fmla="*/ 323628 h 1660554"/>
              <a:gd name="connsiteX2" fmla="*/ 578501 w 1933561"/>
              <a:gd name="connsiteY2" fmla="*/ 1731 h 1660554"/>
              <a:gd name="connsiteX3" fmla="*/ 1356132 w 1933561"/>
              <a:gd name="connsiteY3" fmla="*/ 21 h 1660554"/>
              <a:gd name="connsiteX4" fmla="*/ 1705626 w 1933561"/>
              <a:gd name="connsiteY4" fmla="*/ 382485 h 1660554"/>
              <a:gd name="connsiteX5" fmla="*/ 1933495 w 1933561"/>
              <a:gd name="connsiteY5" fmla="*/ 592036 h 1660554"/>
              <a:gd name="connsiteX6" fmla="*/ 1704407 w 1933561"/>
              <a:gd name="connsiteY6" fmla="*/ 776429 h 1660554"/>
              <a:gd name="connsiteX7" fmla="*/ 1548833 w 1933561"/>
              <a:gd name="connsiteY7" fmla="*/ 978163 h 1660554"/>
              <a:gd name="connsiteX8" fmla="*/ 1553595 w 1933561"/>
              <a:gd name="connsiteY8" fmla="*/ 1427956 h 1660554"/>
              <a:gd name="connsiteX9" fmla="*/ 1320110 w 1933561"/>
              <a:gd name="connsiteY9" fmla="*/ 1657492 h 1660554"/>
              <a:gd name="connsiteX10" fmla="*/ 526687 w 1933561"/>
              <a:gd name="connsiteY10" fmla="*/ 1655376 h 1660554"/>
              <a:gd name="connsiteX11" fmla="*/ 322037 w 1933561"/>
              <a:gd name="connsiteY11" fmla="*/ 1335246 h 1660554"/>
              <a:gd name="connsiteX12" fmla="*/ 3584 w 1933561"/>
              <a:gd name="connsiteY12" fmla="*/ 1115097 h 1660554"/>
              <a:gd name="connsiteX13" fmla="*/ 287 w 1933561"/>
              <a:gd name="connsiteY13" fmla="*/ 540095 h 1660554"/>
              <a:gd name="connsiteX0" fmla="*/ 287 w 1933561"/>
              <a:gd name="connsiteY0" fmla="*/ 540095 h 1660554"/>
              <a:gd name="connsiteX1" fmla="*/ 335248 w 1933561"/>
              <a:gd name="connsiteY1" fmla="*/ 323628 h 1660554"/>
              <a:gd name="connsiteX2" fmla="*/ 578501 w 1933561"/>
              <a:gd name="connsiteY2" fmla="*/ 1731 h 1660554"/>
              <a:gd name="connsiteX3" fmla="*/ 1356132 w 1933561"/>
              <a:gd name="connsiteY3" fmla="*/ 21 h 1660554"/>
              <a:gd name="connsiteX4" fmla="*/ 1705626 w 1933561"/>
              <a:gd name="connsiteY4" fmla="*/ 382485 h 1660554"/>
              <a:gd name="connsiteX5" fmla="*/ 1933495 w 1933561"/>
              <a:gd name="connsiteY5" fmla="*/ 592036 h 1660554"/>
              <a:gd name="connsiteX6" fmla="*/ 1704407 w 1933561"/>
              <a:gd name="connsiteY6" fmla="*/ 776429 h 1660554"/>
              <a:gd name="connsiteX7" fmla="*/ 1548833 w 1933561"/>
              <a:gd name="connsiteY7" fmla="*/ 978163 h 1660554"/>
              <a:gd name="connsiteX8" fmla="*/ 1553595 w 1933561"/>
              <a:gd name="connsiteY8" fmla="*/ 1427956 h 1660554"/>
              <a:gd name="connsiteX9" fmla="*/ 1320110 w 1933561"/>
              <a:gd name="connsiteY9" fmla="*/ 1657492 h 1660554"/>
              <a:gd name="connsiteX10" fmla="*/ 526687 w 1933561"/>
              <a:gd name="connsiteY10" fmla="*/ 1655376 h 1660554"/>
              <a:gd name="connsiteX11" fmla="*/ 322037 w 1933561"/>
              <a:gd name="connsiteY11" fmla="*/ 1335246 h 1660554"/>
              <a:gd name="connsiteX12" fmla="*/ 3584 w 1933561"/>
              <a:gd name="connsiteY12" fmla="*/ 1115097 h 1660554"/>
              <a:gd name="connsiteX13" fmla="*/ 287 w 1933561"/>
              <a:gd name="connsiteY13" fmla="*/ 540095 h 1660554"/>
              <a:gd name="connsiteX0" fmla="*/ 287 w 1933561"/>
              <a:gd name="connsiteY0" fmla="*/ 540095 h 1660554"/>
              <a:gd name="connsiteX1" fmla="*/ 335248 w 1933561"/>
              <a:gd name="connsiteY1" fmla="*/ 323628 h 1660554"/>
              <a:gd name="connsiteX2" fmla="*/ 578501 w 1933561"/>
              <a:gd name="connsiteY2" fmla="*/ 1731 h 1660554"/>
              <a:gd name="connsiteX3" fmla="*/ 1356132 w 1933561"/>
              <a:gd name="connsiteY3" fmla="*/ 21 h 1660554"/>
              <a:gd name="connsiteX4" fmla="*/ 1705626 w 1933561"/>
              <a:gd name="connsiteY4" fmla="*/ 382485 h 1660554"/>
              <a:gd name="connsiteX5" fmla="*/ 1933495 w 1933561"/>
              <a:gd name="connsiteY5" fmla="*/ 592036 h 1660554"/>
              <a:gd name="connsiteX6" fmla="*/ 1704407 w 1933561"/>
              <a:gd name="connsiteY6" fmla="*/ 776429 h 1660554"/>
              <a:gd name="connsiteX7" fmla="*/ 1548833 w 1933561"/>
              <a:gd name="connsiteY7" fmla="*/ 978163 h 1660554"/>
              <a:gd name="connsiteX8" fmla="*/ 1553595 w 1933561"/>
              <a:gd name="connsiteY8" fmla="*/ 1427956 h 1660554"/>
              <a:gd name="connsiteX9" fmla="*/ 1320110 w 1933561"/>
              <a:gd name="connsiteY9" fmla="*/ 1657492 h 1660554"/>
              <a:gd name="connsiteX10" fmla="*/ 526687 w 1933561"/>
              <a:gd name="connsiteY10" fmla="*/ 1655376 h 1660554"/>
              <a:gd name="connsiteX11" fmla="*/ 322037 w 1933561"/>
              <a:gd name="connsiteY11" fmla="*/ 1335246 h 1660554"/>
              <a:gd name="connsiteX12" fmla="*/ 3584 w 1933561"/>
              <a:gd name="connsiteY12" fmla="*/ 1115097 h 1660554"/>
              <a:gd name="connsiteX13" fmla="*/ 287 w 1933561"/>
              <a:gd name="connsiteY13" fmla="*/ 540095 h 1660554"/>
              <a:gd name="connsiteX0" fmla="*/ 287 w 1933561"/>
              <a:gd name="connsiteY0" fmla="*/ 540095 h 1660554"/>
              <a:gd name="connsiteX1" fmla="*/ 335248 w 1933561"/>
              <a:gd name="connsiteY1" fmla="*/ 323628 h 1660554"/>
              <a:gd name="connsiteX2" fmla="*/ 578501 w 1933561"/>
              <a:gd name="connsiteY2" fmla="*/ 1731 h 1660554"/>
              <a:gd name="connsiteX3" fmla="*/ 1356132 w 1933561"/>
              <a:gd name="connsiteY3" fmla="*/ 21 h 1660554"/>
              <a:gd name="connsiteX4" fmla="*/ 1705626 w 1933561"/>
              <a:gd name="connsiteY4" fmla="*/ 382485 h 1660554"/>
              <a:gd name="connsiteX5" fmla="*/ 1933495 w 1933561"/>
              <a:gd name="connsiteY5" fmla="*/ 592036 h 1660554"/>
              <a:gd name="connsiteX6" fmla="*/ 1704407 w 1933561"/>
              <a:gd name="connsiteY6" fmla="*/ 776429 h 1660554"/>
              <a:gd name="connsiteX7" fmla="*/ 1548833 w 1933561"/>
              <a:gd name="connsiteY7" fmla="*/ 978163 h 1660554"/>
              <a:gd name="connsiteX8" fmla="*/ 1553595 w 1933561"/>
              <a:gd name="connsiteY8" fmla="*/ 1427956 h 1660554"/>
              <a:gd name="connsiteX9" fmla="*/ 1320110 w 1933561"/>
              <a:gd name="connsiteY9" fmla="*/ 1657492 h 1660554"/>
              <a:gd name="connsiteX10" fmla="*/ 526687 w 1933561"/>
              <a:gd name="connsiteY10" fmla="*/ 1655376 h 1660554"/>
              <a:gd name="connsiteX11" fmla="*/ 322037 w 1933561"/>
              <a:gd name="connsiteY11" fmla="*/ 1335246 h 1660554"/>
              <a:gd name="connsiteX12" fmla="*/ 3584 w 1933561"/>
              <a:gd name="connsiteY12" fmla="*/ 1115097 h 1660554"/>
              <a:gd name="connsiteX13" fmla="*/ 287 w 1933561"/>
              <a:gd name="connsiteY13" fmla="*/ 540095 h 1660554"/>
              <a:gd name="connsiteX0" fmla="*/ 287 w 1933561"/>
              <a:gd name="connsiteY0" fmla="*/ 540095 h 1660554"/>
              <a:gd name="connsiteX1" fmla="*/ 335248 w 1933561"/>
              <a:gd name="connsiteY1" fmla="*/ 323628 h 1660554"/>
              <a:gd name="connsiteX2" fmla="*/ 578501 w 1933561"/>
              <a:gd name="connsiteY2" fmla="*/ 1731 h 1660554"/>
              <a:gd name="connsiteX3" fmla="*/ 1356132 w 1933561"/>
              <a:gd name="connsiteY3" fmla="*/ 21 h 1660554"/>
              <a:gd name="connsiteX4" fmla="*/ 1705626 w 1933561"/>
              <a:gd name="connsiteY4" fmla="*/ 382485 h 1660554"/>
              <a:gd name="connsiteX5" fmla="*/ 1933495 w 1933561"/>
              <a:gd name="connsiteY5" fmla="*/ 592036 h 1660554"/>
              <a:gd name="connsiteX6" fmla="*/ 1704407 w 1933561"/>
              <a:gd name="connsiteY6" fmla="*/ 776429 h 1660554"/>
              <a:gd name="connsiteX7" fmla="*/ 1548833 w 1933561"/>
              <a:gd name="connsiteY7" fmla="*/ 978163 h 1660554"/>
              <a:gd name="connsiteX8" fmla="*/ 1553595 w 1933561"/>
              <a:gd name="connsiteY8" fmla="*/ 1427956 h 1660554"/>
              <a:gd name="connsiteX9" fmla="*/ 1320110 w 1933561"/>
              <a:gd name="connsiteY9" fmla="*/ 1657492 h 1660554"/>
              <a:gd name="connsiteX10" fmla="*/ 526687 w 1933561"/>
              <a:gd name="connsiteY10" fmla="*/ 1655376 h 1660554"/>
              <a:gd name="connsiteX11" fmla="*/ 322037 w 1933561"/>
              <a:gd name="connsiteY11" fmla="*/ 1335246 h 1660554"/>
              <a:gd name="connsiteX12" fmla="*/ 3584 w 1933561"/>
              <a:gd name="connsiteY12" fmla="*/ 1115097 h 1660554"/>
              <a:gd name="connsiteX13" fmla="*/ 287 w 1933561"/>
              <a:gd name="connsiteY13" fmla="*/ 540095 h 1660554"/>
              <a:gd name="connsiteX0" fmla="*/ 287 w 1933561"/>
              <a:gd name="connsiteY0" fmla="*/ 540095 h 1674653"/>
              <a:gd name="connsiteX1" fmla="*/ 335248 w 1933561"/>
              <a:gd name="connsiteY1" fmla="*/ 323628 h 1674653"/>
              <a:gd name="connsiteX2" fmla="*/ 578501 w 1933561"/>
              <a:gd name="connsiteY2" fmla="*/ 1731 h 1674653"/>
              <a:gd name="connsiteX3" fmla="*/ 1356132 w 1933561"/>
              <a:gd name="connsiteY3" fmla="*/ 21 h 1674653"/>
              <a:gd name="connsiteX4" fmla="*/ 1705626 w 1933561"/>
              <a:gd name="connsiteY4" fmla="*/ 382485 h 1674653"/>
              <a:gd name="connsiteX5" fmla="*/ 1933495 w 1933561"/>
              <a:gd name="connsiteY5" fmla="*/ 592036 h 1674653"/>
              <a:gd name="connsiteX6" fmla="*/ 1704407 w 1933561"/>
              <a:gd name="connsiteY6" fmla="*/ 776429 h 1674653"/>
              <a:gd name="connsiteX7" fmla="*/ 1548833 w 1933561"/>
              <a:gd name="connsiteY7" fmla="*/ 978163 h 1674653"/>
              <a:gd name="connsiteX8" fmla="*/ 1553595 w 1933561"/>
              <a:gd name="connsiteY8" fmla="*/ 1427956 h 1674653"/>
              <a:gd name="connsiteX9" fmla="*/ 1320110 w 1933561"/>
              <a:gd name="connsiteY9" fmla="*/ 1657492 h 1674653"/>
              <a:gd name="connsiteX10" fmla="*/ 561612 w 1933561"/>
              <a:gd name="connsiteY10" fmla="*/ 1655376 h 1674653"/>
              <a:gd name="connsiteX11" fmla="*/ 322037 w 1933561"/>
              <a:gd name="connsiteY11" fmla="*/ 1335246 h 1674653"/>
              <a:gd name="connsiteX12" fmla="*/ 3584 w 1933561"/>
              <a:gd name="connsiteY12" fmla="*/ 1115097 h 1674653"/>
              <a:gd name="connsiteX13" fmla="*/ 287 w 1933561"/>
              <a:gd name="connsiteY13" fmla="*/ 540095 h 1674653"/>
              <a:gd name="connsiteX0" fmla="*/ 287 w 1933561"/>
              <a:gd name="connsiteY0" fmla="*/ 540095 h 1674653"/>
              <a:gd name="connsiteX1" fmla="*/ 335248 w 1933561"/>
              <a:gd name="connsiteY1" fmla="*/ 323628 h 1674653"/>
              <a:gd name="connsiteX2" fmla="*/ 578501 w 1933561"/>
              <a:gd name="connsiteY2" fmla="*/ 1731 h 1674653"/>
              <a:gd name="connsiteX3" fmla="*/ 1356132 w 1933561"/>
              <a:gd name="connsiteY3" fmla="*/ 21 h 1674653"/>
              <a:gd name="connsiteX4" fmla="*/ 1705626 w 1933561"/>
              <a:gd name="connsiteY4" fmla="*/ 382485 h 1674653"/>
              <a:gd name="connsiteX5" fmla="*/ 1933495 w 1933561"/>
              <a:gd name="connsiteY5" fmla="*/ 592036 h 1674653"/>
              <a:gd name="connsiteX6" fmla="*/ 1704407 w 1933561"/>
              <a:gd name="connsiteY6" fmla="*/ 776429 h 1674653"/>
              <a:gd name="connsiteX7" fmla="*/ 1548833 w 1933561"/>
              <a:gd name="connsiteY7" fmla="*/ 978163 h 1674653"/>
              <a:gd name="connsiteX8" fmla="*/ 1553595 w 1933561"/>
              <a:gd name="connsiteY8" fmla="*/ 1427956 h 1674653"/>
              <a:gd name="connsiteX9" fmla="*/ 1320110 w 1933561"/>
              <a:gd name="connsiteY9" fmla="*/ 1657492 h 1674653"/>
              <a:gd name="connsiteX10" fmla="*/ 590187 w 1933561"/>
              <a:gd name="connsiteY10" fmla="*/ 1655376 h 1674653"/>
              <a:gd name="connsiteX11" fmla="*/ 322037 w 1933561"/>
              <a:gd name="connsiteY11" fmla="*/ 1335246 h 1674653"/>
              <a:gd name="connsiteX12" fmla="*/ 3584 w 1933561"/>
              <a:gd name="connsiteY12" fmla="*/ 1115097 h 1674653"/>
              <a:gd name="connsiteX13" fmla="*/ 287 w 1933561"/>
              <a:gd name="connsiteY13" fmla="*/ 540095 h 1674653"/>
              <a:gd name="connsiteX0" fmla="*/ 287 w 1933561"/>
              <a:gd name="connsiteY0" fmla="*/ 540095 h 1675916"/>
              <a:gd name="connsiteX1" fmla="*/ 335248 w 1933561"/>
              <a:gd name="connsiteY1" fmla="*/ 323628 h 1675916"/>
              <a:gd name="connsiteX2" fmla="*/ 578501 w 1933561"/>
              <a:gd name="connsiteY2" fmla="*/ 1731 h 1675916"/>
              <a:gd name="connsiteX3" fmla="*/ 1356132 w 1933561"/>
              <a:gd name="connsiteY3" fmla="*/ 21 h 1675916"/>
              <a:gd name="connsiteX4" fmla="*/ 1705626 w 1933561"/>
              <a:gd name="connsiteY4" fmla="*/ 382485 h 1675916"/>
              <a:gd name="connsiteX5" fmla="*/ 1933495 w 1933561"/>
              <a:gd name="connsiteY5" fmla="*/ 592036 h 1675916"/>
              <a:gd name="connsiteX6" fmla="*/ 1704407 w 1933561"/>
              <a:gd name="connsiteY6" fmla="*/ 776429 h 1675916"/>
              <a:gd name="connsiteX7" fmla="*/ 1548833 w 1933561"/>
              <a:gd name="connsiteY7" fmla="*/ 978163 h 1675916"/>
              <a:gd name="connsiteX8" fmla="*/ 1553595 w 1933561"/>
              <a:gd name="connsiteY8" fmla="*/ 1427956 h 1675916"/>
              <a:gd name="connsiteX9" fmla="*/ 1320110 w 1933561"/>
              <a:gd name="connsiteY9" fmla="*/ 1657492 h 1675916"/>
              <a:gd name="connsiteX10" fmla="*/ 590187 w 1933561"/>
              <a:gd name="connsiteY10" fmla="*/ 1655376 h 1675916"/>
              <a:gd name="connsiteX11" fmla="*/ 322037 w 1933561"/>
              <a:gd name="connsiteY11" fmla="*/ 1335246 h 1675916"/>
              <a:gd name="connsiteX12" fmla="*/ 3584 w 1933561"/>
              <a:gd name="connsiteY12" fmla="*/ 1115097 h 1675916"/>
              <a:gd name="connsiteX13" fmla="*/ 287 w 1933561"/>
              <a:gd name="connsiteY13" fmla="*/ 540095 h 1675916"/>
              <a:gd name="connsiteX0" fmla="*/ 287 w 1933561"/>
              <a:gd name="connsiteY0" fmla="*/ 540095 h 1675916"/>
              <a:gd name="connsiteX1" fmla="*/ 335248 w 1933561"/>
              <a:gd name="connsiteY1" fmla="*/ 323628 h 1675916"/>
              <a:gd name="connsiteX2" fmla="*/ 578501 w 1933561"/>
              <a:gd name="connsiteY2" fmla="*/ 1731 h 1675916"/>
              <a:gd name="connsiteX3" fmla="*/ 1356132 w 1933561"/>
              <a:gd name="connsiteY3" fmla="*/ 21 h 1675916"/>
              <a:gd name="connsiteX4" fmla="*/ 1705626 w 1933561"/>
              <a:gd name="connsiteY4" fmla="*/ 382485 h 1675916"/>
              <a:gd name="connsiteX5" fmla="*/ 1933495 w 1933561"/>
              <a:gd name="connsiteY5" fmla="*/ 592036 h 1675916"/>
              <a:gd name="connsiteX6" fmla="*/ 1704407 w 1933561"/>
              <a:gd name="connsiteY6" fmla="*/ 776429 h 1675916"/>
              <a:gd name="connsiteX7" fmla="*/ 1548833 w 1933561"/>
              <a:gd name="connsiteY7" fmla="*/ 978163 h 1675916"/>
              <a:gd name="connsiteX8" fmla="*/ 1553595 w 1933561"/>
              <a:gd name="connsiteY8" fmla="*/ 1427956 h 1675916"/>
              <a:gd name="connsiteX9" fmla="*/ 1320110 w 1933561"/>
              <a:gd name="connsiteY9" fmla="*/ 1657492 h 1675916"/>
              <a:gd name="connsiteX10" fmla="*/ 590187 w 1933561"/>
              <a:gd name="connsiteY10" fmla="*/ 1655376 h 1675916"/>
              <a:gd name="connsiteX11" fmla="*/ 322037 w 1933561"/>
              <a:gd name="connsiteY11" fmla="*/ 1335246 h 1675916"/>
              <a:gd name="connsiteX12" fmla="*/ 3584 w 1933561"/>
              <a:gd name="connsiteY12" fmla="*/ 1115097 h 1675916"/>
              <a:gd name="connsiteX13" fmla="*/ 287 w 1933561"/>
              <a:gd name="connsiteY13" fmla="*/ 540095 h 1675916"/>
              <a:gd name="connsiteX0" fmla="*/ 287 w 1933561"/>
              <a:gd name="connsiteY0" fmla="*/ 540095 h 1675916"/>
              <a:gd name="connsiteX1" fmla="*/ 335248 w 1933561"/>
              <a:gd name="connsiteY1" fmla="*/ 323628 h 1675916"/>
              <a:gd name="connsiteX2" fmla="*/ 578501 w 1933561"/>
              <a:gd name="connsiteY2" fmla="*/ 1731 h 1675916"/>
              <a:gd name="connsiteX3" fmla="*/ 1356132 w 1933561"/>
              <a:gd name="connsiteY3" fmla="*/ 21 h 1675916"/>
              <a:gd name="connsiteX4" fmla="*/ 1705626 w 1933561"/>
              <a:gd name="connsiteY4" fmla="*/ 382485 h 1675916"/>
              <a:gd name="connsiteX5" fmla="*/ 1933495 w 1933561"/>
              <a:gd name="connsiteY5" fmla="*/ 592036 h 1675916"/>
              <a:gd name="connsiteX6" fmla="*/ 1704407 w 1933561"/>
              <a:gd name="connsiteY6" fmla="*/ 776429 h 1675916"/>
              <a:gd name="connsiteX7" fmla="*/ 1548833 w 1933561"/>
              <a:gd name="connsiteY7" fmla="*/ 978163 h 1675916"/>
              <a:gd name="connsiteX8" fmla="*/ 1553595 w 1933561"/>
              <a:gd name="connsiteY8" fmla="*/ 1427956 h 1675916"/>
              <a:gd name="connsiteX9" fmla="*/ 1320110 w 1933561"/>
              <a:gd name="connsiteY9" fmla="*/ 1657492 h 1675916"/>
              <a:gd name="connsiteX10" fmla="*/ 590187 w 1933561"/>
              <a:gd name="connsiteY10" fmla="*/ 1655376 h 1675916"/>
              <a:gd name="connsiteX11" fmla="*/ 322037 w 1933561"/>
              <a:gd name="connsiteY11" fmla="*/ 1335246 h 1675916"/>
              <a:gd name="connsiteX12" fmla="*/ 3584 w 1933561"/>
              <a:gd name="connsiteY12" fmla="*/ 1115097 h 1675916"/>
              <a:gd name="connsiteX13" fmla="*/ 287 w 1933561"/>
              <a:gd name="connsiteY13" fmla="*/ 540095 h 1675916"/>
              <a:gd name="connsiteX0" fmla="*/ 287 w 1933561"/>
              <a:gd name="connsiteY0" fmla="*/ 540095 h 1677140"/>
              <a:gd name="connsiteX1" fmla="*/ 335248 w 1933561"/>
              <a:gd name="connsiteY1" fmla="*/ 323628 h 1677140"/>
              <a:gd name="connsiteX2" fmla="*/ 578501 w 1933561"/>
              <a:gd name="connsiteY2" fmla="*/ 1731 h 1677140"/>
              <a:gd name="connsiteX3" fmla="*/ 1356132 w 1933561"/>
              <a:gd name="connsiteY3" fmla="*/ 21 h 1677140"/>
              <a:gd name="connsiteX4" fmla="*/ 1705626 w 1933561"/>
              <a:gd name="connsiteY4" fmla="*/ 382485 h 1677140"/>
              <a:gd name="connsiteX5" fmla="*/ 1933495 w 1933561"/>
              <a:gd name="connsiteY5" fmla="*/ 592036 h 1677140"/>
              <a:gd name="connsiteX6" fmla="*/ 1704407 w 1933561"/>
              <a:gd name="connsiteY6" fmla="*/ 776429 h 1677140"/>
              <a:gd name="connsiteX7" fmla="*/ 1548833 w 1933561"/>
              <a:gd name="connsiteY7" fmla="*/ 978163 h 1677140"/>
              <a:gd name="connsiteX8" fmla="*/ 1553595 w 1933561"/>
              <a:gd name="connsiteY8" fmla="*/ 1427956 h 1677140"/>
              <a:gd name="connsiteX9" fmla="*/ 1320110 w 1933561"/>
              <a:gd name="connsiteY9" fmla="*/ 1657492 h 1677140"/>
              <a:gd name="connsiteX10" fmla="*/ 628287 w 1933561"/>
              <a:gd name="connsiteY10" fmla="*/ 1658551 h 1677140"/>
              <a:gd name="connsiteX11" fmla="*/ 322037 w 1933561"/>
              <a:gd name="connsiteY11" fmla="*/ 1335246 h 1677140"/>
              <a:gd name="connsiteX12" fmla="*/ 3584 w 1933561"/>
              <a:gd name="connsiteY12" fmla="*/ 1115097 h 1677140"/>
              <a:gd name="connsiteX13" fmla="*/ 287 w 1933561"/>
              <a:gd name="connsiteY13" fmla="*/ 540095 h 1677140"/>
              <a:gd name="connsiteX0" fmla="*/ 287 w 1933561"/>
              <a:gd name="connsiteY0" fmla="*/ 540095 h 1677140"/>
              <a:gd name="connsiteX1" fmla="*/ 335248 w 1933561"/>
              <a:gd name="connsiteY1" fmla="*/ 323628 h 1677140"/>
              <a:gd name="connsiteX2" fmla="*/ 578501 w 1933561"/>
              <a:gd name="connsiteY2" fmla="*/ 1731 h 1677140"/>
              <a:gd name="connsiteX3" fmla="*/ 1356132 w 1933561"/>
              <a:gd name="connsiteY3" fmla="*/ 21 h 1677140"/>
              <a:gd name="connsiteX4" fmla="*/ 1705626 w 1933561"/>
              <a:gd name="connsiteY4" fmla="*/ 382485 h 1677140"/>
              <a:gd name="connsiteX5" fmla="*/ 1933495 w 1933561"/>
              <a:gd name="connsiteY5" fmla="*/ 592036 h 1677140"/>
              <a:gd name="connsiteX6" fmla="*/ 1704407 w 1933561"/>
              <a:gd name="connsiteY6" fmla="*/ 776429 h 1677140"/>
              <a:gd name="connsiteX7" fmla="*/ 1548833 w 1933561"/>
              <a:gd name="connsiteY7" fmla="*/ 978163 h 1677140"/>
              <a:gd name="connsiteX8" fmla="*/ 1553595 w 1933561"/>
              <a:gd name="connsiteY8" fmla="*/ 1427956 h 1677140"/>
              <a:gd name="connsiteX9" fmla="*/ 1320110 w 1933561"/>
              <a:gd name="connsiteY9" fmla="*/ 1657492 h 1677140"/>
              <a:gd name="connsiteX10" fmla="*/ 628287 w 1933561"/>
              <a:gd name="connsiteY10" fmla="*/ 1658551 h 1677140"/>
              <a:gd name="connsiteX11" fmla="*/ 322037 w 1933561"/>
              <a:gd name="connsiteY11" fmla="*/ 1335246 h 1677140"/>
              <a:gd name="connsiteX12" fmla="*/ 3584 w 1933561"/>
              <a:gd name="connsiteY12" fmla="*/ 1115097 h 1677140"/>
              <a:gd name="connsiteX13" fmla="*/ 287 w 1933561"/>
              <a:gd name="connsiteY13" fmla="*/ 540095 h 1677140"/>
              <a:gd name="connsiteX0" fmla="*/ 287 w 1933561"/>
              <a:gd name="connsiteY0" fmla="*/ 540095 h 1674073"/>
              <a:gd name="connsiteX1" fmla="*/ 335248 w 1933561"/>
              <a:gd name="connsiteY1" fmla="*/ 323628 h 1674073"/>
              <a:gd name="connsiteX2" fmla="*/ 578501 w 1933561"/>
              <a:gd name="connsiteY2" fmla="*/ 1731 h 1674073"/>
              <a:gd name="connsiteX3" fmla="*/ 1356132 w 1933561"/>
              <a:gd name="connsiteY3" fmla="*/ 21 h 1674073"/>
              <a:gd name="connsiteX4" fmla="*/ 1705626 w 1933561"/>
              <a:gd name="connsiteY4" fmla="*/ 382485 h 1674073"/>
              <a:gd name="connsiteX5" fmla="*/ 1933495 w 1933561"/>
              <a:gd name="connsiteY5" fmla="*/ 592036 h 1674073"/>
              <a:gd name="connsiteX6" fmla="*/ 1704407 w 1933561"/>
              <a:gd name="connsiteY6" fmla="*/ 776429 h 1674073"/>
              <a:gd name="connsiteX7" fmla="*/ 1548833 w 1933561"/>
              <a:gd name="connsiteY7" fmla="*/ 978163 h 1674073"/>
              <a:gd name="connsiteX8" fmla="*/ 1553595 w 1933561"/>
              <a:gd name="connsiteY8" fmla="*/ 1427956 h 1674073"/>
              <a:gd name="connsiteX9" fmla="*/ 1320110 w 1933561"/>
              <a:gd name="connsiteY9" fmla="*/ 1657492 h 1674073"/>
              <a:gd name="connsiteX10" fmla="*/ 628287 w 1933561"/>
              <a:gd name="connsiteY10" fmla="*/ 1658551 h 1674073"/>
              <a:gd name="connsiteX11" fmla="*/ 322037 w 1933561"/>
              <a:gd name="connsiteY11" fmla="*/ 1335246 h 1674073"/>
              <a:gd name="connsiteX12" fmla="*/ 3584 w 1933561"/>
              <a:gd name="connsiteY12" fmla="*/ 1115097 h 1674073"/>
              <a:gd name="connsiteX13" fmla="*/ 287 w 1933561"/>
              <a:gd name="connsiteY13" fmla="*/ 540095 h 1674073"/>
              <a:gd name="connsiteX0" fmla="*/ 287 w 1933561"/>
              <a:gd name="connsiteY0" fmla="*/ 540095 h 1675514"/>
              <a:gd name="connsiteX1" fmla="*/ 335248 w 1933561"/>
              <a:gd name="connsiteY1" fmla="*/ 323628 h 1675514"/>
              <a:gd name="connsiteX2" fmla="*/ 578501 w 1933561"/>
              <a:gd name="connsiteY2" fmla="*/ 1731 h 1675514"/>
              <a:gd name="connsiteX3" fmla="*/ 1356132 w 1933561"/>
              <a:gd name="connsiteY3" fmla="*/ 21 h 1675514"/>
              <a:gd name="connsiteX4" fmla="*/ 1705626 w 1933561"/>
              <a:gd name="connsiteY4" fmla="*/ 382485 h 1675514"/>
              <a:gd name="connsiteX5" fmla="*/ 1933495 w 1933561"/>
              <a:gd name="connsiteY5" fmla="*/ 592036 h 1675514"/>
              <a:gd name="connsiteX6" fmla="*/ 1704407 w 1933561"/>
              <a:gd name="connsiteY6" fmla="*/ 776429 h 1675514"/>
              <a:gd name="connsiteX7" fmla="*/ 1548833 w 1933561"/>
              <a:gd name="connsiteY7" fmla="*/ 978163 h 1675514"/>
              <a:gd name="connsiteX8" fmla="*/ 1553595 w 1933561"/>
              <a:gd name="connsiteY8" fmla="*/ 1427956 h 1675514"/>
              <a:gd name="connsiteX9" fmla="*/ 1320110 w 1933561"/>
              <a:gd name="connsiteY9" fmla="*/ 1657492 h 1675514"/>
              <a:gd name="connsiteX10" fmla="*/ 628287 w 1933561"/>
              <a:gd name="connsiteY10" fmla="*/ 1658551 h 1675514"/>
              <a:gd name="connsiteX11" fmla="*/ 322037 w 1933561"/>
              <a:gd name="connsiteY11" fmla="*/ 1335246 h 1675514"/>
              <a:gd name="connsiteX12" fmla="*/ 3584 w 1933561"/>
              <a:gd name="connsiteY12" fmla="*/ 1115097 h 1675514"/>
              <a:gd name="connsiteX13" fmla="*/ 287 w 1933561"/>
              <a:gd name="connsiteY13" fmla="*/ 540095 h 1675514"/>
              <a:gd name="connsiteX0" fmla="*/ 287 w 1933561"/>
              <a:gd name="connsiteY0" fmla="*/ 540095 h 1675514"/>
              <a:gd name="connsiteX1" fmla="*/ 335248 w 1933561"/>
              <a:gd name="connsiteY1" fmla="*/ 323628 h 1675514"/>
              <a:gd name="connsiteX2" fmla="*/ 578501 w 1933561"/>
              <a:gd name="connsiteY2" fmla="*/ 1731 h 1675514"/>
              <a:gd name="connsiteX3" fmla="*/ 1356132 w 1933561"/>
              <a:gd name="connsiteY3" fmla="*/ 21 h 1675514"/>
              <a:gd name="connsiteX4" fmla="*/ 1705626 w 1933561"/>
              <a:gd name="connsiteY4" fmla="*/ 382485 h 1675514"/>
              <a:gd name="connsiteX5" fmla="*/ 1933495 w 1933561"/>
              <a:gd name="connsiteY5" fmla="*/ 592036 h 1675514"/>
              <a:gd name="connsiteX6" fmla="*/ 1704407 w 1933561"/>
              <a:gd name="connsiteY6" fmla="*/ 776429 h 1675514"/>
              <a:gd name="connsiteX7" fmla="*/ 1548833 w 1933561"/>
              <a:gd name="connsiteY7" fmla="*/ 978163 h 1675514"/>
              <a:gd name="connsiteX8" fmla="*/ 1553595 w 1933561"/>
              <a:gd name="connsiteY8" fmla="*/ 1427956 h 1675514"/>
              <a:gd name="connsiteX9" fmla="*/ 1320110 w 1933561"/>
              <a:gd name="connsiteY9" fmla="*/ 1657492 h 1675514"/>
              <a:gd name="connsiteX10" fmla="*/ 628287 w 1933561"/>
              <a:gd name="connsiteY10" fmla="*/ 1658551 h 1675514"/>
              <a:gd name="connsiteX11" fmla="*/ 322037 w 1933561"/>
              <a:gd name="connsiteY11" fmla="*/ 1335246 h 1675514"/>
              <a:gd name="connsiteX12" fmla="*/ 3584 w 1933561"/>
              <a:gd name="connsiteY12" fmla="*/ 1115097 h 1675514"/>
              <a:gd name="connsiteX13" fmla="*/ 287 w 1933561"/>
              <a:gd name="connsiteY13" fmla="*/ 540095 h 1675514"/>
              <a:gd name="connsiteX0" fmla="*/ 287 w 1933561"/>
              <a:gd name="connsiteY0" fmla="*/ 540095 h 1675514"/>
              <a:gd name="connsiteX1" fmla="*/ 335248 w 1933561"/>
              <a:gd name="connsiteY1" fmla="*/ 323628 h 1675514"/>
              <a:gd name="connsiteX2" fmla="*/ 578501 w 1933561"/>
              <a:gd name="connsiteY2" fmla="*/ 1731 h 1675514"/>
              <a:gd name="connsiteX3" fmla="*/ 1356132 w 1933561"/>
              <a:gd name="connsiteY3" fmla="*/ 21 h 1675514"/>
              <a:gd name="connsiteX4" fmla="*/ 1705626 w 1933561"/>
              <a:gd name="connsiteY4" fmla="*/ 382485 h 1675514"/>
              <a:gd name="connsiteX5" fmla="*/ 1933495 w 1933561"/>
              <a:gd name="connsiteY5" fmla="*/ 592036 h 1675514"/>
              <a:gd name="connsiteX6" fmla="*/ 1704407 w 1933561"/>
              <a:gd name="connsiteY6" fmla="*/ 776429 h 1675514"/>
              <a:gd name="connsiteX7" fmla="*/ 1548833 w 1933561"/>
              <a:gd name="connsiteY7" fmla="*/ 978163 h 1675514"/>
              <a:gd name="connsiteX8" fmla="*/ 1553595 w 1933561"/>
              <a:gd name="connsiteY8" fmla="*/ 1427956 h 1675514"/>
              <a:gd name="connsiteX9" fmla="*/ 1320110 w 1933561"/>
              <a:gd name="connsiteY9" fmla="*/ 1657492 h 1675514"/>
              <a:gd name="connsiteX10" fmla="*/ 628287 w 1933561"/>
              <a:gd name="connsiteY10" fmla="*/ 1658551 h 1675514"/>
              <a:gd name="connsiteX11" fmla="*/ 322037 w 1933561"/>
              <a:gd name="connsiteY11" fmla="*/ 1335246 h 1675514"/>
              <a:gd name="connsiteX12" fmla="*/ 3584 w 1933561"/>
              <a:gd name="connsiteY12" fmla="*/ 1115097 h 1675514"/>
              <a:gd name="connsiteX13" fmla="*/ 287 w 1933561"/>
              <a:gd name="connsiteY13" fmla="*/ 540095 h 1675514"/>
              <a:gd name="connsiteX0" fmla="*/ 287 w 1933561"/>
              <a:gd name="connsiteY0" fmla="*/ 540095 h 1675514"/>
              <a:gd name="connsiteX1" fmla="*/ 335248 w 1933561"/>
              <a:gd name="connsiteY1" fmla="*/ 323628 h 1675514"/>
              <a:gd name="connsiteX2" fmla="*/ 578501 w 1933561"/>
              <a:gd name="connsiteY2" fmla="*/ 1731 h 1675514"/>
              <a:gd name="connsiteX3" fmla="*/ 1356132 w 1933561"/>
              <a:gd name="connsiteY3" fmla="*/ 21 h 1675514"/>
              <a:gd name="connsiteX4" fmla="*/ 1705626 w 1933561"/>
              <a:gd name="connsiteY4" fmla="*/ 382485 h 1675514"/>
              <a:gd name="connsiteX5" fmla="*/ 1933495 w 1933561"/>
              <a:gd name="connsiteY5" fmla="*/ 592036 h 1675514"/>
              <a:gd name="connsiteX6" fmla="*/ 1704407 w 1933561"/>
              <a:gd name="connsiteY6" fmla="*/ 776429 h 1675514"/>
              <a:gd name="connsiteX7" fmla="*/ 1548833 w 1933561"/>
              <a:gd name="connsiteY7" fmla="*/ 978163 h 1675514"/>
              <a:gd name="connsiteX8" fmla="*/ 1553595 w 1933561"/>
              <a:gd name="connsiteY8" fmla="*/ 1427956 h 1675514"/>
              <a:gd name="connsiteX9" fmla="*/ 1320110 w 1933561"/>
              <a:gd name="connsiteY9" fmla="*/ 1657492 h 1675514"/>
              <a:gd name="connsiteX10" fmla="*/ 628287 w 1933561"/>
              <a:gd name="connsiteY10" fmla="*/ 1658551 h 1675514"/>
              <a:gd name="connsiteX11" fmla="*/ 322037 w 1933561"/>
              <a:gd name="connsiteY11" fmla="*/ 1335246 h 1675514"/>
              <a:gd name="connsiteX12" fmla="*/ 3584 w 1933561"/>
              <a:gd name="connsiteY12" fmla="*/ 1115097 h 1675514"/>
              <a:gd name="connsiteX13" fmla="*/ 287 w 1933561"/>
              <a:gd name="connsiteY13" fmla="*/ 540095 h 1675514"/>
              <a:gd name="connsiteX0" fmla="*/ 1528 w 1934802"/>
              <a:gd name="connsiteY0" fmla="*/ 540095 h 1675514"/>
              <a:gd name="connsiteX1" fmla="*/ 336489 w 1934802"/>
              <a:gd name="connsiteY1" fmla="*/ 323628 h 1675514"/>
              <a:gd name="connsiteX2" fmla="*/ 579742 w 1934802"/>
              <a:gd name="connsiteY2" fmla="*/ 1731 h 1675514"/>
              <a:gd name="connsiteX3" fmla="*/ 1357373 w 1934802"/>
              <a:gd name="connsiteY3" fmla="*/ 21 h 1675514"/>
              <a:gd name="connsiteX4" fmla="*/ 1706867 w 1934802"/>
              <a:gd name="connsiteY4" fmla="*/ 382485 h 1675514"/>
              <a:gd name="connsiteX5" fmla="*/ 1934736 w 1934802"/>
              <a:gd name="connsiteY5" fmla="*/ 592036 h 1675514"/>
              <a:gd name="connsiteX6" fmla="*/ 1705648 w 1934802"/>
              <a:gd name="connsiteY6" fmla="*/ 776429 h 1675514"/>
              <a:gd name="connsiteX7" fmla="*/ 1550074 w 1934802"/>
              <a:gd name="connsiteY7" fmla="*/ 978163 h 1675514"/>
              <a:gd name="connsiteX8" fmla="*/ 1554836 w 1934802"/>
              <a:gd name="connsiteY8" fmla="*/ 1427956 h 1675514"/>
              <a:gd name="connsiteX9" fmla="*/ 1321351 w 1934802"/>
              <a:gd name="connsiteY9" fmla="*/ 1657492 h 1675514"/>
              <a:gd name="connsiteX10" fmla="*/ 629528 w 1934802"/>
              <a:gd name="connsiteY10" fmla="*/ 1658551 h 1675514"/>
              <a:gd name="connsiteX11" fmla="*/ 323278 w 1934802"/>
              <a:gd name="connsiteY11" fmla="*/ 1335246 h 1675514"/>
              <a:gd name="connsiteX12" fmla="*/ 4825 w 1934802"/>
              <a:gd name="connsiteY12" fmla="*/ 1115097 h 1675514"/>
              <a:gd name="connsiteX13" fmla="*/ 1528 w 1934802"/>
              <a:gd name="connsiteY13" fmla="*/ 540095 h 1675514"/>
              <a:gd name="connsiteX0" fmla="*/ 1528 w 1934802"/>
              <a:gd name="connsiteY0" fmla="*/ 540095 h 1675514"/>
              <a:gd name="connsiteX1" fmla="*/ 213396 w 1934802"/>
              <a:gd name="connsiteY1" fmla="*/ 376381 h 1675514"/>
              <a:gd name="connsiteX2" fmla="*/ 336489 w 1934802"/>
              <a:gd name="connsiteY2" fmla="*/ 323628 h 1675514"/>
              <a:gd name="connsiteX3" fmla="*/ 579742 w 1934802"/>
              <a:gd name="connsiteY3" fmla="*/ 1731 h 1675514"/>
              <a:gd name="connsiteX4" fmla="*/ 1357373 w 1934802"/>
              <a:gd name="connsiteY4" fmla="*/ 21 h 1675514"/>
              <a:gd name="connsiteX5" fmla="*/ 1706867 w 1934802"/>
              <a:gd name="connsiteY5" fmla="*/ 382485 h 1675514"/>
              <a:gd name="connsiteX6" fmla="*/ 1934736 w 1934802"/>
              <a:gd name="connsiteY6" fmla="*/ 592036 h 1675514"/>
              <a:gd name="connsiteX7" fmla="*/ 1705648 w 1934802"/>
              <a:gd name="connsiteY7" fmla="*/ 776429 h 1675514"/>
              <a:gd name="connsiteX8" fmla="*/ 1550074 w 1934802"/>
              <a:gd name="connsiteY8" fmla="*/ 978163 h 1675514"/>
              <a:gd name="connsiteX9" fmla="*/ 1554836 w 1934802"/>
              <a:gd name="connsiteY9" fmla="*/ 1427956 h 1675514"/>
              <a:gd name="connsiteX10" fmla="*/ 1321351 w 1934802"/>
              <a:gd name="connsiteY10" fmla="*/ 1657492 h 1675514"/>
              <a:gd name="connsiteX11" fmla="*/ 629528 w 1934802"/>
              <a:gd name="connsiteY11" fmla="*/ 1658551 h 1675514"/>
              <a:gd name="connsiteX12" fmla="*/ 323278 w 1934802"/>
              <a:gd name="connsiteY12" fmla="*/ 1335246 h 1675514"/>
              <a:gd name="connsiteX13" fmla="*/ 4825 w 1934802"/>
              <a:gd name="connsiteY13" fmla="*/ 1115097 h 1675514"/>
              <a:gd name="connsiteX14" fmla="*/ 1528 w 1934802"/>
              <a:gd name="connsiteY14" fmla="*/ 540095 h 1675514"/>
              <a:gd name="connsiteX0" fmla="*/ 1528 w 1934802"/>
              <a:gd name="connsiteY0" fmla="*/ 540095 h 1675514"/>
              <a:gd name="connsiteX1" fmla="*/ 213396 w 1934802"/>
              <a:gd name="connsiteY1" fmla="*/ 376381 h 1675514"/>
              <a:gd name="connsiteX2" fmla="*/ 336489 w 1934802"/>
              <a:gd name="connsiteY2" fmla="*/ 323628 h 1675514"/>
              <a:gd name="connsiteX3" fmla="*/ 579742 w 1934802"/>
              <a:gd name="connsiteY3" fmla="*/ 1731 h 1675514"/>
              <a:gd name="connsiteX4" fmla="*/ 1357373 w 1934802"/>
              <a:gd name="connsiteY4" fmla="*/ 21 h 1675514"/>
              <a:gd name="connsiteX5" fmla="*/ 1706867 w 1934802"/>
              <a:gd name="connsiteY5" fmla="*/ 382485 h 1675514"/>
              <a:gd name="connsiteX6" fmla="*/ 1934736 w 1934802"/>
              <a:gd name="connsiteY6" fmla="*/ 592036 h 1675514"/>
              <a:gd name="connsiteX7" fmla="*/ 1705648 w 1934802"/>
              <a:gd name="connsiteY7" fmla="*/ 776429 h 1675514"/>
              <a:gd name="connsiteX8" fmla="*/ 1550074 w 1934802"/>
              <a:gd name="connsiteY8" fmla="*/ 978163 h 1675514"/>
              <a:gd name="connsiteX9" fmla="*/ 1554836 w 1934802"/>
              <a:gd name="connsiteY9" fmla="*/ 1427956 h 1675514"/>
              <a:gd name="connsiteX10" fmla="*/ 1321351 w 1934802"/>
              <a:gd name="connsiteY10" fmla="*/ 1657492 h 1675514"/>
              <a:gd name="connsiteX11" fmla="*/ 629528 w 1934802"/>
              <a:gd name="connsiteY11" fmla="*/ 1658551 h 1675514"/>
              <a:gd name="connsiteX12" fmla="*/ 323278 w 1934802"/>
              <a:gd name="connsiteY12" fmla="*/ 1335246 h 1675514"/>
              <a:gd name="connsiteX13" fmla="*/ 4825 w 1934802"/>
              <a:gd name="connsiteY13" fmla="*/ 1115097 h 1675514"/>
              <a:gd name="connsiteX14" fmla="*/ 1528 w 1934802"/>
              <a:gd name="connsiteY14" fmla="*/ 540095 h 1675514"/>
              <a:gd name="connsiteX0" fmla="*/ 15098 w 1948372"/>
              <a:gd name="connsiteY0" fmla="*/ 540095 h 1675514"/>
              <a:gd name="connsiteX1" fmla="*/ 230141 w 1948372"/>
              <a:gd name="connsiteY1" fmla="*/ 389081 h 1675514"/>
              <a:gd name="connsiteX2" fmla="*/ 350059 w 1948372"/>
              <a:gd name="connsiteY2" fmla="*/ 323628 h 1675514"/>
              <a:gd name="connsiteX3" fmla="*/ 593312 w 1948372"/>
              <a:gd name="connsiteY3" fmla="*/ 1731 h 1675514"/>
              <a:gd name="connsiteX4" fmla="*/ 1370943 w 1948372"/>
              <a:gd name="connsiteY4" fmla="*/ 21 h 1675514"/>
              <a:gd name="connsiteX5" fmla="*/ 1720437 w 1948372"/>
              <a:gd name="connsiteY5" fmla="*/ 382485 h 1675514"/>
              <a:gd name="connsiteX6" fmla="*/ 1948306 w 1948372"/>
              <a:gd name="connsiteY6" fmla="*/ 592036 h 1675514"/>
              <a:gd name="connsiteX7" fmla="*/ 1719218 w 1948372"/>
              <a:gd name="connsiteY7" fmla="*/ 776429 h 1675514"/>
              <a:gd name="connsiteX8" fmla="*/ 1563644 w 1948372"/>
              <a:gd name="connsiteY8" fmla="*/ 978163 h 1675514"/>
              <a:gd name="connsiteX9" fmla="*/ 1568406 w 1948372"/>
              <a:gd name="connsiteY9" fmla="*/ 1427956 h 1675514"/>
              <a:gd name="connsiteX10" fmla="*/ 1334921 w 1948372"/>
              <a:gd name="connsiteY10" fmla="*/ 1657492 h 1675514"/>
              <a:gd name="connsiteX11" fmla="*/ 643098 w 1948372"/>
              <a:gd name="connsiteY11" fmla="*/ 1658551 h 1675514"/>
              <a:gd name="connsiteX12" fmla="*/ 336848 w 1948372"/>
              <a:gd name="connsiteY12" fmla="*/ 1335246 h 1675514"/>
              <a:gd name="connsiteX13" fmla="*/ 18395 w 1948372"/>
              <a:gd name="connsiteY13" fmla="*/ 1115097 h 1675514"/>
              <a:gd name="connsiteX14" fmla="*/ 15098 w 1948372"/>
              <a:gd name="connsiteY14" fmla="*/ 540095 h 1675514"/>
              <a:gd name="connsiteX0" fmla="*/ 15098 w 1948372"/>
              <a:gd name="connsiteY0" fmla="*/ 540095 h 1675514"/>
              <a:gd name="connsiteX1" fmla="*/ 230141 w 1948372"/>
              <a:gd name="connsiteY1" fmla="*/ 389081 h 1675514"/>
              <a:gd name="connsiteX2" fmla="*/ 400859 w 1948372"/>
              <a:gd name="connsiteY2" fmla="*/ 231553 h 1675514"/>
              <a:gd name="connsiteX3" fmla="*/ 593312 w 1948372"/>
              <a:gd name="connsiteY3" fmla="*/ 1731 h 1675514"/>
              <a:gd name="connsiteX4" fmla="*/ 1370943 w 1948372"/>
              <a:gd name="connsiteY4" fmla="*/ 21 h 1675514"/>
              <a:gd name="connsiteX5" fmla="*/ 1720437 w 1948372"/>
              <a:gd name="connsiteY5" fmla="*/ 382485 h 1675514"/>
              <a:gd name="connsiteX6" fmla="*/ 1948306 w 1948372"/>
              <a:gd name="connsiteY6" fmla="*/ 592036 h 1675514"/>
              <a:gd name="connsiteX7" fmla="*/ 1719218 w 1948372"/>
              <a:gd name="connsiteY7" fmla="*/ 776429 h 1675514"/>
              <a:gd name="connsiteX8" fmla="*/ 1563644 w 1948372"/>
              <a:gd name="connsiteY8" fmla="*/ 978163 h 1675514"/>
              <a:gd name="connsiteX9" fmla="*/ 1568406 w 1948372"/>
              <a:gd name="connsiteY9" fmla="*/ 1427956 h 1675514"/>
              <a:gd name="connsiteX10" fmla="*/ 1334921 w 1948372"/>
              <a:gd name="connsiteY10" fmla="*/ 1657492 h 1675514"/>
              <a:gd name="connsiteX11" fmla="*/ 643098 w 1948372"/>
              <a:gd name="connsiteY11" fmla="*/ 1658551 h 1675514"/>
              <a:gd name="connsiteX12" fmla="*/ 336848 w 1948372"/>
              <a:gd name="connsiteY12" fmla="*/ 1335246 h 1675514"/>
              <a:gd name="connsiteX13" fmla="*/ 18395 w 1948372"/>
              <a:gd name="connsiteY13" fmla="*/ 1115097 h 1675514"/>
              <a:gd name="connsiteX14" fmla="*/ 15098 w 1948372"/>
              <a:gd name="connsiteY14" fmla="*/ 540095 h 1675514"/>
              <a:gd name="connsiteX0" fmla="*/ 15098 w 1948372"/>
              <a:gd name="connsiteY0" fmla="*/ 540095 h 1675514"/>
              <a:gd name="connsiteX1" fmla="*/ 230141 w 1948372"/>
              <a:gd name="connsiteY1" fmla="*/ 389081 h 1675514"/>
              <a:gd name="connsiteX2" fmla="*/ 400859 w 1948372"/>
              <a:gd name="connsiteY2" fmla="*/ 231553 h 1675514"/>
              <a:gd name="connsiteX3" fmla="*/ 593312 w 1948372"/>
              <a:gd name="connsiteY3" fmla="*/ 1731 h 1675514"/>
              <a:gd name="connsiteX4" fmla="*/ 1370943 w 1948372"/>
              <a:gd name="connsiteY4" fmla="*/ 21 h 1675514"/>
              <a:gd name="connsiteX5" fmla="*/ 1720437 w 1948372"/>
              <a:gd name="connsiteY5" fmla="*/ 382485 h 1675514"/>
              <a:gd name="connsiteX6" fmla="*/ 1948306 w 1948372"/>
              <a:gd name="connsiteY6" fmla="*/ 592036 h 1675514"/>
              <a:gd name="connsiteX7" fmla="*/ 1719218 w 1948372"/>
              <a:gd name="connsiteY7" fmla="*/ 776429 h 1675514"/>
              <a:gd name="connsiteX8" fmla="*/ 1563644 w 1948372"/>
              <a:gd name="connsiteY8" fmla="*/ 978163 h 1675514"/>
              <a:gd name="connsiteX9" fmla="*/ 1568406 w 1948372"/>
              <a:gd name="connsiteY9" fmla="*/ 1427956 h 1675514"/>
              <a:gd name="connsiteX10" fmla="*/ 1334921 w 1948372"/>
              <a:gd name="connsiteY10" fmla="*/ 1657492 h 1675514"/>
              <a:gd name="connsiteX11" fmla="*/ 643098 w 1948372"/>
              <a:gd name="connsiteY11" fmla="*/ 1658551 h 1675514"/>
              <a:gd name="connsiteX12" fmla="*/ 336848 w 1948372"/>
              <a:gd name="connsiteY12" fmla="*/ 1335246 h 1675514"/>
              <a:gd name="connsiteX13" fmla="*/ 18395 w 1948372"/>
              <a:gd name="connsiteY13" fmla="*/ 1115097 h 1675514"/>
              <a:gd name="connsiteX14" fmla="*/ 15098 w 1948372"/>
              <a:gd name="connsiteY14" fmla="*/ 540095 h 1675514"/>
              <a:gd name="connsiteX0" fmla="*/ 15098 w 1948372"/>
              <a:gd name="connsiteY0" fmla="*/ 540095 h 1675514"/>
              <a:gd name="connsiteX1" fmla="*/ 230141 w 1948372"/>
              <a:gd name="connsiteY1" fmla="*/ 389081 h 1675514"/>
              <a:gd name="connsiteX2" fmla="*/ 400859 w 1948372"/>
              <a:gd name="connsiteY2" fmla="*/ 231553 h 1675514"/>
              <a:gd name="connsiteX3" fmla="*/ 593312 w 1948372"/>
              <a:gd name="connsiteY3" fmla="*/ 1731 h 1675514"/>
              <a:gd name="connsiteX4" fmla="*/ 1370943 w 1948372"/>
              <a:gd name="connsiteY4" fmla="*/ 21 h 1675514"/>
              <a:gd name="connsiteX5" fmla="*/ 1720437 w 1948372"/>
              <a:gd name="connsiteY5" fmla="*/ 382485 h 1675514"/>
              <a:gd name="connsiteX6" fmla="*/ 1948306 w 1948372"/>
              <a:gd name="connsiteY6" fmla="*/ 592036 h 1675514"/>
              <a:gd name="connsiteX7" fmla="*/ 1719218 w 1948372"/>
              <a:gd name="connsiteY7" fmla="*/ 776429 h 1675514"/>
              <a:gd name="connsiteX8" fmla="*/ 1563644 w 1948372"/>
              <a:gd name="connsiteY8" fmla="*/ 978163 h 1675514"/>
              <a:gd name="connsiteX9" fmla="*/ 1568406 w 1948372"/>
              <a:gd name="connsiteY9" fmla="*/ 1427956 h 1675514"/>
              <a:gd name="connsiteX10" fmla="*/ 1334921 w 1948372"/>
              <a:gd name="connsiteY10" fmla="*/ 1657492 h 1675514"/>
              <a:gd name="connsiteX11" fmla="*/ 643098 w 1948372"/>
              <a:gd name="connsiteY11" fmla="*/ 1658551 h 1675514"/>
              <a:gd name="connsiteX12" fmla="*/ 336848 w 1948372"/>
              <a:gd name="connsiteY12" fmla="*/ 1335246 h 1675514"/>
              <a:gd name="connsiteX13" fmla="*/ 18395 w 1948372"/>
              <a:gd name="connsiteY13" fmla="*/ 1115097 h 1675514"/>
              <a:gd name="connsiteX14" fmla="*/ 15098 w 1948372"/>
              <a:gd name="connsiteY14" fmla="*/ 540095 h 1675514"/>
              <a:gd name="connsiteX0" fmla="*/ 15098 w 1948372"/>
              <a:gd name="connsiteY0" fmla="*/ 540095 h 1675514"/>
              <a:gd name="connsiteX1" fmla="*/ 230141 w 1948372"/>
              <a:gd name="connsiteY1" fmla="*/ 389081 h 1675514"/>
              <a:gd name="connsiteX2" fmla="*/ 404034 w 1948372"/>
              <a:gd name="connsiteY2" fmla="*/ 199803 h 1675514"/>
              <a:gd name="connsiteX3" fmla="*/ 593312 w 1948372"/>
              <a:gd name="connsiteY3" fmla="*/ 1731 h 1675514"/>
              <a:gd name="connsiteX4" fmla="*/ 1370943 w 1948372"/>
              <a:gd name="connsiteY4" fmla="*/ 21 h 1675514"/>
              <a:gd name="connsiteX5" fmla="*/ 1720437 w 1948372"/>
              <a:gd name="connsiteY5" fmla="*/ 382485 h 1675514"/>
              <a:gd name="connsiteX6" fmla="*/ 1948306 w 1948372"/>
              <a:gd name="connsiteY6" fmla="*/ 592036 h 1675514"/>
              <a:gd name="connsiteX7" fmla="*/ 1719218 w 1948372"/>
              <a:gd name="connsiteY7" fmla="*/ 776429 h 1675514"/>
              <a:gd name="connsiteX8" fmla="*/ 1563644 w 1948372"/>
              <a:gd name="connsiteY8" fmla="*/ 978163 h 1675514"/>
              <a:gd name="connsiteX9" fmla="*/ 1568406 w 1948372"/>
              <a:gd name="connsiteY9" fmla="*/ 1427956 h 1675514"/>
              <a:gd name="connsiteX10" fmla="*/ 1334921 w 1948372"/>
              <a:gd name="connsiteY10" fmla="*/ 1657492 h 1675514"/>
              <a:gd name="connsiteX11" fmla="*/ 643098 w 1948372"/>
              <a:gd name="connsiteY11" fmla="*/ 1658551 h 1675514"/>
              <a:gd name="connsiteX12" fmla="*/ 336848 w 1948372"/>
              <a:gd name="connsiteY12" fmla="*/ 1335246 h 1675514"/>
              <a:gd name="connsiteX13" fmla="*/ 18395 w 1948372"/>
              <a:gd name="connsiteY13" fmla="*/ 1115097 h 1675514"/>
              <a:gd name="connsiteX14" fmla="*/ 15098 w 1948372"/>
              <a:gd name="connsiteY14" fmla="*/ 540095 h 1675514"/>
              <a:gd name="connsiteX0" fmla="*/ 15098 w 1948372"/>
              <a:gd name="connsiteY0" fmla="*/ 540095 h 1675514"/>
              <a:gd name="connsiteX1" fmla="*/ 230141 w 1948372"/>
              <a:gd name="connsiteY1" fmla="*/ 389081 h 1675514"/>
              <a:gd name="connsiteX2" fmla="*/ 404034 w 1948372"/>
              <a:gd name="connsiteY2" fmla="*/ 199803 h 1675514"/>
              <a:gd name="connsiteX3" fmla="*/ 593312 w 1948372"/>
              <a:gd name="connsiteY3" fmla="*/ 1731 h 1675514"/>
              <a:gd name="connsiteX4" fmla="*/ 1370943 w 1948372"/>
              <a:gd name="connsiteY4" fmla="*/ 21 h 1675514"/>
              <a:gd name="connsiteX5" fmla="*/ 1720437 w 1948372"/>
              <a:gd name="connsiteY5" fmla="*/ 382485 h 1675514"/>
              <a:gd name="connsiteX6" fmla="*/ 1948306 w 1948372"/>
              <a:gd name="connsiteY6" fmla="*/ 592036 h 1675514"/>
              <a:gd name="connsiteX7" fmla="*/ 1719218 w 1948372"/>
              <a:gd name="connsiteY7" fmla="*/ 776429 h 1675514"/>
              <a:gd name="connsiteX8" fmla="*/ 1563644 w 1948372"/>
              <a:gd name="connsiteY8" fmla="*/ 978163 h 1675514"/>
              <a:gd name="connsiteX9" fmla="*/ 1568406 w 1948372"/>
              <a:gd name="connsiteY9" fmla="*/ 1427956 h 1675514"/>
              <a:gd name="connsiteX10" fmla="*/ 1334921 w 1948372"/>
              <a:gd name="connsiteY10" fmla="*/ 1657492 h 1675514"/>
              <a:gd name="connsiteX11" fmla="*/ 643098 w 1948372"/>
              <a:gd name="connsiteY11" fmla="*/ 1658551 h 1675514"/>
              <a:gd name="connsiteX12" fmla="*/ 336848 w 1948372"/>
              <a:gd name="connsiteY12" fmla="*/ 1335246 h 1675514"/>
              <a:gd name="connsiteX13" fmla="*/ 18395 w 1948372"/>
              <a:gd name="connsiteY13" fmla="*/ 1115097 h 1675514"/>
              <a:gd name="connsiteX14" fmla="*/ 15098 w 1948372"/>
              <a:gd name="connsiteY14" fmla="*/ 540095 h 1675514"/>
              <a:gd name="connsiteX0" fmla="*/ 15098 w 1948372"/>
              <a:gd name="connsiteY0" fmla="*/ 540095 h 1675514"/>
              <a:gd name="connsiteX1" fmla="*/ 230141 w 1948372"/>
              <a:gd name="connsiteY1" fmla="*/ 389081 h 1675514"/>
              <a:gd name="connsiteX2" fmla="*/ 404034 w 1948372"/>
              <a:gd name="connsiteY2" fmla="*/ 199803 h 1675514"/>
              <a:gd name="connsiteX3" fmla="*/ 593312 w 1948372"/>
              <a:gd name="connsiteY3" fmla="*/ 1731 h 1675514"/>
              <a:gd name="connsiteX4" fmla="*/ 1370943 w 1948372"/>
              <a:gd name="connsiteY4" fmla="*/ 21 h 1675514"/>
              <a:gd name="connsiteX5" fmla="*/ 1720437 w 1948372"/>
              <a:gd name="connsiteY5" fmla="*/ 382485 h 1675514"/>
              <a:gd name="connsiteX6" fmla="*/ 1948306 w 1948372"/>
              <a:gd name="connsiteY6" fmla="*/ 592036 h 1675514"/>
              <a:gd name="connsiteX7" fmla="*/ 1719218 w 1948372"/>
              <a:gd name="connsiteY7" fmla="*/ 776429 h 1675514"/>
              <a:gd name="connsiteX8" fmla="*/ 1563644 w 1948372"/>
              <a:gd name="connsiteY8" fmla="*/ 978163 h 1675514"/>
              <a:gd name="connsiteX9" fmla="*/ 1568406 w 1948372"/>
              <a:gd name="connsiteY9" fmla="*/ 1427956 h 1675514"/>
              <a:gd name="connsiteX10" fmla="*/ 1334921 w 1948372"/>
              <a:gd name="connsiteY10" fmla="*/ 1657492 h 1675514"/>
              <a:gd name="connsiteX11" fmla="*/ 643098 w 1948372"/>
              <a:gd name="connsiteY11" fmla="*/ 1658551 h 1675514"/>
              <a:gd name="connsiteX12" fmla="*/ 336848 w 1948372"/>
              <a:gd name="connsiteY12" fmla="*/ 1335246 h 1675514"/>
              <a:gd name="connsiteX13" fmla="*/ 18395 w 1948372"/>
              <a:gd name="connsiteY13" fmla="*/ 1115097 h 1675514"/>
              <a:gd name="connsiteX14" fmla="*/ 15098 w 1948372"/>
              <a:gd name="connsiteY14" fmla="*/ 540095 h 1675514"/>
              <a:gd name="connsiteX0" fmla="*/ 15098 w 1948372"/>
              <a:gd name="connsiteY0" fmla="*/ 540095 h 1675514"/>
              <a:gd name="connsiteX1" fmla="*/ 230141 w 1948372"/>
              <a:gd name="connsiteY1" fmla="*/ 389081 h 1675514"/>
              <a:gd name="connsiteX2" fmla="*/ 404034 w 1948372"/>
              <a:gd name="connsiteY2" fmla="*/ 199803 h 1675514"/>
              <a:gd name="connsiteX3" fmla="*/ 593312 w 1948372"/>
              <a:gd name="connsiteY3" fmla="*/ 1731 h 1675514"/>
              <a:gd name="connsiteX4" fmla="*/ 1370943 w 1948372"/>
              <a:gd name="connsiteY4" fmla="*/ 21 h 1675514"/>
              <a:gd name="connsiteX5" fmla="*/ 1720437 w 1948372"/>
              <a:gd name="connsiteY5" fmla="*/ 382485 h 1675514"/>
              <a:gd name="connsiteX6" fmla="*/ 1948306 w 1948372"/>
              <a:gd name="connsiteY6" fmla="*/ 592036 h 1675514"/>
              <a:gd name="connsiteX7" fmla="*/ 1719218 w 1948372"/>
              <a:gd name="connsiteY7" fmla="*/ 776429 h 1675514"/>
              <a:gd name="connsiteX8" fmla="*/ 1563644 w 1948372"/>
              <a:gd name="connsiteY8" fmla="*/ 978163 h 1675514"/>
              <a:gd name="connsiteX9" fmla="*/ 1568406 w 1948372"/>
              <a:gd name="connsiteY9" fmla="*/ 1427956 h 1675514"/>
              <a:gd name="connsiteX10" fmla="*/ 1334921 w 1948372"/>
              <a:gd name="connsiteY10" fmla="*/ 1657492 h 1675514"/>
              <a:gd name="connsiteX11" fmla="*/ 643098 w 1948372"/>
              <a:gd name="connsiteY11" fmla="*/ 1658551 h 1675514"/>
              <a:gd name="connsiteX12" fmla="*/ 336848 w 1948372"/>
              <a:gd name="connsiteY12" fmla="*/ 1335246 h 1675514"/>
              <a:gd name="connsiteX13" fmla="*/ 18395 w 1948372"/>
              <a:gd name="connsiteY13" fmla="*/ 1115097 h 1675514"/>
              <a:gd name="connsiteX14" fmla="*/ 15098 w 1948372"/>
              <a:gd name="connsiteY14" fmla="*/ 540095 h 1675514"/>
              <a:gd name="connsiteX0" fmla="*/ 36 w 1933310"/>
              <a:gd name="connsiteY0" fmla="*/ 540095 h 1675514"/>
              <a:gd name="connsiteX1" fmla="*/ 215079 w 1933310"/>
              <a:gd name="connsiteY1" fmla="*/ 389081 h 1675514"/>
              <a:gd name="connsiteX2" fmla="*/ 388972 w 1933310"/>
              <a:gd name="connsiteY2" fmla="*/ 199803 h 1675514"/>
              <a:gd name="connsiteX3" fmla="*/ 578250 w 1933310"/>
              <a:gd name="connsiteY3" fmla="*/ 1731 h 1675514"/>
              <a:gd name="connsiteX4" fmla="*/ 1355881 w 1933310"/>
              <a:gd name="connsiteY4" fmla="*/ 21 h 1675514"/>
              <a:gd name="connsiteX5" fmla="*/ 1705375 w 1933310"/>
              <a:gd name="connsiteY5" fmla="*/ 382485 h 1675514"/>
              <a:gd name="connsiteX6" fmla="*/ 1933244 w 1933310"/>
              <a:gd name="connsiteY6" fmla="*/ 592036 h 1675514"/>
              <a:gd name="connsiteX7" fmla="*/ 1704156 w 1933310"/>
              <a:gd name="connsiteY7" fmla="*/ 776429 h 1675514"/>
              <a:gd name="connsiteX8" fmla="*/ 1548582 w 1933310"/>
              <a:gd name="connsiteY8" fmla="*/ 978163 h 1675514"/>
              <a:gd name="connsiteX9" fmla="*/ 1553344 w 1933310"/>
              <a:gd name="connsiteY9" fmla="*/ 1427956 h 1675514"/>
              <a:gd name="connsiteX10" fmla="*/ 1319859 w 1933310"/>
              <a:gd name="connsiteY10" fmla="*/ 1657492 h 1675514"/>
              <a:gd name="connsiteX11" fmla="*/ 628036 w 1933310"/>
              <a:gd name="connsiteY11" fmla="*/ 1658551 h 1675514"/>
              <a:gd name="connsiteX12" fmla="*/ 321786 w 1933310"/>
              <a:gd name="connsiteY12" fmla="*/ 1335246 h 1675514"/>
              <a:gd name="connsiteX13" fmla="*/ 3333 w 1933310"/>
              <a:gd name="connsiteY13" fmla="*/ 1115097 h 1675514"/>
              <a:gd name="connsiteX14" fmla="*/ 36 w 1933310"/>
              <a:gd name="connsiteY14" fmla="*/ 540095 h 1675514"/>
              <a:gd name="connsiteX0" fmla="*/ 1139 w 1934413"/>
              <a:gd name="connsiteY0" fmla="*/ 540095 h 1675514"/>
              <a:gd name="connsiteX1" fmla="*/ 216182 w 1934413"/>
              <a:gd name="connsiteY1" fmla="*/ 389081 h 1675514"/>
              <a:gd name="connsiteX2" fmla="*/ 390075 w 1934413"/>
              <a:gd name="connsiteY2" fmla="*/ 199803 h 1675514"/>
              <a:gd name="connsiteX3" fmla="*/ 579353 w 1934413"/>
              <a:gd name="connsiteY3" fmla="*/ 1731 h 1675514"/>
              <a:gd name="connsiteX4" fmla="*/ 1356984 w 1934413"/>
              <a:gd name="connsiteY4" fmla="*/ 21 h 1675514"/>
              <a:gd name="connsiteX5" fmla="*/ 1706478 w 1934413"/>
              <a:gd name="connsiteY5" fmla="*/ 382485 h 1675514"/>
              <a:gd name="connsiteX6" fmla="*/ 1934347 w 1934413"/>
              <a:gd name="connsiteY6" fmla="*/ 592036 h 1675514"/>
              <a:gd name="connsiteX7" fmla="*/ 1705259 w 1934413"/>
              <a:gd name="connsiteY7" fmla="*/ 776429 h 1675514"/>
              <a:gd name="connsiteX8" fmla="*/ 1549685 w 1934413"/>
              <a:gd name="connsiteY8" fmla="*/ 978163 h 1675514"/>
              <a:gd name="connsiteX9" fmla="*/ 1554447 w 1934413"/>
              <a:gd name="connsiteY9" fmla="*/ 1427956 h 1675514"/>
              <a:gd name="connsiteX10" fmla="*/ 1320962 w 1934413"/>
              <a:gd name="connsiteY10" fmla="*/ 1657492 h 1675514"/>
              <a:gd name="connsiteX11" fmla="*/ 629139 w 1934413"/>
              <a:gd name="connsiteY11" fmla="*/ 1658551 h 1675514"/>
              <a:gd name="connsiteX12" fmla="*/ 322889 w 1934413"/>
              <a:gd name="connsiteY12" fmla="*/ 1335246 h 1675514"/>
              <a:gd name="connsiteX13" fmla="*/ 4436 w 1934413"/>
              <a:gd name="connsiteY13" fmla="*/ 1115097 h 1675514"/>
              <a:gd name="connsiteX14" fmla="*/ 1139 w 1934413"/>
              <a:gd name="connsiteY14" fmla="*/ 540095 h 1675514"/>
              <a:gd name="connsiteX0" fmla="*/ 1139 w 1934413"/>
              <a:gd name="connsiteY0" fmla="*/ 540095 h 1675514"/>
              <a:gd name="connsiteX1" fmla="*/ 216182 w 1934413"/>
              <a:gd name="connsiteY1" fmla="*/ 389081 h 1675514"/>
              <a:gd name="connsiteX2" fmla="*/ 390075 w 1934413"/>
              <a:gd name="connsiteY2" fmla="*/ 199803 h 1675514"/>
              <a:gd name="connsiteX3" fmla="*/ 579353 w 1934413"/>
              <a:gd name="connsiteY3" fmla="*/ 1731 h 1675514"/>
              <a:gd name="connsiteX4" fmla="*/ 1356984 w 1934413"/>
              <a:gd name="connsiteY4" fmla="*/ 21 h 1675514"/>
              <a:gd name="connsiteX5" fmla="*/ 1706478 w 1934413"/>
              <a:gd name="connsiteY5" fmla="*/ 382485 h 1675514"/>
              <a:gd name="connsiteX6" fmla="*/ 1934347 w 1934413"/>
              <a:gd name="connsiteY6" fmla="*/ 592036 h 1675514"/>
              <a:gd name="connsiteX7" fmla="*/ 1705259 w 1934413"/>
              <a:gd name="connsiteY7" fmla="*/ 776429 h 1675514"/>
              <a:gd name="connsiteX8" fmla="*/ 1549685 w 1934413"/>
              <a:gd name="connsiteY8" fmla="*/ 978163 h 1675514"/>
              <a:gd name="connsiteX9" fmla="*/ 1554447 w 1934413"/>
              <a:gd name="connsiteY9" fmla="*/ 1427956 h 1675514"/>
              <a:gd name="connsiteX10" fmla="*/ 1320962 w 1934413"/>
              <a:gd name="connsiteY10" fmla="*/ 1657492 h 1675514"/>
              <a:gd name="connsiteX11" fmla="*/ 629139 w 1934413"/>
              <a:gd name="connsiteY11" fmla="*/ 1658551 h 1675514"/>
              <a:gd name="connsiteX12" fmla="*/ 322889 w 1934413"/>
              <a:gd name="connsiteY12" fmla="*/ 1335246 h 1675514"/>
              <a:gd name="connsiteX13" fmla="*/ 4436 w 1934413"/>
              <a:gd name="connsiteY13" fmla="*/ 1115097 h 1675514"/>
              <a:gd name="connsiteX14" fmla="*/ 1139 w 1934413"/>
              <a:gd name="connsiteY14" fmla="*/ 540095 h 1675514"/>
              <a:gd name="connsiteX0" fmla="*/ 2483 w 1935757"/>
              <a:gd name="connsiteY0" fmla="*/ 540095 h 1675514"/>
              <a:gd name="connsiteX1" fmla="*/ 217526 w 1935757"/>
              <a:gd name="connsiteY1" fmla="*/ 389081 h 1675514"/>
              <a:gd name="connsiteX2" fmla="*/ 391419 w 1935757"/>
              <a:gd name="connsiteY2" fmla="*/ 199803 h 1675514"/>
              <a:gd name="connsiteX3" fmla="*/ 580697 w 1935757"/>
              <a:gd name="connsiteY3" fmla="*/ 1731 h 1675514"/>
              <a:gd name="connsiteX4" fmla="*/ 1358328 w 1935757"/>
              <a:gd name="connsiteY4" fmla="*/ 21 h 1675514"/>
              <a:gd name="connsiteX5" fmla="*/ 1707822 w 1935757"/>
              <a:gd name="connsiteY5" fmla="*/ 382485 h 1675514"/>
              <a:gd name="connsiteX6" fmla="*/ 1935691 w 1935757"/>
              <a:gd name="connsiteY6" fmla="*/ 592036 h 1675514"/>
              <a:gd name="connsiteX7" fmla="*/ 1706603 w 1935757"/>
              <a:gd name="connsiteY7" fmla="*/ 776429 h 1675514"/>
              <a:gd name="connsiteX8" fmla="*/ 1551029 w 1935757"/>
              <a:gd name="connsiteY8" fmla="*/ 978163 h 1675514"/>
              <a:gd name="connsiteX9" fmla="*/ 1555791 w 1935757"/>
              <a:gd name="connsiteY9" fmla="*/ 1427956 h 1675514"/>
              <a:gd name="connsiteX10" fmla="*/ 1322306 w 1935757"/>
              <a:gd name="connsiteY10" fmla="*/ 1657492 h 1675514"/>
              <a:gd name="connsiteX11" fmla="*/ 630483 w 1935757"/>
              <a:gd name="connsiteY11" fmla="*/ 1658551 h 1675514"/>
              <a:gd name="connsiteX12" fmla="*/ 324233 w 1935757"/>
              <a:gd name="connsiteY12" fmla="*/ 1335246 h 1675514"/>
              <a:gd name="connsiteX13" fmla="*/ 5780 w 1935757"/>
              <a:gd name="connsiteY13" fmla="*/ 1115097 h 1675514"/>
              <a:gd name="connsiteX14" fmla="*/ 2483 w 1935757"/>
              <a:gd name="connsiteY14" fmla="*/ 540095 h 1675514"/>
              <a:gd name="connsiteX0" fmla="*/ 44 w 1933318"/>
              <a:gd name="connsiteY0" fmla="*/ 540095 h 1675514"/>
              <a:gd name="connsiteX1" fmla="*/ 215087 w 1933318"/>
              <a:gd name="connsiteY1" fmla="*/ 389081 h 1675514"/>
              <a:gd name="connsiteX2" fmla="*/ 388980 w 1933318"/>
              <a:gd name="connsiteY2" fmla="*/ 199803 h 1675514"/>
              <a:gd name="connsiteX3" fmla="*/ 578258 w 1933318"/>
              <a:gd name="connsiteY3" fmla="*/ 1731 h 1675514"/>
              <a:gd name="connsiteX4" fmla="*/ 1355889 w 1933318"/>
              <a:gd name="connsiteY4" fmla="*/ 21 h 1675514"/>
              <a:gd name="connsiteX5" fmla="*/ 1705383 w 1933318"/>
              <a:gd name="connsiteY5" fmla="*/ 382485 h 1675514"/>
              <a:gd name="connsiteX6" fmla="*/ 1933252 w 1933318"/>
              <a:gd name="connsiteY6" fmla="*/ 592036 h 1675514"/>
              <a:gd name="connsiteX7" fmla="*/ 1704164 w 1933318"/>
              <a:gd name="connsiteY7" fmla="*/ 776429 h 1675514"/>
              <a:gd name="connsiteX8" fmla="*/ 1548590 w 1933318"/>
              <a:gd name="connsiteY8" fmla="*/ 978163 h 1675514"/>
              <a:gd name="connsiteX9" fmla="*/ 1553352 w 1933318"/>
              <a:gd name="connsiteY9" fmla="*/ 1427956 h 1675514"/>
              <a:gd name="connsiteX10" fmla="*/ 1319867 w 1933318"/>
              <a:gd name="connsiteY10" fmla="*/ 1657492 h 1675514"/>
              <a:gd name="connsiteX11" fmla="*/ 628044 w 1933318"/>
              <a:gd name="connsiteY11" fmla="*/ 1658551 h 1675514"/>
              <a:gd name="connsiteX12" fmla="*/ 321794 w 1933318"/>
              <a:gd name="connsiteY12" fmla="*/ 1335246 h 1675514"/>
              <a:gd name="connsiteX13" fmla="*/ 3341 w 1933318"/>
              <a:gd name="connsiteY13" fmla="*/ 1115097 h 1675514"/>
              <a:gd name="connsiteX14" fmla="*/ 44 w 1933318"/>
              <a:gd name="connsiteY14" fmla="*/ 540095 h 1675514"/>
              <a:gd name="connsiteX0" fmla="*/ 36 w 1933310"/>
              <a:gd name="connsiteY0" fmla="*/ 540095 h 1675514"/>
              <a:gd name="connsiteX1" fmla="*/ 215079 w 1933310"/>
              <a:gd name="connsiteY1" fmla="*/ 389081 h 1675514"/>
              <a:gd name="connsiteX2" fmla="*/ 388972 w 1933310"/>
              <a:gd name="connsiteY2" fmla="*/ 199803 h 1675514"/>
              <a:gd name="connsiteX3" fmla="*/ 578250 w 1933310"/>
              <a:gd name="connsiteY3" fmla="*/ 1731 h 1675514"/>
              <a:gd name="connsiteX4" fmla="*/ 1355881 w 1933310"/>
              <a:gd name="connsiteY4" fmla="*/ 21 h 1675514"/>
              <a:gd name="connsiteX5" fmla="*/ 1705375 w 1933310"/>
              <a:gd name="connsiteY5" fmla="*/ 382485 h 1675514"/>
              <a:gd name="connsiteX6" fmla="*/ 1933244 w 1933310"/>
              <a:gd name="connsiteY6" fmla="*/ 592036 h 1675514"/>
              <a:gd name="connsiteX7" fmla="*/ 1704156 w 1933310"/>
              <a:gd name="connsiteY7" fmla="*/ 776429 h 1675514"/>
              <a:gd name="connsiteX8" fmla="*/ 1548582 w 1933310"/>
              <a:gd name="connsiteY8" fmla="*/ 978163 h 1675514"/>
              <a:gd name="connsiteX9" fmla="*/ 1553344 w 1933310"/>
              <a:gd name="connsiteY9" fmla="*/ 1427956 h 1675514"/>
              <a:gd name="connsiteX10" fmla="*/ 1319859 w 1933310"/>
              <a:gd name="connsiteY10" fmla="*/ 1657492 h 1675514"/>
              <a:gd name="connsiteX11" fmla="*/ 628036 w 1933310"/>
              <a:gd name="connsiteY11" fmla="*/ 1658551 h 1675514"/>
              <a:gd name="connsiteX12" fmla="*/ 321786 w 1933310"/>
              <a:gd name="connsiteY12" fmla="*/ 1335246 h 1675514"/>
              <a:gd name="connsiteX13" fmla="*/ 3333 w 1933310"/>
              <a:gd name="connsiteY13" fmla="*/ 1115097 h 1675514"/>
              <a:gd name="connsiteX14" fmla="*/ 36 w 1933310"/>
              <a:gd name="connsiteY14" fmla="*/ 540095 h 1675514"/>
              <a:gd name="connsiteX0" fmla="*/ 36 w 1933310"/>
              <a:gd name="connsiteY0" fmla="*/ 540095 h 1675514"/>
              <a:gd name="connsiteX1" fmla="*/ 215079 w 1933310"/>
              <a:gd name="connsiteY1" fmla="*/ 389081 h 1675514"/>
              <a:gd name="connsiteX2" fmla="*/ 388972 w 1933310"/>
              <a:gd name="connsiteY2" fmla="*/ 199803 h 1675514"/>
              <a:gd name="connsiteX3" fmla="*/ 578250 w 1933310"/>
              <a:gd name="connsiteY3" fmla="*/ 1731 h 1675514"/>
              <a:gd name="connsiteX4" fmla="*/ 1355881 w 1933310"/>
              <a:gd name="connsiteY4" fmla="*/ 21 h 1675514"/>
              <a:gd name="connsiteX5" fmla="*/ 1705375 w 1933310"/>
              <a:gd name="connsiteY5" fmla="*/ 382485 h 1675514"/>
              <a:gd name="connsiteX6" fmla="*/ 1933244 w 1933310"/>
              <a:gd name="connsiteY6" fmla="*/ 592036 h 1675514"/>
              <a:gd name="connsiteX7" fmla="*/ 1704156 w 1933310"/>
              <a:gd name="connsiteY7" fmla="*/ 776429 h 1675514"/>
              <a:gd name="connsiteX8" fmla="*/ 1548582 w 1933310"/>
              <a:gd name="connsiteY8" fmla="*/ 978163 h 1675514"/>
              <a:gd name="connsiteX9" fmla="*/ 1553344 w 1933310"/>
              <a:gd name="connsiteY9" fmla="*/ 1427956 h 1675514"/>
              <a:gd name="connsiteX10" fmla="*/ 1319859 w 1933310"/>
              <a:gd name="connsiteY10" fmla="*/ 1657492 h 1675514"/>
              <a:gd name="connsiteX11" fmla="*/ 628036 w 1933310"/>
              <a:gd name="connsiteY11" fmla="*/ 1658551 h 1675514"/>
              <a:gd name="connsiteX12" fmla="*/ 321786 w 1933310"/>
              <a:gd name="connsiteY12" fmla="*/ 1335246 h 1675514"/>
              <a:gd name="connsiteX13" fmla="*/ 3333 w 1933310"/>
              <a:gd name="connsiteY13" fmla="*/ 1115097 h 1675514"/>
              <a:gd name="connsiteX14" fmla="*/ 36 w 1933310"/>
              <a:gd name="connsiteY14" fmla="*/ 540095 h 1675514"/>
              <a:gd name="connsiteX0" fmla="*/ 36 w 1933310"/>
              <a:gd name="connsiteY0" fmla="*/ 540095 h 1675514"/>
              <a:gd name="connsiteX1" fmla="*/ 215079 w 1933310"/>
              <a:gd name="connsiteY1" fmla="*/ 389081 h 1675514"/>
              <a:gd name="connsiteX2" fmla="*/ 388972 w 1933310"/>
              <a:gd name="connsiteY2" fmla="*/ 199803 h 1675514"/>
              <a:gd name="connsiteX3" fmla="*/ 578250 w 1933310"/>
              <a:gd name="connsiteY3" fmla="*/ 1731 h 1675514"/>
              <a:gd name="connsiteX4" fmla="*/ 1355881 w 1933310"/>
              <a:gd name="connsiteY4" fmla="*/ 21 h 1675514"/>
              <a:gd name="connsiteX5" fmla="*/ 1705375 w 1933310"/>
              <a:gd name="connsiteY5" fmla="*/ 382485 h 1675514"/>
              <a:gd name="connsiteX6" fmla="*/ 1933244 w 1933310"/>
              <a:gd name="connsiteY6" fmla="*/ 592036 h 1675514"/>
              <a:gd name="connsiteX7" fmla="*/ 1704156 w 1933310"/>
              <a:gd name="connsiteY7" fmla="*/ 776429 h 1675514"/>
              <a:gd name="connsiteX8" fmla="*/ 1548582 w 1933310"/>
              <a:gd name="connsiteY8" fmla="*/ 978163 h 1675514"/>
              <a:gd name="connsiteX9" fmla="*/ 1553344 w 1933310"/>
              <a:gd name="connsiteY9" fmla="*/ 1427956 h 1675514"/>
              <a:gd name="connsiteX10" fmla="*/ 1319859 w 1933310"/>
              <a:gd name="connsiteY10" fmla="*/ 1657492 h 1675514"/>
              <a:gd name="connsiteX11" fmla="*/ 628036 w 1933310"/>
              <a:gd name="connsiteY11" fmla="*/ 1658551 h 1675514"/>
              <a:gd name="connsiteX12" fmla="*/ 321786 w 1933310"/>
              <a:gd name="connsiteY12" fmla="*/ 1335246 h 1675514"/>
              <a:gd name="connsiteX13" fmla="*/ 205554 w 1933310"/>
              <a:gd name="connsiteY13" fmla="*/ 1265381 h 1675514"/>
              <a:gd name="connsiteX14" fmla="*/ 3333 w 1933310"/>
              <a:gd name="connsiteY14" fmla="*/ 1115097 h 1675514"/>
              <a:gd name="connsiteX15" fmla="*/ 36 w 1933310"/>
              <a:gd name="connsiteY15" fmla="*/ 540095 h 1675514"/>
              <a:gd name="connsiteX0" fmla="*/ 36 w 1933310"/>
              <a:gd name="connsiteY0" fmla="*/ 540095 h 1675514"/>
              <a:gd name="connsiteX1" fmla="*/ 215079 w 1933310"/>
              <a:gd name="connsiteY1" fmla="*/ 389081 h 1675514"/>
              <a:gd name="connsiteX2" fmla="*/ 388972 w 1933310"/>
              <a:gd name="connsiteY2" fmla="*/ 199803 h 1675514"/>
              <a:gd name="connsiteX3" fmla="*/ 578250 w 1933310"/>
              <a:gd name="connsiteY3" fmla="*/ 1731 h 1675514"/>
              <a:gd name="connsiteX4" fmla="*/ 1355881 w 1933310"/>
              <a:gd name="connsiteY4" fmla="*/ 21 h 1675514"/>
              <a:gd name="connsiteX5" fmla="*/ 1705375 w 1933310"/>
              <a:gd name="connsiteY5" fmla="*/ 382485 h 1675514"/>
              <a:gd name="connsiteX6" fmla="*/ 1933244 w 1933310"/>
              <a:gd name="connsiteY6" fmla="*/ 592036 h 1675514"/>
              <a:gd name="connsiteX7" fmla="*/ 1704156 w 1933310"/>
              <a:gd name="connsiteY7" fmla="*/ 776429 h 1675514"/>
              <a:gd name="connsiteX8" fmla="*/ 1548582 w 1933310"/>
              <a:gd name="connsiteY8" fmla="*/ 978163 h 1675514"/>
              <a:gd name="connsiteX9" fmla="*/ 1553344 w 1933310"/>
              <a:gd name="connsiteY9" fmla="*/ 1427956 h 1675514"/>
              <a:gd name="connsiteX10" fmla="*/ 1319859 w 1933310"/>
              <a:gd name="connsiteY10" fmla="*/ 1657492 h 1675514"/>
              <a:gd name="connsiteX11" fmla="*/ 628036 w 1933310"/>
              <a:gd name="connsiteY11" fmla="*/ 1658551 h 1675514"/>
              <a:gd name="connsiteX12" fmla="*/ 321786 w 1933310"/>
              <a:gd name="connsiteY12" fmla="*/ 1335246 h 1675514"/>
              <a:gd name="connsiteX13" fmla="*/ 205554 w 1933310"/>
              <a:gd name="connsiteY13" fmla="*/ 1265381 h 1675514"/>
              <a:gd name="connsiteX14" fmla="*/ 3333 w 1933310"/>
              <a:gd name="connsiteY14" fmla="*/ 1115097 h 1675514"/>
              <a:gd name="connsiteX15" fmla="*/ 36 w 1933310"/>
              <a:gd name="connsiteY15" fmla="*/ 540095 h 1675514"/>
              <a:gd name="connsiteX0" fmla="*/ 36 w 1933310"/>
              <a:gd name="connsiteY0" fmla="*/ 540095 h 1675514"/>
              <a:gd name="connsiteX1" fmla="*/ 215079 w 1933310"/>
              <a:gd name="connsiteY1" fmla="*/ 389081 h 1675514"/>
              <a:gd name="connsiteX2" fmla="*/ 388972 w 1933310"/>
              <a:gd name="connsiteY2" fmla="*/ 199803 h 1675514"/>
              <a:gd name="connsiteX3" fmla="*/ 578250 w 1933310"/>
              <a:gd name="connsiteY3" fmla="*/ 1731 h 1675514"/>
              <a:gd name="connsiteX4" fmla="*/ 1355881 w 1933310"/>
              <a:gd name="connsiteY4" fmla="*/ 21 h 1675514"/>
              <a:gd name="connsiteX5" fmla="*/ 1705375 w 1933310"/>
              <a:gd name="connsiteY5" fmla="*/ 382485 h 1675514"/>
              <a:gd name="connsiteX6" fmla="*/ 1933244 w 1933310"/>
              <a:gd name="connsiteY6" fmla="*/ 592036 h 1675514"/>
              <a:gd name="connsiteX7" fmla="*/ 1704156 w 1933310"/>
              <a:gd name="connsiteY7" fmla="*/ 776429 h 1675514"/>
              <a:gd name="connsiteX8" fmla="*/ 1548582 w 1933310"/>
              <a:gd name="connsiteY8" fmla="*/ 978163 h 1675514"/>
              <a:gd name="connsiteX9" fmla="*/ 1553344 w 1933310"/>
              <a:gd name="connsiteY9" fmla="*/ 1427956 h 1675514"/>
              <a:gd name="connsiteX10" fmla="*/ 1319859 w 1933310"/>
              <a:gd name="connsiteY10" fmla="*/ 1657492 h 1675514"/>
              <a:gd name="connsiteX11" fmla="*/ 628036 w 1933310"/>
              <a:gd name="connsiteY11" fmla="*/ 1658551 h 1675514"/>
              <a:gd name="connsiteX12" fmla="*/ 321786 w 1933310"/>
              <a:gd name="connsiteY12" fmla="*/ 1335246 h 1675514"/>
              <a:gd name="connsiteX13" fmla="*/ 205554 w 1933310"/>
              <a:gd name="connsiteY13" fmla="*/ 1265381 h 1675514"/>
              <a:gd name="connsiteX14" fmla="*/ 3333 w 1933310"/>
              <a:gd name="connsiteY14" fmla="*/ 1115097 h 1675514"/>
              <a:gd name="connsiteX15" fmla="*/ 36 w 1933310"/>
              <a:gd name="connsiteY15" fmla="*/ 540095 h 1675514"/>
              <a:gd name="connsiteX0" fmla="*/ 36 w 1933310"/>
              <a:gd name="connsiteY0" fmla="*/ 540095 h 1675514"/>
              <a:gd name="connsiteX1" fmla="*/ 215079 w 1933310"/>
              <a:gd name="connsiteY1" fmla="*/ 389081 h 1675514"/>
              <a:gd name="connsiteX2" fmla="*/ 388972 w 1933310"/>
              <a:gd name="connsiteY2" fmla="*/ 199803 h 1675514"/>
              <a:gd name="connsiteX3" fmla="*/ 578250 w 1933310"/>
              <a:gd name="connsiteY3" fmla="*/ 1731 h 1675514"/>
              <a:gd name="connsiteX4" fmla="*/ 1355881 w 1933310"/>
              <a:gd name="connsiteY4" fmla="*/ 21 h 1675514"/>
              <a:gd name="connsiteX5" fmla="*/ 1705375 w 1933310"/>
              <a:gd name="connsiteY5" fmla="*/ 382485 h 1675514"/>
              <a:gd name="connsiteX6" fmla="*/ 1933244 w 1933310"/>
              <a:gd name="connsiteY6" fmla="*/ 592036 h 1675514"/>
              <a:gd name="connsiteX7" fmla="*/ 1704156 w 1933310"/>
              <a:gd name="connsiteY7" fmla="*/ 776429 h 1675514"/>
              <a:gd name="connsiteX8" fmla="*/ 1548582 w 1933310"/>
              <a:gd name="connsiteY8" fmla="*/ 978163 h 1675514"/>
              <a:gd name="connsiteX9" fmla="*/ 1553344 w 1933310"/>
              <a:gd name="connsiteY9" fmla="*/ 1427956 h 1675514"/>
              <a:gd name="connsiteX10" fmla="*/ 1319859 w 1933310"/>
              <a:gd name="connsiteY10" fmla="*/ 1657492 h 1675514"/>
              <a:gd name="connsiteX11" fmla="*/ 628036 w 1933310"/>
              <a:gd name="connsiteY11" fmla="*/ 1658551 h 1675514"/>
              <a:gd name="connsiteX12" fmla="*/ 321786 w 1933310"/>
              <a:gd name="connsiteY12" fmla="*/ 1335246 h 1675514"/>
              <a:gd name="connsiteX13" fmla="*/ 205554 w 1933310"/>
              <a:gd name="connsiteY13" fmla="*/ 1265381 h 1675514"/>
              <a:gd name="connsiteX14" fmla="*/ 3333 w 1933310"/>
              <a:gd name="connsiteY14" fmla="*/ 1115097 h 1675514"/>
              <a:gd name="connsiteX15" fmla="*/ 36 w 1933310"/>
              <a:gd name="connsiteY15" fmla="*/ 540095 h 1675514"/>
              <a:gd name="connsiteX0" fmla="*/ 36 w 1933310"/>
              <a:gd name="connsiteY0" fmla="*/ 540095 h 1675514"/>
              <a:gd name="connsiteX1" fmla="*/ 215079 w 1933310"/>
              <a:gd name="connsiteY1" fmla="*/ 389081 h 1675514"/>
              <a:gd name="connsiteX2" fmla="*/ 388972 w 1933310"/>
              <a:gd name="connsiteY2" fmla="*/ 199803 h 1675514"/>
              <a:gd name="connsiteX3" fmla="*/ 578250 w 1933310"/>
              <a:gd name="connsiteY3" fmla="*/ 1731 h 1675514"/>
              <a:gd name="connsiteX4" fmla="*/ 1355881 w 1933310"/>
              <a:gd name="connsiteY4" fmla="*/ 21 h 1675514"/>
              <a:gd name="connsiteX5" fmla="*/ 1705375 w 1933310"/>
              <a:gd name="connsiteY5" fmla="*/ 382485 h 1675514"/>
              <a:gd name="connsiteX6" fmla="*/ 1933244 w 1933310"/>
              <a:gd name="connsiteY6" fmla="*/ 592036 h 1675514"/>
              <a:gd name="connsiteX7" fmla="*/ 1704156 w 1933310"/>
              <a:gd name="connsiteY7" fmla="*/ 776429 h 1675514"/>
              <a:gd name="connsiteX8" fmla="*/ 1548582 w 1933310"/>
              <a:gd name="connsiteY8" fmla="*/ 978163 h 1675514"/>
              <a:gd name="connsiteX9" fmla="*/ 1553344 w 1933310"/>
              <a:gd name="connsiteY9" fmla="*/ 1427956 h 1675514"/>
              <a:gd name="connsiteX10" fmla="*/ 1319859 w 1933310"/>
              <a:gd name="connsiteY10" fmla="*/ 1657492 h 1675514"/>
              <a:gd name="connsiteX11" fmla="*/ 628036 w 1933310"/>
              <a:gd name="connsiteY11" fmla="*/ 1658551 h 1675514"/>
              <a:gd name="connsiteX12" fmla="*/ 321786 w 1933310"/>
              <a:gd name="connsiteY12" fmla="*/ 1335246 h 1675514"/>
              <a:gd name="connsiteX13" fmla="*/ 199204 w 1933310"/>
              <a:gd name="connsiteY13" fmla="*/ 1278081 h 1675514"/>
              <a:gd name="connsiteX14" fmla="*/ 3333 w 1933310"/>
              <a:gd name="connsiteY14" fmla="*/ 1115097 h 1675514"/>
              <a:gd name="connsiteX15" fmla="*/ 36 w 1933310"/>
              <a:gd name="connsiteY15" fmla="*/ 540095 h 1675514"/>
              <a:gd name="connsiteX0" fmla="*/ 36 w 1933310"/>
              <a:gd name="connsiteY0" fmla="*/ 540095 h 1690325"/>
              <a:gd name="connsiteX1" fmla="*/ 215079 w 1933310"/>
              <a:gd name="connsiteY1" fmla="*/ 389081 h 1690325"/>
              <a:gd name="connsiteX2" fmla="*/ 388972 w 1933310"/>
              <a:gd name="connsiteY2" fmla="*/ 199803 h 1690325"/>
              <a:gd name="connsiteX3" fmla="*/ 578250 w 1933310"/>
              <a:gd name="connsiteY3" fmla="*/ 1731 h 1690325"/>
              <a:gd name="connsiteX4" fmla="*/ 1355881 w 1933310"/>
              <a:gd name="connsiteY4" fmla="*/ 21 h 1690325"/>
              <a:gd name="connsiteX5" fmla="*/ 1705375 w 1933310"/>
              <a:gd name="connsiteY5" fmla="*/ 382485 h 1690325"/>
              <a:gd name="connsiteX6" fmla="*/ 1933244 w 1933310"/>
              <a:gd name="connsiteY6" fmla="*/ 592036 h 1690325"/>
              <a:gd name="connsiteX7" fmla="*/ 1704156 w 1933310"/>
              <a:gd name="connsiteY7" fmla="*/ 776429 h 1690325"/>
              <a:gd name="connsiteX8" fmla="*/ 1548582 w 1933310"/>
              <a:gd name="connsiteY8" fmla="*/ 978163 h 1690325"/>
              <a:gd name="connsiteX9" fmla="*/ 1553344 w 1933310"/>
              <a:gd name="connsiteY9" fmla="*/ 1427956 h 1690325"/>
              <a:gd name="connsiteX10" fmla="*/ 1319859 w 1933310"/>
              <a:gd name="connsiteY10" fmla="*/ 1657492 h 1690325"/>
              <a:gd name="connsiteX11" fmla="*/ 628036 w 1933310"/>
              <a:gd name="connsiteY11" fmla="*/ 1658551 h 1690325"/>
              <a:gd name="connsiteX12" fmla="*/ 356711 w 1933310"/>
              <a:gd name="connsiteY12" fmla="*/ 1373346 h 1690325"/>
              <a:gd name="connsiteX13" fmla="*/ 199204 w 1933310"/>
              <a:gd name="connsiteY13" fmla="*/ 1278081 h 1690325"/>
              <a:gd name="connsiteX14" fmla="*/ 3333 w 1933310"/>
              <a:gd name="connsiteY14" fmla="*/ 1115097 h 1690325"/>
              <a:gd name="connsiteX15" fmla="*/ 36 w 1933310"/>
              <a:gd name="connsiteY15" fmla="*/ 540095 h 1690325"/>
              <a:gd name="connsiteX0" fmla="*/ 36 w 1933310"/>
              <a:gd name="connsiteY0" fmla="*/ 540095 h 1690325"/>
              <a:gd name="connsiteX1" fmla="*/ 215079 w 1933310"/>
              <a:gd name="connsiteY1" fmla="*/ 389081 h 1690325"/>
              <a:gd name="connsiteX2" fmla="*/ 388972 w 1933310"/>
              <a:gd name="connsiteY2" fmla="*/ 199803 h 1690325"/>
              <a:gd name="connsiteX3" fmla="*/ 578250 w 1933310"/>
              <a:gd name="connsiteY3" fmla="*/ 1731 h 1690325"/>
              <a:gd name="connsiteX4" fmla="*/ 1355881 w 1933310"/>
              <a:gd name="connsiteY4" fmla="*/ 21 h 1690325"/>
              <a:gd name="connsiteX5" fmla="*/ 1705375 w 1933310"/>
              <a:gd name="connsiteY5" fmla="*/ 382485 h 1690325"/>
              <a:gd name="connsiteX6" fmla="*/ 1933244 w 1933310"/>
              <a:gd name="connsiteY6" fmla="*/ 592036 h 1690325"/>
              <a:gd name="connsiteX7" fmla="*/ 1704156 w 1933310"/>
              <a:gd name="connsiteY7" fmla="*/ 776429 h 1690325"/>
              <a:gd name="connsiteX8" fmla="*/ 1548582 w 1933310"/>
              <a:gd name="connsiteY8" fmla="*/ 978163 h 1690325"/>
              <a:gd name="connsiteX9" fmla="*/ 1553344 w 1933310"/>
              <a:gd name="connsiteY9" fmla="*/ 1427956 h 1690325"/>
              <a:gd name="connsiteX10" fmla="*/ 1319859 w 1933310"/>
              <a:gd name="connsiteY10" fmla="*/ 1657492 h 1690325"/>
              <a:gd name="connsiteX11" fmla="*/ 628036 w 1933310"/>
              <a:gd name="connsiteY11" fmla="*/ 1658551 h 1690325"/>
              <a:gd name="connsiteX12" fmla="*/ 356711 w 1933310"/>
              <a:gd name="connsiteY12" fmla="*/ 1373346 h 1690325"/>
              <a:gd name="connsiteX13" fmla="*/ 199204 w 1933310"/>
              <a:gd name="connsiteY13" fmla="*/ 1278081 h 1690325"/>
              <a:gd name="connsiteX14" fmla="*/ 3333 w 1933310"/>
              <a:gd name="connsiteY14" fmla="*/ 1115097 h 1690325"/>
              <a:gd name="connsiteX15" fmla="*/ 36 w 1933310"/>
              <a:gd name="connsiteY15" fmla="*/ 540095 h 1690325"/>
              <a:gd name="connsiteX0" fmla="*/ 36 w 1933310"/>
              <a:gd name="connsiteY0" fmla="*/ 540095 h 1690325"/>
              <a:gd name="connsiteX1" fmla="*/ 215079 w 1933310"/>
              <a:gd name="connsiteY1" fmla="*/ 389081 h 1690325"/>
              <a:gd name="connsiteX2" fmla="*/ 388972 w 1933310"/>
              <a:gd name="connsiteY2" fmla="*/ 199803 h 1690325"/>
              <a:gd name="connsiteX3" fmla="*/ 578250 w 1933310"/>
              <a:gd name="connsiteY3" fmla="*/ 1731 h 1690325"/>
              <a:gd name="connsiteX4" fmla="*/ 1355881 w 1933310"/>
              <a:gd name="connsiteY4" fmla="*/ 21 h 1690325"/>
              <a:gd name="connsiteX5" fmla="*/ 1705375 w 1933310"/>
              <a:gd name="connsiteY5" fmla="*/ 382485 h 1690325"/>
              <a:gd name="connsiteX6" fmla="*/ 1933244 w 1933310"/>
              <a:gd name="connsiteY6" fmla="*/ 592036 h 1690325"/>
              <a:gd name="connsiteX7" fmla="*/ 1704156 w 1933310"/>
              <a:gd name="connsiteY7" fmla="*/ 776429 h 1690325"/>
              <a:gd name="connsiteX8" fmla="*/ 1548582 w 1933310"/>
              <a:gd name="connsiteY8" fmla="*/ 978163 h 1690325"/>
              <a:gd name="connsiteX9" fmla="*/ 1553344 w 1933310"/>
              <a:gd name="connsiteY9" fmla="*/ 1427956 h 1690325"/>
              <a:gd name="connsiteX10" fmla="*/ 1319859 w 1933310"/>
              <a:gd name="connsiteY10" fmla="*/ 1657492 h 1690325"/>
              <a:gd name="connsiteX11" fmla="*/ 628036 w 1933310"/>
              <a:gd name="connsiteY11" fmla="*/ 1658551 h 1690325"/>
              <a:gd name="connsiteX12" fmla="*/ 356711 w 1933310"/>
              <a:gd name="connsiteY12" fmla="*/ 1373346 h 1690325"/>
              <a:gd name="connsiteX13" fmla="*/ 199204 w 1933310"/>
              <a:gd name="connsiteY13" fmla="*/ 1278081 h 1690325"/>
              <a:gd name="connsiteX14" fmla="*/ 3333 w 1933310"/>
              <a:gd name="connsiteY14" fmla="*/ 1115097 h 1690325"/>
              <a:gd name="connsiteX15" fmla="*/ 36 w 1933310"/>
              <a:gd name="connsiteY15" fmla="*/ 540095 h 1690325"/>
              <a:gd name="connsiteX0" fmla="*/ 36 w 1933310"/>
              <a:gd name="connsiteY0" fmla="*/ 540095 h 1690325"/>
              <a:gd name="connsiteX1" fmla="*/ 215079 w 1933310"/>
              <a:gd name="connsiteY1" fmla="*/ 389081 h 1690325"/>
              <a:gd name="connsiteX2" fmla="*/ 388972 w 1933310"/>
              <a:gd name="connsiteY2" fmla="*/ 199803 h 1690325"/>
              <a:gd name="connsiteX3" fmla="*/ 578250 w 1933310"/>
              <a:gd name="connsiteY3" fmla="*/ 1731 h 1690325"/>
              <a:gd name="connsiteX4" fmla="*/ 1355881 w 1933310"/>
              <a:gd name="connsiteY4" fmla="*/ 21 h 1690325"/>
              <a:gd name="connsiteX5" fmla="*/ 1705375 w 1933310"/>
              <a:gd name="connsiteY5" fmla="*/ 382485 h 1690325"/>
              <a:gd name="connsiteX6" fmla="*/ 1933244 w 1933310"/>
              <a:gd name="connsiteY6" fmla="*/ 592036 h 1690325"/>
              <a:gd name="connsiteX7" fmla="*/ 1704156 w 1933310"/>
              <a:gd name="connsiteY7" fmla="*/ 776429 h 1690325"/>
              <a:gd name="connsiteX8" fmla="*/ 1548582 w 1933310"/>
              <a:gd name="connsiteY8" fmla="*/ 978163 h 1690325"/>
              <a:gd name="connsiteX9" fmla="*/ 1553344 w 1933310"/>
              <a:gd name="connsiteY9" fmla="*/ 1427956 h 1690325"/>
              <a:gd name="connsiteX10" fmla="*/ 1319859 w 1933310"/>
              <a:gd name="connsiteY10" fmla="*/ 1657492 h 1690325"/>
              <a:gd name="connsiteX11" fmla="*/ 628036 w 1933310"/>
              <a:gd name="connsiteY11" fmla="*/ 1658551 h 1690325"/>
              <a:gd name="connsiteX12" fmla="*/ 356711 w 1933310"/>
              <a:gd name="connsiteY12" fmla="*/ 1373346 h 1690325"/>
              <a:gd name="connsiteX13" fmla="*/ 199204 w 1933310"/>
              <a:gd name="connsiteY13" fmla="*/ 1278081 h 1690325"/>
              <a:gd name="connsiteX14" fmla="*/ 3333 w 1933310"/>
              <a:gd name="connsiteY14" fmla="*/ 1115097 h 1690325"/>
              <a:gd name="connsiteX15" fmla="*/ 36 w 1933310"/>
              <a:gd name="connsiteY15" fmla="*/ 540095 h 1690325"/>
              <a:gd name="connsiteX0" fmla="*/ 36 w 1933310"/>
              <a:gd name="connsiteY0" fmla="*/ 540095 h 1684462"/>
              <a:gd name="connsiteX1" fmla="*/ 215079 w 1933310"/>
              <a:gd name="connsiteY1" fmla="*/ 389081 h 1684462"/>
              <a:gd name="connsiteX2" fmla="*/ 388972 w 1933310"/>
              <a:gd name="connsiteY2" fmla="*/ 199803 h 1684462"/>
              <a:gd name="connsiteX3" fmla="*/ 578250 w 1933310"/>
              <a:gd name="connsiteY3" fmla="*/ 1731 h 1684462"/>
              <a:gd name="connsiteX4" fmla="*/ 1355881 w 1933310"/>
              <a:gd name="connsiteY4" fmla="*/ 21 h 1684462"/>
              <a:gd name="connsiteX5" fmla="*/ 1705375 w 1933310"/>
              <a:gd name="connsiteY5" fmla="*/ 382485 h 1684462"/>
              <a:gd name="connsiteX6" fmla="*/ 1933244 w 1933310"/>
              <a:gd name="connsiteY6" fmla="*/ 592036 h 1684462"/>
              <a:gd name="connsiteX7" fmla="*/ 1704156 w 1933310"/>
              <a:gd name="connsiteY7" fmla="*/ 776429 h 1684462"/>
              <a:gd name="connsiteX8" fmla="*/ 1548582 w 1933310"/>
              <a:gd name="connsiteY8" fmla="*/ 978163 h 1684462"/>
              <a:gd name="connsiteX9" fmla="*/ 1553344 w 1933310"/>
              <a:gd name="connsiteY9" fmla="*/ 1427956 h 1684462"/>
              <a:gd name="connsiteX10" fmla="*/ 1319859 w 1933310"/>
              <a:gd name="connsiteY10" fmla="*/ 1657492 h 1684462"/>
              <a:gd name="connsiteX11" fmla="*/ 628036 w 1933310"/>
              <a:gd name="connsiteY11" fmla="*/ 1658551 h 1684462"/>
              <a:gd name="connsiteX12" fmla="*/ 378936 w 1933310"/>
              <a:gd name="connsiteY12" fmla="*/ 1465421 h 1684462"/>
              <a:gd name="connsiteX13" fmla="*/ 199204 w 1933310"/>
              <a:gd name="connsiteY13" fmla="*/ 1278081 h 1684462"/>
              <a:gd name="connsiteX14" fmla="*/ 3333 w 1933310"/>
              <a:gd name="connsiteY14" fmla="*/ 1115097 h 1684462"/>
              <a:gd name="connsiteX15" fmla="*/ 36 w 1933310"/>
              <a:gd name="connsiteY15" fmla="*/ 540095 h 1684462"/>
              <a:gd name="connsiteX0" fmla="*/ 36 w 1933310"/>
              <a:gd name="connsiteY0" fmla="*/ 540095 h 1684462"/>
              <a:gd name="connsiteX1" fmla="*/ 215079 w 1933310"/>
              <a:gd name="connsiteY1" fmla="*/ 389081 h 1684462"/>
              <a:gd name="connsiteX2" fmla="*/ 388972 w 1933310"/>
              <a:gd name="connsiteY2" fmla="*/ 199803 h 1684462"/>
              <a:gd name="connsiteX3" fmla="*/ 578250 w 1933310"/>
              <a:gd name="connsiteY3" fmla="*/ 1731 h 1684462"/>
              <a:gd name="connsiteX4" fmla="*/ 1355881 w 1933310"/>
              <a:gd name="connsiteY4" fmla="*/ 21 h 1684462"/>
              <a:gd name="connsiteX5" fmla="*/ 1705375 w 1933310"/>
              <a:gd name="connsiteY5" fmla="*/ 382485 h 1684462"/>
              <a:gd name="connsiteX6" fmla="*/ 1933244 w 1933310"/>
              <a:gd name="connsiteY6" fmla="*/ 592036 h 1684462"/>
              <a:gd name="connsiteX7" fmla="*/ 1704156 w 1933310"/>
              <a:gd name="connsiteY7" fmla="*/ 776429 h 1684462"/>
              <a:gd name="connsiteX8" fmla="*/ 1548582 w 1933310"/>
              <a:gd name="connsiteY8" fmla="*/ 978163 h 1684462"/>
              <a:gd name="connsiteX9" fmla="*/ 1553344 w 1933310"/>
              <a:gd name="connsiteY9" fmla="*/ 1427956 h 1684462"/>
              <a:gd name="connsiteX10" fmla="*/ 1319859 w 1933310"/>
              <a:gd name="connsiteY10" fmla="*/ 1657492 h 1684462"/>
              <a:gd name="connsiteX11" fmla="*/ 628036 w 1933310"/>
              <a:gd name="connsiteY11" fmla="*/ 1658551 h 1684462"/>
              <a:gd name="connsiteX12" fmla="*/ 378936 w 1933310"/>
              <a:gd name="connsiteY12" fmla="*/ 1465421 h 1684462"/>
              <a:gd name="connsiteX13" fmla="*/ 199204 w 1933310"/>
              <a:gd name="connsiteY13" fmla="*/ 1278081 h 1684462"/>
              <a:gd name="connsiteX14" fmla="*/ 3333 w 1933310"/>
              <a:gd name="connsiteY14" fmla="*/ 1115097 h 1684462"/>
              <a:gd name="connsiteX15" fmla="*/ 36 w 1933310"/>
              <a:gd name="connsiteY15" fmla="*/ 540095 h 1684462"/>
              <a:gd name="connsiteX0" fmla="*/ 36 w 1933310"/>
              <a:gd name="connsiteY0" fmla="*/ 540095 h 1684462"/>
              <a:gd name="connsiteX1" fmla="*/ 215079 w 1933310"/>
              <a:gd name="connsiteY1" fmla="*/ 389081 h 1684462"/>
              <a:gd name="connsiteX2" fmla="*/ 388972 w 1933310"/>
              <a:gd name="connsiteY2" fmla="*/ 199803 h 1684462"/>
              <a:gd name="connsiteX3" fmla="*/ 578250 w 1933310"/>
              <a:gd name="connsiteY3" fmla="*/ 1731 h 1684462"/>
              <a:gd name="connsiteX4" fmla="*/ 1355881 w 1933310"/>
              <a:gd name="connsiteY4" fmla="*/ 21 h 1684462"/>
              <a:gd name="connsiteX5" fmla="*/ 1705375 w 1933310"/>
              <a:gd name="connsiteY5" fmla="*/ 382485 h 1684462"/>
              <a:gd name="connsiteX6" fmla="*/ 1933244 w 1933310"/>
              <a:gd name="connsiteY6" fmla="*/ 592036 h 1684462"/>
              <a:gd name="connsiteX7" fmla="*/ 1704156 w 1933310"/>
              <a:gd name="connsiteY7" fmla="*/ 776429 h 1684462"/>
              <a:gd name="connsiteX8" fmla="*/ 1548582 w 1933310"/>
              <a:gd name="connsiteY8" fmla="*/ 978163 h 1684462"/>
              <a:gd name="connsiteX9" fmla="*/ 1553344 w 1933310"/>
              <a:gd name="connsiteY9" fmla="*/ 1427956 h 1684462"/>
              <a:gd name="connsiteX10" fmla="*/ 1319859 w 1933310"/>
              <a:gd name="connsiteY10" fmla="*/ 1657492 h 1684462"/>
              <a:gd name="connsiteX11" fmla="*/ 628036 w 1933310"/>
              <a:gd name="connsiteY11" fmla="*/ 1658551 h 1684462"/>
              <a:gd name="connsiteX12" fmla="*/ 378936 w 1933310"/>
              <a:gd name="connsiteY12" fmla="*/ 1465421 h 1684462"/>
              <a:gd name="connsiteX13" fmla="*/ 199204 w 1933310"/>
              <a:gd name="connsiteY13" fmla="*/ 1278081 h 1684462"/>
              <a:gd name="connsiteX14" fmla="*/ 3333 w 1933310"/>
              <a:gd name="connsiteY14" fmla="*/ 1115097 h 1684462"/>
              <a:gd name="connsiteX15" fmla="*/ 36 w 1933310"/>
              <a:gd name="connsiteY15" fmla="*/ 540095 h 1684462"/>
              <a:gd name="connsiteX0" fmla="*/ 36 w 1933310"/>
              <a:gd name="connsiteY0" fmla="*/ 540095 h 1674912"/>
              <a:gd name="connsiteX1" fmla="*/ 215079 w 1933310"/>
              <a:gd name="connsiteY1" fmla="*/ 389081 h 1674912"/>
              <a:gd name="connsiteX2" fmla="*/ 388972 w 1933310"/>
              <a:gd name="connsiteY2" fmla="*/ 199803 h 1674912"/>
              <a:gd name="connsiteX3" fmla="*/ 578250 w 1933310"/>
              <a:gd name="connsiteY3" fmla="*/ 1731 h 1674912"/>
              <a:gd name="connsiteX4" fmla="*/ 1355881 w 1933310"/>
              <a:gd name="connsiteY4" fmla="*/ 21 h 1674912"/>
              <a:gd name="connsiteX5" fmla="*/ 1705375 w 1933310"/>
              <a:gd name="connsiteY5" fmla="*/ 382485 h 1674912"/>
              <a:gd name="connsiteX6" fmla="*/ 1933244 w 1933310"/>
              <a:gd name="connsiteY6" fmla="*/ 592036 h 1674912"/>
              <a:gd name="connsiteX7" fmla="*/ 1704156 w 1933310"/>
              <a:gd name="connsiteY7" fmla="*/ 776429 h 1674912"/>
              <a:gd name="connsiteX8" fmla="*/ 1548582 w 1933310"/>
              <a:gd name="connsiteY8" fmla="*/ 978163 h 1674912"/>
              <a:gd name="connsiteX9" fmla="*/ 1553344 w 1933310"/>
              <a:gd name="connsiteY9" fmla="*/ 1427956 h 1674912"/>
              <a:gd name="connsiteX10" fmla="*/ 1319859 w 1933310"/>
              <a:gd name="connsiteY10" fmla="*/ 1657492 h 1674912"/>
              <a:gd name="connsiteX11" fmla="*/ 628036 w 1933310"/>
              <a:gd name="connsiteY11" fmla="*/ 1658551 h 1674912"/>
              <a:gd name="connsiteX12" fmla="*/ 378936 w 1933310"/>
              <a:gd name="connsiteY12" fmla="*/ 1465421 h 1674912"/>
              <a:gd name="connsiteX13" fmla="*/ 199204 w 1933310"/>
              <a:gd name="connsiteY13" fmla="*/ 1278081 h 1674912"/>
              <a:gd name="connsiteX14" fmla="*/ 3333 w 1933310"/>
              <a:gd name="connsiteY14" fmla="*/ 1115097 h 1674912"/>
              <a:gd name="connsiteX15" fmla="*/ 36 w 1933310"/>
              <a:gd name="connsiteY15" fmla="*/ 540095 h 1674912"/>
              <a:gd name="connsiteX0" fmla="*/ 36 w 1933310"/>
              <a:gd name="connsiteY0" fmla="*/ 540095 h 1674912"/>
              <a:gd name="connsiteX1" fmla="*/ 215079 w 1933310"/>
              <a:gd name="connsiteY1" fmla="*/ 389081 h 1674912"/>
              <a:gd name="connsiteX2" fmla="*/ 388972 w 1933310"/>
              <a:gd name="connsiteY2" fmla="*/ 199803 h 1674912"/>
              <a:gd name="connsiteX3" fmla="*/ 578250 w 1933310"/>
              <a:gd name="connsiteY3" fmla="*/ 1731 h 1674912"/>
              <a:gd name="connsiteX4" fmla="*/ 1355881 w 1933310"/>
              <a:gd name="connsiteY4" fmla="*/ 21 h 1674912"/>
              <a:gd name="connsiteX5" fmla="*/ 1705375 w 1933310"/>
              <a:gd name="connsiteY5" fmla="*/ 382485 h 1674912"/>
              <a:gd name="connsiteX6" fmla="*/ 1933244 w 1933310"/>
              <a:gd name="connsiteY6" fmla="*/ 592036 h 1674912"/>
              <a:gd name="connsiteX7" fmla="*/ 1704156 w 1933310"/>
              <a:gd name="connsiteY7" fmla="*/ 776429 h 1674912"/>
              <a:gd name="connsiteX8" fmla="*/ 1548582 w 1933310"/>
              <a:gd name="connsiteY8" fmla="*/ 978163 h 1674912"/>
              <a:gd name="connsiteX9" fmla="*/ 1553344 w 1933310"/>
              <a:gd name="connsiteY9" fmla="*/ 1427956 h 1674912"/>
              <a:gd name="connsiteX10" fmla="*/ 1319859 w 1933310"/>
              <a:gd name="connsiteY10" fmla="*/ 1657492 h 1674912"/>
              <a:gd name="connsiteX11" fmla="*/ 628036 w 1933310"/>
              <a:gd name="connsiteY11" fmla="*/ 1658551 h 1674912"/>
              <a:gd name="connsiteX12" fmla="*/ 378936 w 1933310"/>
              <a:gd name="connsiteY12" fmla="*/ 1465421 h 1674912"/>
              <a:gd name="connsiteX13" fmla="*/ 199204 w 1933310"/>
              <a:gd name="connsiteY13" fmla="*/ 1278081 h 1674912"/>
              <a:gd name="connsiteX14" fmla="*/ 3333 w 1933310"/>
              <a:gd name="connsiteY14" fmla="*/ 1115097 h 1674912"/>
              <a:gd name="connsiteX15" fmla="*/ 36 w 1933310"/>
              <a:gd name="connsiteY15" fmla="*/ 540095 h 1674912"/>
              <a:gd name="connsiteX0" fmla="*/ 36 w 1933310"/>
              <a:gd name="connsiteY0" fmla="*/ 540095 h 1674912"/>
              <a:gd name="connsiteX1" fmla="*/ 215079 w 1933310"/>
              <a:gd name="connsiteY1" fmla="*/ 389081 h 1674912"/>
              <a:gd name="connsiteX2" fmla="*/ 388972 w 1933310"/>
              <a:gd name="connsiteY2" fmla="*/ 199803 h 1674912"/>
              <a:gd name="connsiteX3" fmla="*/ 578250 w 1933310"/>
              <a:gd name="connsiteY3" fmla="*/ 1731 h 1674912"/>
              <a:gd name="connsiteX4" fmla="*/ 1355881 w 1933310"/>
              <a:gd name="connsiteY4" fmla="*/ 21 h 1674912"/>
              <a:gd name="connsiteX5" fmla="*/ 1705375 w 1933310"/>
              <a:gd name="connsiteY5" fmla="*/ 382485 h 1674912"/>
              <a:gd name="connsiteX6" fmla="*/ 1933244 w 1933310"/>
              <a:gd name="connsiteY6" fmla="*/ 592036 h 1674912"/>
              <a:gd name="connsiteX7" fmla="*/ 1704156 w 1933310"/>
              <a:gd name="connsiteY7" fmla="*/ 776429 h 1674912"/>
              <a:gd name="connsiteX8" fmla="*/ 1548582 w 1933310"/>
              <a:gd name="connsiteY8" fmla="*/ 978163 h 1674912"/>
              <a:gd name="connsiteX9" fmla="*/ 1553344 w 1933310"/>
              <a:gd name="connsiteY9" fmla="*/ 1427956 h 1674912"/>
              <a:gd name="connsiteX10" fmla="*/ 1319859 w 1933310"/>
              <a:gd name="connsiteY10" fmla="*/ 1657492 h 1674912"/>
              <a:gd name="connsiteX11" fmla="*/ 628036 w 1933310"/>
              <a:gd name="connsiteY11" fmla="*/ 1658551 h 1674912"/>
              <a:gd name="connsiteX12" fmla="*/ 378936 w 1933310"/>
              <a:gd name="connsiteY12" fmla="*/ 1465421 h 1674912"/>
              <a:gd name="connsiteX13" fmla="*/ 199204 w 1933310"/>
              <a:gd name="connsiteY13" fmla="*/ 1278081 h 1674912"/>
              <a:gd name="connsiteX14" fmla="*/ 3333 w 1933310"/>
              <a:gd name="connsiteY14" fmla="*/ 1115097 h 1674912"/>
              <a:gd name="connsiteX15" fmla="*/ 36 w 1933310"/>
              <a:gd name="connsiteY15" fmla="*/ 540095 h 1674912"/>
              <a:gd name="connsiteX0" fmla="*/ 36 w 1933310"/>
              <a:gd name="connsiteY0" fmla="*/ 540095 h 1658551"/>
              <a:gd name="connsiteX1" fmla="*/ 215079 w 1933310"/>
              <a:gd name="connsiteY1" fmla="*/ 389081 h 1658551"/>
              <a:gd name="connsiteX2" fmla="*/ 388972 w 1933310"/>
              <a:gd name="connsiteY2" fmla="*/ 199803 h 1658551"/>
              <a:gd name="connsiteX3" fmla="*/ 578250 w 1933310"/>
              <a:gd name="connsiteY3" fmla="*/ 1731 h 1658551"/>
              <a:gd name="connsiteX4" fmla="*/ 1355881 w 1933310"/>
              <a:gd name="connsiteY4" fmla="*/ 21 h 1658551"/>
              <a:gd name="connsiteX5" fmla="*/ 1705375 w 1933310"/>
              <a:gd name="connsiteY5" fmla="*/ 382485 h 1658551"/>
              <a:gd name="connsiteX6" fmla="*/ 1933244 w 1933310"/>
              <a:gd name="connsiteY6" fmla="*/ 592036 h 1658551"/>
              <a:gd name="connsiteX7" fmla="*/ 1704156 w 1933310"/>
              <a:gd name="connsiteY7" fmla="*/ 776429 h 1658551"/>
              <a:gd name="connsiteX8" fmla="*/ 1548582 w 1933310"/>
              <a:gd name="connsiteY8" fmla="*/ 978163 h 1658551"/>
              <a:gd name="connsiteX9" fmla="*/ 1553344 w 1933310"/>
              <a:gd name="connsiteY9" fmla="*/ 1427956 h 1658551"/>
              <a:gd name="connsiteX10" fmla="*/ 1319859 w 1933310"/>
              <a:gd name="connsiteY10" fmla="*/ 1657492 h 1658551"/>
              <a:gd name="connsiteX11" fmla="*/ 628036 w 1933310"/>
              <a:gd name="connsiteY11" fmla="*/ 1658551 h 1658551"/>
              <a:gd name="connsiteX12" fmla="*/ 378936 w 1933310"/>
              <a:gd name="connsiteY12" fmla="*/ 1465421 h 1658551"/>
              <a:gd name="connsiteX13" fmla="*/ 199204 w 1933310"/>
              <a:gd name="connsiteY13" fmla="*/ 1278081 h 1658551"/>
              <a:gd name="connsiteX14" fmla="*/ 3333 w 1933310"/>
              <a:gd name="connsiteY14" fmla="*/ 1115097 h 1658551"/>
              <a:gd name="connsiteX15" fmla="*/ 36 w 1933310"/>
              <a:gd name="connsiteY15" fmla="*/ 540095 h 1658551"/>
              <a:gd name="connsiteX0" fmla="*/ 36 w 1933310"/>
              <a:gd name="connsiteY0" fmla="*/ 540095 h 1658551"/>
              <a:gd name="connsiteX1" fmla="*/ 215079 w 1933310"/>
              <a:gd name="connsiteY1" fmla="*/ 389081 h 1658551"/>
              <a:gd name="connsiteX2" fmla="*/ 388972 w 1933310"/>
              <a:gd name="connsiteY2" fmla="*/ 199803 h 1658551"/>
              <a:gd name="connsiteX3" fmla="*/ 578250 w 1933310"/>
              <a:gd name="connsiteY3" fmla="*/ 1731 h 1658551"/>
              <a:gd name="connsiteX4" fmla="*/ 1355881 w 1933310"/>
              <a:gd name="connsiteY4" fmla="*/ 21 h 1658551"/>
              <a:gd name="connsiteX5" fmla="*/ 1705375 w 1933310"/>
              <a:gd name="connsiteY5" fmla="*/ 382485 h 1658551"/>
              <a:gd name="connsiteX6" fmla="*/ 1933244 w 1933310"/>
              <a:gd name="connsiteY6" fmla="*/ 592036 h 1658551"/>
              <a:gd name="connsiteX7" fmla="*/ 1704156 w 1933310"/>
              <a:gd name="connsiteY7" fmla="*/ 776429 h 1658551"/>
              <a:gd name="connsiteX8" fmla="*/ 1548582 w 1933310"/>
              <a:gd name="connsiteY8" fmla="*/ 978163 h 1658551"/>
              <a:gd name="connsiteX9" fmla="*/ 1553344 w 1933310"/>
              <a:gd name="connsiteY9" fmla="*/ 1427956 h 1658551"/>
              <a:gd name="connsiteX10" fmla="*/ 1319859 w 1933310"/>
              <a:gd name="connsiteY10" fmla="*/ 1657492 h 1658551"/>
              <a:gd name="connsiteX11" fmla="*/ 628036 w 1933310"/>
              <a:gd name="connsiteY11" fmla="*/ 1658551 h 1658551"/>
              <a:gd name="connsiteX12" fmla="*/ 378936 w 1933310"/>
              <a:gd name="connsiteY12" fmla="*/ 1465421 h 1658551"/>
              <a:gd name="connsiteX13" fmla="*/ 199204 w 1933310"/>
              <a:gd name="connsiteY13" fmla="*/ 1278081 h 1658551"/>
              <a:gd name="connsiteX14" fmla="*/ 3333 w 1933310"/>
              <a:gd name="connsiteY14" fmla="*/ 1115097 h 1658551"/>
              <a:gd name="connsiteX15" fmla="*/ 36 w 1933310"/>
              <a:gd name="connsiteY15" fmla="*/ 540095 h 1658551"/>
              <a:gd name="connsiteX0" fmla="*/ 36 w 1933310"/>
              <a:gd name="connsiteY0" fmla="*/ 540095 h 1658551"/>
              <a:gd name="connsiteX1" fmla="*/ 215079 w 1933310"/>
              <a:gd name="connsiteY1" fmla="*/ 389081 h 1658551"/>
              <a:gd name="connsiteX2" fmla="*/ 388972 w 1933310"/>
              <a:gd name="connsiteY2" fmla="*/ 199803 h 1658551"/>
              <a:gd name="connsiteX3" fmla="*/ 578250 w 1933310"/>
              <a:gd name="connsiteY3" fmla="*/ 1731 h 1658551"/>
              <a:gd name="connsiteX4" fmla="*/ 1355881 w 1933310"/>
              <a:gd name="connsiteY4" fmla="*/ 21 h 1658551"/>
              <a:gd name="connsiteX5" fmla="*/ 1705375 w 1933310"/>
              <a:gd name="connsiteY5" fmla="*/ 382485 h 1658551"/>
              <a:gd name="connsiteX6" fmla="*/ 1933244 w 1933310"/>
              <a:gd name="connsiteY6" fmla="*/ 592036 h 1658551"/>
              <a:gd name="connsiteX7" fmla="*/ 1704156 w 1933310"/>
              <a:gd name="connsiteY7" fmla="*/ 776429 h 1658551"/>
              <a:gd name="connsiteX8" fmla="*/ 1548582 w 1933310"/>
              <a:gd name="connsiteY8" fmla="*/ 978163 h 1658551"/>
              <a:gd name="connsiteX9" fmla="*/ 1553344 w 1933310"/>
              <a:gd name="connsiteY9" fmla="*/ 1427956 h 1658551"/>
              <a:gd name="connsiteX10" fmla="*/ 1319859 w 1933310"/>
              <a:gd name="connsiteY10" fmla="*/ 1657492 h 1658551"/>
              <a:gd name="connsiteX11" fmla="*/ 628036 w 1933310"/>
              <a:gd name="connsiteY11" fmla="*/ 1658551 h 1658551"/>
              <a:gd name="connsiteX12" fmla="*/ 378936 w 1933310"/>
              <a:gd name="connsiteY12" fmla="*/ 1465421 h 1658551"/>
              <a:gd name="connsiteX13" fmla="*/ 199204 w 1933310"/>
              <a:gd name="connsiteY13" fmla="*/ 1278081 h 1658551"/>
              <a:gd name="connsiteX14" fmla="*/ 3333 w 1933310"/>
              <a:gd name="connsiteY14" fmla="*/ 1115097 h 1658551"/>
              <a:gd name="connsiteX15" fmla="*/ 36 w 1933310"/>
              <a:gd name="connsiteY15" fmla="*/ 540095 h 1658551"/>
              <a:gd name="connsiteX0" fmla="*/ 36 w 1933310"/>
              <a:gd name="connsiteY0" fmla="*/ 540095 h 1658551"/>
              <a:gd name="connsiteX1" fmla="*/ 215079 w 1933310"/>
              <a:gd name="connsiteY1" fmla="*/ 389081 h 1658551"/>
              <a:gd name="connsiteX2" fmla="*/ 388972 w 1933310"/>
              <a:gd name="connsiteY2" fmla="*/ 199803 h 1658551"/>
              <a:gd name="connsiteX3" fmla="*/ 578250 w 1933310"/>
              <a:gd name="connsiteY3" fmla="*/ 1731 h 1658551"/>
              <a:gd name="connsiteX4" fmla="*/ 1355881 w 1933310"/>
              <a:gd name="connsiteY4" fmla="*/ 21 h 1658551"/>
              <a:gd name="connsiteX5" fmla="*/ 1705375 w 1933310"/>
              <a:gd name="connsiteY5" fmla="*/ 382485 h 1658551"/>
              <a:gd name="connsiteX6" fmla="*/ 1933244 w 1933310"/>
              <a:gd name="connsiteY6" fmla="*/ 592036 h 1658551"/>
              <a:gd name="connsiteX7" fmla="*/ 1704156 w 1933310"/>
              <a:gd name="connsiteY7" fmla="*/ 776429 h 1658551"/>
              <a:gd name="connsiteX8" fmla="*/ 1548582 w 1933310"/>
              <a:gd name="connsiteY8" fmla="*/ 978163 h 1658551"/>
              <a:gd name="connsiteX9" fmla="*/ 1553344 w 1933310"/>
              <a:gd name="connsiteY9" fmla="*/ 1427956 h 1658551"/>
              <a:gd name="connsiteX10" fmla="*/ 1319859 w 1933310"/>
              <a:gd name="connsiteY10" fmla="*/ 1657492 h 1658551"/>
              <a:gd name="connsiteX11" fmla="*/ 628036 w 1933310"/>
              <a:gd name="connsiteY11" fmla="*/ 1658551 h 1658551"/>
              <a:gd name="connsiteX12" fmla="*/ 378936 w 1933310"/>
              <a:gd name="connsiteY12" fmla="*/ 1465421 h 1658551"/>
              <a:gd name="connsiteX13" fmla="*/ 199204 w 1933310"/>
              <a:gd name="connsiteY13" fmla="*/ 1278081 h 1658551"/>
              <a:gd name="connsiteX14" fmla="*/ 3333 w 1933310"/>
              <a:gd name="connsiteY14" fmla="*/ 1115097 h 1658551"/>
              <a:gd name="connsiteX15" fmla="*/ 36 w 1933310"/>
              <a:gd name="connsiteY15" fmla="*/ 540095 h 1658551"/>
              <a:gd name="connsiteX0" fmla="*/ 36 w 1933294"/>
              <a:gd name="connsiteY0" fmla="*/ 540074 h 1658530"/>
              <a:gd name="connsiteX1" fmla="*/ 215079 w 1933294"/>
              <a:gd name="connsiteY1" fmla="*/ 389060 h 1658530"/>
              <a:gd name="connsiteX2" fmla="*/ 388972 w 1933294"/>
              <a:gd name="connsiteY2" fmla="*/ 199782 h 1658530"/>
              <a:gd name="connsiteX3" fmla="*/ 578250 w 1933294"/>
              <a:gd name="connsiteY3" fmla="*/ 1710 h 1658530"/>
              <a:gd name="connsiteX4" fmla="*/ 1355881 w 1933294"/>
              <a:gd name="connsiteY4" fmla="*/ 0 h 1658530"/>
              <a:gd name="connsiteX5" fmla="*/ 1548579 w 1933294"/>
              <a:gd name="connsiteY5" fmla="*/ 116011 h 1658530"/>
              <a:gd name="connsiteX6" fmla="*/ 1705375 w 1933294"/>
              <a:gd name="connsiteY6" fmla="*/ 382464 h 1658530"/>
              <a:gd name="connsiteX7" fmla="*/ 1933244 w 1933294"/>
              <a:gd name="connsiteY7" fmla="*/ 592015 h 1658530"/>
              <a:gd name="connsiteX8" fmla="*/ 1704156 w 1933294"/>
              <a:gd name="connsiteY8" fmla="*/ 776408 h 1658530"/>
              <a:gd name="connsiteX9" fmla="*/ 1548582 w 1933294"/>
              <a:gd name="connsiteY9" fmla="*/ 978142 h 1658530"/>
              <a:gd name="connsiteX10" fmla="*/ 1553344 w 1933294"/>
              <a:gd name="connsiteY10" fmla="*/ 1427935 h 1658530"/>
              <a:gd name="connsiteX11" fmla="*/ 1319859 w 1933294"/>
              <a:gd name="connsiteY11" fmla="*/ 1657471 h 1658530"/>
              <a:gd name="connsiteX12" fmla="*/ 628036 w 1933294"/>
              <a:gd name="connsiteY12" fmla="*/ 1658530 h 1658530"/>
              <a:gd name="connsiteX13" fmla="*/ 378936 w 1933294"/>
              <a:gd name="connsiteY13" fmla="*/ 1465400 h 1658530"/>
              <a:gd name="connsiteX14" fmla="*/ 199204 w 1933294"/>
              <a:gd name="connsiteY14" fmla="*/ 1278060 h 1658530"/>
              <a:gd name="connsiteX15" fmla="*/ 3333 w 1933294"/>
              <a:gd name="connsiteY15" fmla="*/ 1115076 h 1658530"/>
              <a:gd name="connsiteX16" fmla="*/ 36 w 1933294"/>
              <a:gd name="connsiteY16" fmla="*/ 540074 h 1658530"/>
              <a:gd name="connsiteX0" fmla="*/ 36 w 1933293"/>
              <a:gd name="connsiteY0" fmla="*/ 540074 h 1658530"/>
              <a:gd name="connsiteX1" fmla="*/ 215079 w 1933293"/>
              <a:gd name="connsiteY1" fmla="*/ 389060 h 1658530"/>
              <a:gd name="connsiteX2" fmla="*/ 388972 w 1933293"/>
              <a:gd name="connsiteY2" fmla="*/ 199782 h 1658530"/>
              <a:gd name="connsiteX3" fmla="*/ 578250 w 1933293"/>
              <a:gd name="connsiteY3" fmla="*/ 1710 h 1658530"/>
              <a:gd name="connsiteX4" fmla="*/ 1355881 w 1933293"/>
              <a:gd name="connsiteY4" fmla="*/ 0 h 1658530"/>
              <a:gd name="connsiteX5" fmla="*/ 1548579 w 1933293"/>
              <a:gd name="connsiteY5" fmla="*/ 116011 h 1658530"/>
              <a:gd name="connsiteX6" fmla="*/ 1558104 w 1933293"/>
              <a:gd name="connsiteY6" fmla="*/ 252535 h 1658530"/>
              <a:gd name="connsiteX7" fmla="*/ 1705375 w 1933293"/>
              <a:gd name="connsiteY7" fmla="*/ 382464 h 1658530"/>
              <a:gd name="connsiteX8" fmla="*/ 1933244 w 1933293"/>
              <a:gd name="connsiteY8" fmla="*/ 592015 h 1658530"/>
              <a:gd name="connsiteX9" fmla="*/ 1704156 w 1933293"/>
              <a:gd name="connsiteY9" fmla="*/ 776408 h 1658530"/>
              <a:gd name="connsiteX10" fmla="*/ 1548582 w 1933293"/>
              <a:gd name="connsiteY10" fmla="*/ 978142 h 1658530"/>
              <a:gd name="connsiteX11" fmla="*/ 1553344 w 1933293"/>
              <a:gd name="connsiteY11" fmla="*/ 1427935 h 1658530"/>
              <a:gd name="connsiteX12" fmla="*/ 1319859 w 1933293"/>
              <a:gd name="connsiteY12" fmla="*/ 1657471 h 1658530"/>
              <a:gd name="connsiteX13" fmla="*/ 628036 w 1933293"/>
              <a:gd name="connsiteY13" fmla="*/ 1658530 h 1658530"/>
              <a:gd name="connsiteX14" fmla="*/ 378936 w 1933293"/>
              <a:gd name="connsiteY14" fmla="*/ 1465400 h 1658530"/>
              <a:gd name="connsiteX15" fmla="*/ 199204 w 1933293"/>
              <a:gd name="connsiteY15" fmla="*/ 1278060 h 1658530"/>
              <a:gd name="connsiteX16" fmla="*/ 3333 w 1933293"/>
              <a:gd name="connsiteY16" fmla="*/ 1115076 h 1658530"/>
              <a:gd name="connsiteX17" fmla="*/ 36 w 1933293"/>
              <a:gd name="connsiteY17" fmla="*/ 540074 h 1658530"/>
              <a:gd name="connsiteX0" fmla="*/ 36 w 1933293"/>
              <a:gd name="connsiteY0" fmla="*/ 546446 h 1664902"/>
              <a:gd name="connsiteX1" fmla="*/ 215079 w 1933293"/>
              <a:gd name="connsiteY1" fmla="*/ 395432 h 1664902"/>
              <a:gd name="connsiteX2" fmla="*/ 388972 w 1933293"/>
              <a:gd name="connsiteY2" fmla="*/ 206154 h 1664902"/>
              <a:gd name="connsiteX3" fmla="*/ 578250 w 1933293"/>
              <a:gd name="connsiteY3" fmla="*/ 8082 h 1664902"/>
              <a:gd name="connsiteX4" fmla="*/ 1355881 w 1933293"/>
              <a:gd name="connsiteY4" fmla="*/ 6372 h 1664902"/>
              <a:gd name="connsiteX5" fmla="*/ 1678754 w 1933293"/>
              <a:gd name="connsiteY5" fmla="*/ 90633 h 1664902"/>
              <a:gd name="connsiteX6" fmla="*/ 1558104 w 1933293"/>
              <a:gd name="connsiteY6" fmla="*/ 258907 h 1664902"/>
              <a:gd name="connsiteX7" fmla="*/ 1705375 w 1933293"/>
              <a:gd name="connsiteY7" fmla="*/ 388836 h 1664902"/>
              <a:gd name="connsiteX8" fmla="*/ 1933244 w 1933293"/>
              <a:gd name="connsiteY8" fmla="*/ 598387 h 1664902"/>
              <a:gd name="connsiteX9" fmla="*/ 1704156 w 1933293"/>
              <a:gd name="connsiteY9" fmla="*/ 782780 h 1664902"/>
              <a:gd name="connsiteX10" fmla="*/ 1548582 w 1933293"/>
              <a:gd name="connsiteY10" fmla="*/ 984514 h 1664902"/>
              <a:gd name="connsiteX11" fmla="*/ 1553344 w 1933293"/>
              <a:gd name="connsiteY11" fmla="*/ 1434307 h 1664902"/>
              <a:gd name="connsiteX12" fmla="*/ 1319859 w 1933293"/>
              <a:gd name="connsiteY12" fmla="*/ 1663843 h 1664902"/>
              <a:gd name="connsiteX13" fmla="*/ 628036 w 1933293"/>
              <a:gd name="connsiteY13" fmla="*/ 1664902 h 1664902"/>
              <a:gd name="connsiteX14" fmla="*/ 378936 w 1933293"/>
              <a:gd name="connsiteY14" fmla="*/ 1471772 h 1664902"/>
              <a:gd name="connsiteX15" fmla="*/ 199204 w 1933293"/>
              <a:gd name="connsiteY15" fmla="*/ 1284432 h 1664902"/>
              <a:gd name="connsiteX16" fmla="*/ 3333 w 1933293"/>
              <a:gd name="connsiteY16" fmla="*/ 1121448 h 1664902"/>
              <a:gd name="connsiteX17" fmla="*/ 36 w 1933293"/>
              <a:gd name="connsiteY17" fmla="*/ 546446 h 1664902"/>
              <a:gd name="connsiteX0" fmla="*/ 36 w 1933293"/>
              <a:gd name="connsiteY0" fmla="*/ 558908 h 1677364"/>
              <a:gd name="connsiteX1" fmla="*/ 215079 w 1933293"/>
              <a:gd name="connsiteY1" fmla="*/ 407894 h 1677364"/>
              <a:gd name="connsiteX2" fmla="*/ 388972 w 1933293"/>
              <a:gd name="connsiteY2" fmla="*/ 218616 h 1677364"/>
              <a:gd name="connsiteX3" fmla="*/ 578250 w 1933293"/>
              <a:gd name="connsiteY3" fmla="*/ 20544 h 1677364"/>
              <a:gd name="connsiteX4" fmla="*/ 1355881 w 1933293"/>
              <a:gd name="connsiteY4" fmla="*/ 18834 h 1677364"/>
              <a:gd name="connsiteX5" fmla="*/ 1558104 w 1933293"/>
              <a:gd name="connsiteY5" fmla="*/ 271369 h 1677364"/>
              <a:gd name="connsiteX6" fmla="*/ 1705375 w 1933293"/>
              <a:gd name="connsiteY6" fmla="*/ 401298 h 1677364"/>
              <a:gd name="connsiteX7" fmla="*/ 1933244 w 1933293"/>
              <a:gd name="connsiteY7" fmla="*/ 610849 h 1677364"/>
              <a:gd name="connsiteX8" fmla="*/ 1704156 w 1933293"/>
              <a:gd name="connsiteY8" fmla="*/ 795242 h 1677364"/>
              <a:gd name="connsiteX9" fmla="*/ 1548582 w 1933293"/>
              <a:gd name="connsiteY9" fmla="*/ 996976 h 1677364"/>
              <a:gd name="connsiteX10" fmla="*/ 1553344 w 1933293"/>
              <a:gd name="connsiteY10" fmla="*/ 1446769 h 1677364"/>
              <a:gd name="connsiteX11" fmla="*/ 1319859 w 1933293"/>
              <a:gd name="connsiteY11" fmla="*/ 1676305 h 1677364"/>
              <a:gd name="connsiteX12" fmla="*/ 628036 w 1933293"/>
              <a:gd name="connsiteY12" fmla="*/ 1677364 h 1677364"/>
              <a:gd name="connsiteX13" fmla="*/ 378936 w 1933293"/>
              <a:gd name="connsiteY13" fmla="*/ 1484234 h 1677364"/>
              <a:gd name="connsiteX14" fmla="*/ 199204 w 1933293"/>
              <a:gd name="connsiteY14" fmla="*/ 1296894 h 1677364"/>
              <a:gd name="connsiteX15" fmla="*/ 3333 w 1933293"/>
              <a:gd name="connsiteY15" fmla="*/ 1133910 h 1677364"/>
              <a:gd name="connsiteX16" fmla="*/ 36 w 1933293"/>
              <a:gd name="connsiteY16" fmla="*/ 558908 h 1677364"/>
              <a:gd name="connsiteX0" fmla="*/ 36 w 1933293"/>
              <a:gd name="connsiteY0" fmla="*/ 558908 h 1677364"/>
              <a:gd name="connsiteX1" fmla="*/ 215079 w 1933293"/>
              <a:gd name="connsiteY1" fmla="*/ 407894 h 1677364"/>
              <a:gd name="connsiteX2" fmla="*/ 388972 w 1933293"/>
              <a:gd name="connsiteY2" fmla="*/ 218616 h 1677364"/>
              <a:gd name="connsiteX3" fmla="*/ 578250 w 1933293"/>
              <a:gd name="connsiteY3" fmla="*/ 20544 h 1677364"/>
              <a:gd name="connsiteX4" fmla="*/ 1355881 w 1933293"/>
              <a:gd name="connsiteY4" fmla="*/ 18834 h 1677364"/>
              <a:gd name="connsiteX5" fmla="*/ 1558104 w 1933293"/>
              <a:gd name="connsiteY5" fmla="*/ 271369 h 1677364"/>
              <a:gd name="connsiteX6" fmla="*/ 1705375 w 1933293"/>
              <a:gd name="connsiteY6" fmla="*/ 401298 h 1677364"/>
              <a:gd name="connsiteX7" fmla="*/ 1933244 w 1933293"/>
              <a:gd name="connsiteY7" fmla="*/ 610849 h 1677364"/>
              <a:gd name="connsiteX8" fmla="*/ 1704156 w 1933293"/>
              <a:gd name="connsiteY8" fmla="*/ 795242 h 1677364"/>
              <a:gd name="connsiteX9" fmla="*/ 1548582 w 1933293"/>
              <a:gd name="connsiteY9" fmla="*/ 996976 h 1677364"/>
              <a:gd name="connsiteX10" fmla="*/ 1553344 w 1933293"/>
              <a:gd name="connsiteY10" fmla="*/ 1446769 h 1677364"/>
              <a:gd name="connsiteX11" fmla="*/ 1319859 w 1933293"/>
              <a:gd name="connsiteY11" fmla="*/ 1676305 h 1677364"/>
              <a:gd name="connsiteX12" fmla="*/ 628036 w 1933293"/>
              <a:gd name="connsiteY12" fmla="*/ 1677364 h 1677364"/>
              <a:gd name="connsiteX13" fmla="*/ 378936 w 1933293"/>
              <a:gd name="connsiteY13" fmla="*/ 1484234 h 1677364"/>
              <a:gd name="connsiteX14" fmla="*/ 199204 w 1933293"/>
              <a:gd name="connsiteY14" fmla="*/ 1296894 h 1677364"/>
              <a:gd name="connsiteX15" fmla="*/ 3333 w 1933293"/>
              <a:gd name="connsiteY15" fmla="*/ 1133910 h 1677364"/>
              <a:gd name="connsiteX16" fmla="*/ 36 w 1933293"/>
              <a:gd name="connsiteY16" fmla="*/ 558908 h 1677364"/>
              <a:gd name="connsiteX0" fmla="*/ 36 w 1933293"/>
              <a:gd name="connsiteY0" fmla="*/ 558908 h 1677364"/>
              <a:gd name="connsiteX1" fmla="*/ 215079 w 1933293"/>
              <a:gd name="connsiteY1" fmla="*/ 407894 h 1677364"/>
              <a:gd name="connsiteX2" fmla="*/ 388972 w 1933293"/>
              <a:gd name="connsiteY2" fmla="*/ 218616 h 1677364"/>
              <a:gd name="connsiteX3" fmla="*/ 578250 w 1933293"/>
              <a:gd name="connsiteY3" fmla="*/ 20544 h 1677364"/>
              <a:gd name="connsiteX4" fmla="*/ 1355881 w 1933293"/>
              <a:gd name="connsiteY4" fmla="*/ 18834 h 1677364"/>
              <a:gd name="connsiteX5" fmla="*/ 1558104 w 1933293"/>
              <a:gd name="connsiteY5" fmla="*/ 271369 h 1677364"/>
              <a:gd name="connsiteX6" fmla="*/ 1705375 w 1933293"/>
              <a:gd name="connsiteY6" fmla="*/ 401298 h 1677364"/>
              <a:gd name="connsiteX7" fmla="*/ 1933244 w 1933293"/>
              <a:gd name="connsiteY7" fmla="*/ 610849 h 1677364"/>
              <a:gd name="connsiteX8" fmla="*/ 1704156 w 1933293"/>
              <a:gd name="connsiteY8" fmla="*/ 795242 h 1677364"/>
              <a:gd name="connsiteX9" fmla="*/ 1548582 w 1933293"/>
              <a:gd name="connsiteY9" fmla="*/ 996976 h 1677364"/>
              <a:gd name="connsiteX10" fmla="*/ 1553344 w 1933293"/>
              <a:gd name="connsiteY10" fmla="*/ 1446769 h 1677364"/>
              <a:gd name="connsiteX11" fmla="*/ 1319859 w 1933293"/>
              <a:gd name="connsiteY11" fmla="*/ 1676305 h 1677364"/>
              <a:gd name="connsiteX12" fmla="*/ 628036 w 1933293"/>
              <a:gd name="connsiteY12" fmla="*/ 1677364 h 1677364"/>
              <a:gd name="connsiteX13" fmla="*/ 378936 w 1933293"/>
              <a:gd name="connsiteY13" fmla="*/ 1484234 h 1677364"/>
              <a:gd name="connsiteX14" fmla="*/ 199204 w 1933293"/>
              <a:gd name="connsiteY14" fmla="*/ 1296894 h 1677364"/>
              <a:gd name="connsiteX15" fmla="*/ 3333 w 1933293"/>
              <a:gd name="connsiteY15" fmla="*/ 1133910 h 1677364"/>
              <a:gd name="connsiteX16" fmla="*/ 36 w 1933293"/>
              <a:gd name="connsiteY16" fmla="*/ 558908 h 1677364"/>
              <a:gd name="connsiteX0" fmla="*/ 36 w 1933294"/>
              <a:gd name="connsiteY0" fmla="*/ 556087 h 1674543"/>
              <a:gd name="connsiteX1" fmla="*/ 215079 w 1933294"/>
              <a:gd name="connsiteY1" fmla="*/ 405073 h 1674543"/>
              <a:gd name="connsiteX2" fmla="*/ 388972 w 1933294"/>
              <a:gd name="connsiteY2" fmla="*/ 215795 h 1674543"/>
              <a:gd name="connsiteX3" fmla="*/ 578250 w 1933294"/>
              <a:gd name="connsiteY3" fmla="*/ 17723 h 1674543"/>
              <a:gd name="connsiteX4" fmla="*/ 1355881 w 1933294"/>
              <a:gd name="connsiteY4" fmla="*/ 16013 h 1674543"/>
              <a:gd name="connsiteX5" fmla="*/ 1542229 w 1933294"/>
              <a:gd name="connsiteY5" fmla="*/ 230448 h 1674543"/>
              <a:gd name="connsiteX6" fmla="*/ 1705375 w 1933294"/>
              <a:gd name="connsiteY6" fmla="*/ 398477 h 1674543"/>
              <a:gd name="connsiteX7" fmla="*/ 1933244 w 1933294"/>
              <a:gd name="connsiteY7" fmla="*/ 608028 h 1674543"/>
              <a:gd name="connsiteX8" fmla="*/ 1704156 w 1933294"/>
              <a:gd name="connsiteY8" fmla="*/ 792421 h 1674543"/>
              <a:gd name="connsiteX9" fmla="*/ 1548582 w 1933294"/>
              <a:gd name="connsiteY9" fmla="*/ 994155 h 1674543"/>
              <a:gd name="connsiteX10" fmla="*/ 1553344 w 1933294"/>
              <a:gd name="connsiteY10" fmla="*/ 1443948 h 1674543"/>
              <a:gd name="connsiteX11" fmla="*/ 1319859 w 1933294"/>
              <a:gd name="connsiteY11" fmla="*/ 1673484 h 1674543"/>
              <a:gd name="connsiteX12" fmla="*/ 628036 w 1933294"/>
              <a:gd name="connsiteY12" fmla="*/ 1674543 h 1674543"/>
              <a:gd name="connsiteX13" fmla="*/ 378936 w 1933294"/>
              <a:gd name="connsiteY13" fmla="*/ 1481413 h 1674543"/>
              <a:gd name="connsiteX14" fmla="*/ 199204 w 1933294"/>
              <a:gd name="connsiteY14" fmla="*/ 1294073 h 1674543"/>
              <a:gd name="connsiteX15" fmla="*/ 3333 w 1933294"/>
              <a:gd name="connsiteY15" fmla="*/ 1131089 h 1674543"/>
              <a:gd name="connsiteX16" fmla="*/ 36 w 1933294"/>
              <a:gd name="connsiteY16" fmla="*/ 556087 h 1674543"/>
              <a:gd name="connsiteX0" fmla="*/ 36 w 1933294"/>
              <a:gd name="connsiteY0" fmla="*/ 556087 h 1674543"/>
              <a:gd name="connsiteX1" fmla="*/ 215079 w 1933294"/>
              <a:gd name="connsiteY1" fmla="*/ 405073 h 1674543"/>
              <a:gd name="connsiteX2" fmla="*/ 388972 w 1933294"/>
              <a:gd name="connsiteY2" fmla="*/ 215795 h 1674543"/>
              <a:gd name="connsiteX3" fmla="*/ 578250 w 1933294"/>
              <a:gd name="connsiteY3" fmla="*/ 17723 h 1674543"/>
              <a:gd name="connsiteX4" fmla="*/ 1355881 w 1933294"/>
              <a:gd name="connsiteY4" fmla="*/ 16013 h 1674543"/>
              <a:gd name="connsiteX5" fmla="*/ 1542229 w 1933294"/>
              <a:gd name="connsiteY5" fmla="*/ 230448 h 1674543"/>
              <a:gd name="connsiteX6" fmla="*/ 1705375 w 1933294"/>
              <a:gd name="connsiteY6" fmla="*/ 398477 h 1674543"/>
              <a:gd name="connsiteX7" fmla="*/ 1933244 w 1933294"/>
              <a:gd name="connsiteY7" fmla="*/ 608028 h 1674543"/>
              <a:gd name="connsiteX8" fmla="*/ 1704156 w 1933294"/>
              <a:gd name="connsiteY8" fmla="*/ 792421 h 1674543"/>
              <a:gd name="connsiteX9" fmla="*/ 1548582 w 1933294"/>
              <a:gd name="connsiteY9" fmla="*/ 994155 h 1674543"/>
              <a:gd name="connsiteX10" fmla="*/ 1553344 w 1933294"/>
              <a:gd name="connsiteY10" fmla="*/ 1443948 h 1674543"/>
              <a:gd name="connsiteX11" fmla="*/ 1319859 w 1933294"/>
              <a:gd name="connsiteY11" fmla="*/ 1673484 h 1674543"/>
              <a:gd name="connsiteX12" fmla="*/ 628036 w 1933294"/>
              <a:gd name="connsiteY12" fmla="*/ 1674543 h 1674543"/>
              <a:gd name="connsiteX13" fmla="*/ 378936 w 1933294"/>
              <a:gd name="connsiteY13" fmla="*/ 1481413 h 1674543"/>
              <a:gd name="connsiteX14" fmla="*/ 199204 w 1933294"/>
              <a:gd name="connsiteY14" fmla="*/ 1294073 h 1674543"/>
              <a:gd name="connsiteX15" fmla="*/ 3333 w 1933294"/>
              <a:gd name="connsiteY15" fmla="*/ 1131089 h 1674543"/>
              <a:gd name="connsiteX16" fmla="*/ 36 w 1933294"/>
              <a:gd name="connsiteY16" fmla="*/ 556087 h 1674543"/>
              <a:gd name="connsiteX0" fmla="*/ 36 w 1933294"/>
              <a:gd name="connsiteY0" fmla="*/ 556087 h 1674543"/>
              <a:gd name="connsiteX1" fmla="*/ 215079 w 1933294"/>
              <a:gd name="connsiteY1" fmla="*/ 405073 h 1674543"/>
              <a:gd name="connsiteX2" fmla="*/ 388972 w 1933294"/>
              <a:gd name="connsiteY2" fmla="*/ 215795 h 1674543"/>
              <a:gd name="connsiteX3" fmla="*/ 578250 w 1933294"/>
              <a:gd name="connsiteY3" fmla="*/ 17723 h 1674543"/>
              <a:gd name="connsiteX4" fmla="*/ 1355881 w 1933294"/>
              <a:gd name="connsiteY4" fmla="*/ 16013 h 1674543"/>
              <a:gd name="connsiteX5" fmla="*/ 1542229 w 1933294"/>
              <a:gd name="connsiteY5" fmla="*/ 230448 h 1674543"/>
              <a:gd name="connsiteX6" fmla="*/ 1705375 w 1933294"/>
              <a:gd name="connsiteY6" fmla="*/ 398477 h 1674543"/>
              <a:gd name="connsiteX7" fmla="*/ 1933244 w 1933294"/>
              <a:gd name="connsiteY7" fmla="*/ 608028 h 1674543"/>
              <a:gd name="connsiteX8" fmla="*/ 1704156 w 1933294"/>
              <a:gd name="connsiteY8" fmla="*/ 792421 h 1674543"/>
              <a:gd name="connsiteX9" fmla="*/ 1548582 w 1933294"/>
              <a:gd name="connsiteY9" fmla="*/ 994155 h 1674543"/>
              <a:gd name="connsiteX10" fmla="*/ 1553344 w 1933294"/>
              <a:gd name="connsiteY10" fmla="*/ 1443948 h 1674543"/>
              <a:gd name="connsiteX11" fmla="*/ 1319859 w 1933294"/>
              <a:gd name="connsiteY11" fmla="*/ 1673484 h 1674543"/>
              <a:gd name="connsiteX12" fmla="*/ 628036 w 1933294"/>
              <a:gd name="connsiteY12" fmla="*/ 1674543 h 1674543"/>
              <a:gd name="connsiteX13" fmla="*/ 378936 w 1933294"/>
              <a:gd name="connsiteY13" fmla="*/ 1481413 h 1674543"/>
              <a:gd name="connsiteX14" fmla="*/ 199204 w 1933294"/>
              <a:gd name="connsiteY14" fmla="*/ 1294073 h 1674543"/>
              <a:gd name="connsiteX15" fmla="*/ 3333 w 1933294"/>
              <a:gd name="connsiteY15" fmla="*/ 1131089 h 1674543"/>
              <a:gd name="connsiteX16" fmla="*/ 36 w 1933294"/>
              <a:gd name="connsiteY16" fmla="*/ 556087 h 1674543"/>
              <a:gd name="connsiteX0" fmla="*/ 36 w 1933311"/>
              <a:gd name="connsiteY0" fmla="*/ 556087 h 1674543"/>
              <a:gd name="connsiteX1" fmla="*/ 215079 w 1933311"/>
              <a:gd name="connsiteY1" fmla="*/ 405073 h 1674543"/>
              <a:gd name="connsiteX2" fmla="*/ 388972 w 1933311"/>
              <a:gd name="connsiteY2" fmla="*/ 215795 h 1674543"/>
              <a:gd name="connsiteX3" fmla="*/ 578250 w 1933311"/>
              <a:gd name="connsiteY3" fmla="*/ 17723 h 1674543"/>
              <a:gd name="connsiteX4" fmla="*/ 1355881 w 1933311"/>
              <a:gd name="connsiteY4" fmla="*/ 16013 h 1674543"/>
              <a:gd name="connsiteX5" fmla="*/ 1542229 w 1933311"/>
              <a:gd name="connsiteY5" fmla="*/ 230448 h 1674543"/>
              <a:gd name="connsiteX6" fmla="*/ 1705375 w 1933311"/>
              <a:gd name="connsiteY6" fmla="*/ 398477 h 1674543"/>
              <a:gd name="connsiteX7" fmla="*/ 1933244 w 1933311"/>
              <a:gd name="connsiteY7" fmla="*/ 608028 h 1674543"/>
              <a:gd name="connsiteX8" fmla="*/ 1704156 w 1933311"/>
              <a:gd name="connsiteY8" fmla="*/ 792421 h 1674543"/>
              <a:gd name="connsiteX9" fmla="*/ 1548582 w 1933311"/>
              <a:gd name="connsiteY9" fmla="*/ 994155 h 1674543"/>
              <a:gd name="connsiteX10" fmla="*/ 1553344 w 1933311"/>
              <a:gd name="connsiteY10" fmla="*/ 1443948 h 1674543"/>
              <a:gd name="connsiteX11" fmla="*/ 1319859 w 1933311"/>
              <a:gd name="connsiteY11" fmla="*/ 1673484 h 1674543"/>
              <a:gd name="connsiteX12" fmla="*/ 628036 w 1933311"/>
              <a:gd name="connsiteY12" fmla="*/ 1674543 h 1674543"/>
              <a:gd name="connsiteX13" fmla="*/ 378936 w 1933311"/>
              <a:gd name="connsiteY13" fmla="*/ 1481413 h 1674543"/>
              <a:gd name="connsiteX14" fmla="*/ 199204 w 1933311"/>
              <a:gd name="connsiteY14" fmla="*/ 1294073 h 1674543"/>
              <a:gd name="connsiteX15" fmla="*/ 3333 w 1933311"/>
              <a:gd name="connsiteY15" fmla="*/ 1131089 h 1674543"/>
              <a:gd name="connsiteX16" fmla="*/ 36 w 1933311"/>
              <a:gd name="connsiteY16" fmla="*/ 556087 h 1674543"/>
              <a:gd name="connsiteX0" fmla="*/ 36 w 1933309"/>
              <a:gd name="connsiteY0" fmla="*/ 556087 h 1674543"/>
              <a:gd name="connsiteX1" fmla="*/ 215079 w 1933309"/>
              <a:gd name="connsiteY1" fmla="*/ 405073 h 1674543"/>
              <a:gd name="connsiteX2" fmla="*/ 388972 w 1933309"/>
              <a:gd name="connsiteY2" fmla="*/ 215795 h 1674543"/>
              <a:gd name="connsiteX3" fmla="*/ 578250 w 1933309"/>
              <a:gd name="connsiteY3" fmla="*/ 17723 h 1674543"/>
              <a:gd name="connsiteX4" fmla="*/ 1355881 w 1933309"/>
              <a:gd name="connsiteY4" fmla="*/ 16013 h 1674543"/>
              <a:gd name="connsiteX5" fmla="*/ 1542229 w 1933309"/>
              <a:gd name="connsiteY5" fmla="*/ 230448 h 1674543"/>
              <a:gd name="connsiteX6" fmla="*/ 1705375 w 1933309"/>
              <a:gd name="connsiteY6" fmla="*/ 398477 h 1674543"/>
              <a:gd name="connsiteX7" fmla="*/ 1933244 w 1933309"/>
              <a:gd name="connsiteY7" fmla="*/ 608028 h 1674543"/>
              <a:gd name="connsiteX8" fmla="*/ 1704156 w 1933309"/>
              <a:gd name="connsiteY8" fmla="*/ 792421 h 1674543"/>
              <a:gd name="connsiteX9" fmla="*/ 1548582 w 1933309"/>
              <a:gd name="connsiteY9" fmla="*/ 994155 h 1674543"/>
              <a:gd name="connsiteX10" fmla="*/ 1553344 w 1933309"/>
              <a:gd name="connsiteY10" fmla="*/ 1443948 h 1674543"/>
              <a:gd name="connsiteX11" fmla="*/ 1319859 w 1933309"/>
              <a:gd name="connsiteY11" fmla="*/ 1673484 h 1674543"/>
              <a:gd name="connsiteX12" fmla="*/ 628036 w 1933309"/>
              <a:gd name="connsiteY12" fmla="*/ 1674543 h 1674543"/>
              <a:gd name="connsiteX13" fmla="*/ 378936 w 1933309"/>
              <a:gd name="connsiteY13" fmla="*/ 1481413 h 1674543"/>
              <a:gd name="connsiteX14" fmla="*/ 199204 w 1933309"/>
              <a:gd name="connsiteY14" fmla="*/ 1294073 h 1674543"/>
              <a:gd name="connsiteX15" fmla="*/ 3333 w 1933309"/>
              <a:gd name="connsiteY15" fmla="*/ 1131089 h 1674543"/>
              <a:gd name="connsiteX16" fmla="*/ 36 w 1933309"/>
              <a:gd name="connsiteY16" fmla="*/ 556087 h 1674543"/>
              <a:gd name="connsiteX0" fmla="*/ 36 w 1933309"/>
              <a:gd name="connsiteY0" fmla="*/ 556087 h 1674543"/>
              <a:gd name="connsiteX1" fmla="*/ 215079 w 1933309"/>
              <a:gd name="connsiteY1" fmla="*/ 405073 h 1674543"/>
              <a:gd name="connsiteX2" fmla="*/ 388972 w 1933309"/>
              <a:gd name="connsiteY2" fmla="*/ 215795 h 1674543"/>
              <a:gd name="connsiteX3" fmla="*/ 578250 w 1933309"/>
              <a:gd name="connsiteY3" fmla="*/ 17723 h 1674543"/>
              <a:gd name="connsiteX4" fmla="*/ 1355881 w 1933309"/>
              <a:gd name="connsiteY4" fmla="*/ 16013 h 1674543"/>
              <a:gd name="connsiteX5" fmla="*/ 1542229 w 1933309"/>
              <a:gd name="connsiteY5" fmla="*/ 230448 h 1674543"/>
              <a:gd name="connsiteX6" fmla="*/ 1705375 w 1933309"/>
              <a:gd name="connsiteY6" fmla="*/ 398477 h 1674543"/>
              <a:gd name="connsiteX7" fmla="*/ 1933244 w 1933309"/>
              <a:gd name="connsiteY7" fmla="*/ 608028 h 1674543"/>
              <a:gd name="connsiteX8" fmla="*/ 1704156 w 1933309"/>
              <a:gd name="connsiteY8" fmla="*/ 792421 h 1674543"/>
              <a:gd name="connsiteX9" fmla="*/ 1548582 w 1933309"/>
              <a:gd name="connsiteY9" fmla="*/ 994155 h 1674543"/>
              <a:gd name="connsiteX10" fmla="*/ 1553344 w 1933309"/>
              <a:gd name="connsiteY10" fmla="*/ 1443948 h 1674543"/>
              <a:gd name="connsiteX11" fmla="*/ 1319859 w 1933309"/>
              <a:gd name="connsiteY11" fmla="*/ 1673484 h 1674543"/>
              <a:gd name="connsiteX12" fmla="*/ 628036 w 1933309"/>
              <a:gd name="connsiteY12" fmla="*/ 1674543 h 1674543"/>
              <a:gd name="connsiteX13" fmla="*/ 378936 w 1933309"/>
              <a:gd name="connsiteY13" fmla="*/ 1481413 h 1674543"/>
              <a:gd name="connsiteX14" fmla="*/ 199204 w 1933309"/>
              <a:gd name="connsiteY14" fmla="*/ 1294073 h 1674543"/>
              <a:gd name="connsiteX15" fmla="*/ 3333 w 1933309"/>
              <a:gd name="connsiteY15" fmla="*/ 1131089 h 1674543"/>
              <a:gd name="connsiteX16" fmla="*/ 36 w 1933309"/>
              <a:gd name="connsiteY16" fmla="*/ 556087 h 1674543"/>
              <a:gd name="connsiteX0" fmla="*/ 36 w 1933309"/>
              <a:gd name="connsiteY0" fmla="*/ 556087 h 1674543"/>
              <a:gd name="connsiteX1" fmla="*/ 215079 w 1933309"/>
              <a:gd name="connsiteY1" fmla="*/ 405073 h 1674543"/>
              <a:gd name="connsiteX2" fmla="*/ 388972 w 1933309"/>
              <a:gd name="connsiteY2" fmla="*/ 215795 h 1674543"/>
              <a:gd name="connsiteX3" fmla="*/ 578250 w 1933309"/>
              <a:gd name="connsiteY3" fmla="*/ 17723 h 1674543"/>
              <a:gd name="connsiteX4" fmla="*/ 1355881 w 1933309"/>
              <a:gd name="connsiteY4" fmla="*/ 16013 h 1674543"/>
              <a:gd name="connsiteX5" fmla="*/ 1542229 w 1933309"/>
              <a:gd name="connsiteY5" fmla="*/ 230448 h 1674543"/>
              <a:gd name="connsiteX6" fmla="*/ 1705375 w 1933309"/>
              <a:gd name="connsiteY6" fmla="*/ 398477 h 1674543"/>
              <a:gd name="connsiteX7" fmla="*/ 1933244 w 1933309"/>
              <a:gd name="connsiteY7" fmla="*/ 608028 h 1674543"/>
              <a:gd name="connsiteX8" fmla="*/ 1704156 w 1933309"/>
              <a:gd name="connsiteY8" fmla="*/ 792421 h 1674543"/>
              <a:gd name="connsiteX9" fmla="*/ 1548582 w 1933309"/>
              <a:gd name="connsiteY9" fmla="*/ 994155 h 1674543"/>
              <a:gd name="connsiteX10" fmla="*/ 1553344 w 1933309"/>
              <a:gd name="connsiteY10" fmla="*/ 1443948 h 1674543"/>
              <a:gd name="connsiteX11" fmla="*/ 1319859 w 1933309"/>
              <a:gd name="connsiteY11" fmla="*/ 1673484 h 1674543"/>
              <a:gd name="connsiteX12" fmla="*/ 628036 w 1933309"/>
              <a:gd name="connsiteY12" fmla="*/ 1674543 h 1674543"/>
              <a:gd name="connsiteX13" fmla="*/ 378936 w 1933309"/>
              <a:gd name="connsiteY13" fmla="*/ 1481413 h 1674543"/>
              <a:gd name="connsiteX14" fmla="*/ 199204 w 1933309"/>
              <a:gd name="connsiteY14" fmla="*/ 1294073 h 1674543"/>
              <a:gd name="connsiteX15" fmla="*/ 3333 w 1933309"/>
              <a:gd name="connsiteY15" fmla="*/ 1131089 h 1674543"/>
              <a:gd name="connsiteX16" fmla="*/ 36 w 1933309"/>
              <a:gd name="connsiteY16" fmla="*/ 556087 h 1674543"/>
              <a:gd name="connsiteX0" fmla="*/ 36 w 1933309"/>
              <a:gd name="connsiteY0" fmla="*/ 556087 h 1674543"/>
              <a:gd name="connsiteX1" fmla="*/ 215079 w 1933309"/>
              <a:gd name="connsiteY1" fmla="*/ 405073 h 1674543"/>
              <a:gd name="connsiteX2" fmla="*/ 388972 w 1933309"/>
              <a:gd name="connsiteY2" fmla="*/ 215795 h 1674543"/>
              <a:gd name="connsiteX3" fmla="*/ 578250 w 1933309"/>
              <a:gd name="connsiteY3" fmla="*/ 17723 h 1674543"/>
              <a:gd name="connsiteX4" fmla="*/ 1355881 w 1933309"/>
              <a:gd name="connsiteY4" fmla="*/ 16013 h 1674543"/>
              <a:gd name="connsiteX5" fmla="*/ 1542229 w 1933309"/>
              <a:gd name="connsiteY5" fmla="*/ 230448 h 1674543"/>
              <a:gd name="connsiteX6" fmla="*/ 1705375 w 1933309"/>
              <a:gd name="connsiteY6" fmla="*/ 398477 h 1674543"/>
              <a:gd name="connsiteX7" fmla="*/ 1933244 w 1933309"/>
              <a:gd name="connsiteY7" fmla="*/ 608028 h 1674543"/>
              <a:gd name="connsiteX8" fmla="*/ 1704156 w 1933309"/>
              <a:gd name="connsiteY8" fmla="*/ 792421 h 1674543"/>
              <a:gd name="connsiteX9" fmla="*/ 1548582 w 1933309"/>
              <a:gd name="connsiteY9" fmla="*/ 994155 h 1674543"/>
              <a:gd name="connsiteX10" fmla="*/ 1553344 w 1933309"/>
              <a:gd name="connsiteY10" fmla="*/ 1443948 h 1674543"/>
              <a:gd name="connsiteX11" fmla="*/ 1319859 w 1933309"/>
              <a:gd name="connsiteY11" fmla="*/ 1673484 h 1674543"/>
              <a:gd name="connsiteX12" fmla="*/ 628036 w 1933309"/>
              <a:gd name="connsiteY12" fmla="*/ 1674543 h 1674543"/>
              <a:gd name="connsiteX13" fmla="*/ 378936 w 1933309"/>
              <a:gd name="connsiteY13" fmla="*/ 1481413 h 1674543"/>
              <a:gd name="connsiteX14" fmla="*/ 199204 w 1933309"/>
              <a:gd name="connsiteY14" fmla="*/ 1294073 h 1674543"/>
              <a:gd name="connsiteX15" fmla="*/ 3333 w 1933309"/>
              <a:gd name="connsiteY15" fmla="*/ 1131089 h 1674543"/>
              <a:gd name="connsiteX16" fmla="*/ 36 w 1933309"/>
              <a:gd name="connsiteY16" fmla="*/ 556087 h 1674543"/>
              <a:gd name="connsiteX0" fmla="*/ 36 w 1933309"/>
              <a:gd name="connsiteY0" fmla="*/ 540611 h 1659067"/>
              <a:gd name="connsiteX1" fmla="*/ 215079 w 1933309"/>
              <a:gd name="connsiteY1" fmla="*/ 389597 h 1659067"/>
              <a:gd name="connsiteX2" fmla="*/ 388972 w 1933309"/>
              <a:gd name="connsiteY2" fmla="*/ 200319 h 1659067"/>
              <a:gd name="connsiteX3" fmla="*/ 578250 w 1933309"/>
              <a:gd name="connsiteY3" fmla="*/ 2247 h 1659067"/>
              <a:gd name="connsiteX4" fmla="*/ 1355881 w 1933309"/>
              <a:gd name="connsiteY4" fmla="*/ 537 h 1659067"/>
              <a:gd name="connsiteX5" fmla="*/ 1542229 w 1933309"/>
              <a:gd name="connsiteY5" fmla="*/ 214972 h 1659067"/>
              <a:gd name="connsiteX6" fmla="*/ 1705375 w 1933309"/>
              <a:gd name="connsiteY6" fmla="*/ 383001 h 1659067"/>
              <a:gd name="connsiteX7" fmla="*/ 1933244 w 1933309"/>
              <a:gd name="connsiteY7" fmla="*/ 592552 h 1659067"/>
              <a:gd name="connsiteX8" fmla="*/ 1704156 w 1933309"/>
              <a:gd name="connsiteY8" fmla="*/ 776945 h 1659067"/>
              <a:gd name="connsiteX9" fmla="*/ 1548582 w 1933309"/>
              <a:gd name="connsiteY9" fmla="*/ 978679 h 1659067"/>
              <a:gd name="connsiteX10" fmla="*/ 1553344 w 1933309"/>
              <a:gd name="connsiteY10" fmla="*/ 1428472 h 1659067"/>
              <a:gd name="connsiteX11" fmla="*/ 1319859 w 1933309"/>
              <a:gd name="connsiteY11" fmla="*/ 1658008 h 1659067"/>
              <a:gd name="connsiteX12" fmla="*/ 628036 w 1933309"/>
              <a:gd name="connsiteY12" fmla="*/ 1659067 h 1659067"/>
              <a:gd name="connsiteX13" fmla="*/ 378936 w 1933309"/>
              <a:gd name="connsiteY13" fmla="*/ 1465937 h 1659067"/>
              <a:gd name="connsiteX14" fmla="*/ 199204 w 1933309"/>
              <a:gd name="connsiteY14" fmla="*/ 1278597 h 1659067"/>
              <a:gd name="connsiteX15" fmla="*/ 3333 w 1933309"/>
              <a:gd name="connsiteY15" fmla="*/ 1115613 h 1659067"/>
              <a:gd name="connsiteX16" fmla="*/ 36 w 1933309"/>
              <a:gd name="connsiteY16" fmla="*/ 540611 h 1659067"/>
              <a:gd name="connsiteX0" fmla="*/ 36 w 1933309"/>
              <a:gd name="connsiteY0" fmla="*/ 540657 h 1659113"/>
              <a:gd name="connsiteX1" fmla="*/ 215079 w 1933309"/>
              <a:gd name="connsiteY1" fmla="*/ 389643 h 1659113"/>
              <a:gd name="connsiteX2" fmla="*/ 388972 w 1933309"/>
              <a:gd name="connsiteY2" fmla="*/ 200365 h 1659113"/>
              <a:gd name="connsiteX3" fmla="*/ 578250 w 1933309"/>
              <a:gd name="connsiteY3" fmla="*/ 2293 h 1659113"/>
              <a:gd name="connsiteX4" fmla="*/ 1355881 w 1933309"/>
              <a:gd name="connsiteY4" fmla="*/ 583 h 1659113"/>
              <a:gd name="connsiteX5" fmla="*/ 1542229 w 1933309"/>
              <a:gd name="connsiteY5" fmla="*/ 215018 h 1659113"/>
              <a:gd name="connsiteX6" fmla="*/ 1705375 w 1933309"/>
              <a:gd name="connsiteY6" fmla="*/ 383047 h 1659113"/>
              <a:gd name="connsiteX7" fmla="*/ 1933244 w 1933309"/>
              <a:gd name="connsiteY7" fmla="*/ 592598 h 1659113"/>
              <a:gd name="connsiteX8" fmla="*/ 1704156 w 1933309"/>
              <a:gd name="connsiteY8" fmla="*/ 776991 h 1659113"/>
              <a:gd name="connsiteX9" fmla="*/ 1548582 w 1933309"/>
              <a:gd name="connsiteY9" fmla="*/ 978725 h 1659113"/>
              <a:gd name="connsiteX10" fmla="*/ 1553344 w 1933309"/>
              <a:gd name="connsiteY10" fmla="*/ 1428518 h 1659113"/>
              <a:gd name="connsiteX11" fmla="*/ 1319859 w 1933309"/>
              <a:gd name="connsiteY11" fmla="*/ 1658054 h 1659113"/>
              <a:gd name="connsiteX12" fmla="*/ 628036 w 1933309"/>
              <a:gd name="connsiteY12" fmla="*/ 1659113 h 1659113"/>
              <a:gd name="connsiteX13" fmla="*/ 378936 w 1933309"/>
              <a:gd name="connsiteY13" fmla="*/ 1465983 h 1659113"/>
              <a:gd name="connsiteX14" fmla="*/ 199204 w 1933309"/>
              <a:gd name="connsiteY14" fmla="*/ 1278643 h 1659113"/>
              <a:gd name="connsiteX15" fmla="*/ 3333 w 1933309"/>
              <a:gd name="connsiteY15" fmla="*/ 1115659 h 1659113"/>
              <a:gd name="connsiteX16" fmla="*/ 36 w 1933309"/>
              <a:gd name="connsiteY16" fmla="*/ 540657 h 1659113"/>
              <a:gd name="connsiteX0" fmla="*/ 36 w 1933309"/>
              <a:gd name="connsiteY0" fmla="*/ 540117 h 1658573"/>
              <a:gd name="connsiteX1" fmla="*/ 215079 w 1933309"/>
              <a:gd name="connsiteY1" fmla="*/ 389103 h 1658573"/>
              <a:gd name="connsiteX2" fmla="*/ 388972 w 1933309"/>
              <a:gd name="connsiteY2" fmla="*/ 199825 h 1658573"/>
              <a:gd name="connsiteX3" fmla="*/ 578250 w 1933309"/>
              <a:gd name="connsiteY3" fmla="*/ 1753 h 1658573"/>
              <a:gd name="connsiteX4" fmla="*/ 1355881 w 1933309"/>
              <a:gd name="connsiteY4" fmla="*/ 43 h 1658573"/>
              <a:gd name="connsiteX5" fmla="*/ 1542229 w 1933309"/>
              <a:gd name="connsiteY5" fmla="*/ 214478 h 1658573"/>
              <a:gd name="connsiteX6" fmla="*/ 1705375 w 1933309"/>
              <a:gd name="connsiteY6" fmla="*/ 382507 h 1658573"/>
              <a:gd name="connsiteX7" fmla="*/ 1933244 w 1933309"/>
              <a:gd name="connsiteY7" fmla="*/ 592058 h 1658573"/>
              <a:gd name="connsiteX8" fmla="*/ 1704156 w 1933309"/>
              <a:gd name="connsiteY8" fmla="*/ 776451 h 1658573"/>
              <a:gd name="connsiteX9" fmla="*/ 1548582 w 1933309"/>
              <a:gd name="connsiteY9" fmla="*/ 978185 h 1658573"/>
              <a:gd name="connsiteX10" fmla="*/ 1553344 w 1933309"/>
              <a:gd name="connsiteY10" fmla="*/ 1427978 h 1658573"/>
              <a:gd name="connsiteX11" fmla="*/ 1319859 w 1933309"/>
              <a:gd name="connsiteY11" fmla="*/ 1657514 h 1658573"/>
              <a:gd name="connsiteX12" fmla="*/ 628036 w 1933309"/>
              <a:gd name="connsiteY12" fmla="*/ 1658573 h 1658573"/>
              <a:gd name="connsiteX13" fmla="*/ 378936 w 1933309"/>
              <a:gd name="connsiteY13" fmla="*/ 1465443 h 1658573"/>
              <a:gd name="connsiteX14" fmla="*/ 199204 w 1933309"/>
              <a:gd name="connsiteY14" fmla="*/ 1278103 h 1658573"/>
              <a:gd name="connsiteX15" fmla="*/ 3333 w 1933309"/>
              <a:gd name="connsiteY15" fmla="*/ 1115119 h 1658573"/>
              <a:gd name="connsiteX16" fmla="*/ 36 w 1933309"/>
              <a:gd name="connsiteY16" fmla="*/ 540117 h 1658573"/>
              <a:gd name="connsiteX0" fmla="*/ 36 w 1933309"/>
              <a:gd name="connsiteY0" fmla="*/ 543573 h 1662029"/>
              <a:gd name="connsiteX1" fmla="*/ 215079 w 1933309"/>
              <a:gd name="connsiteY1" fmla="*/ 392559 h 1662029"/>
              <a:gd name="connsiteX2" fmla="*/ 388972 w 1933309"/>
              <a:gd name="connsiteY2" fmla="*/ 203281 h 1662029"/>
              <a:gd name="connsiteX3" fmla="*/ 578250 w 1933309"/>
              <a:gd name="connsiteY3" fmla="*/ 5209 h 1662029"/>
              <a:gd name="connsiteX4" fmla="*/ 1355881 w 1933309"/>
              <a:gd name="connsiteY4" fmla="*/ 3499 h 1662029"/>
              <a:gd name="connsiteX5" fmla="*/ 1542229 w 1933309"/>
              <a:gd name="connsiteY5" fmla="*/ 217934 h 1662029"/>
              <a:gd name="connsiteX6" fmla="*/ 1705375 w 1933309"/>
              <a:gd name="connsiteY6" fmla="*/ 385963 h 1662029"/>
              <a:gd name="connsiteX7" fmla="*/ 1933244 w 1933309"/>
              <a:gd name="connsiteY7" fmla="*/ 595514 h 1662029"/>
              <a:gd name="connsiteX8" fmla="*/ 1704156 w 1933309"/>
              <a:gd name="connsiteY8" fmla="*/ 779907 h 1662029"/>
              <a:gd name="connsiteX9" fmla="*/ 1548582 w 1933309"/>
              <a:gd name="connsiteY9" fmla="*/ 981641 h 1662029"/>
              <a:gd name="connsiteX10" fmla="*/ 1553344 w 1933309"/>
              <a:gd name="connsiteY10" fmla="*/ 1431434 h 1662029"/>
              <a:gd name="connsiteX11" fmla="*/ 1319859 w 1933309"/>
              <a:gd name="connsiteY11" fmla="*/ 1660970 h 1662029"/>
              <a:gd name="connsiteX12" fmla="*/ 628036 w 1933309"/>
              <a:gd name="connsiteY12" fmla="*/ 1662029 h 1662029"/>
              <a:gd name="connsiteX13" fmla="*/ 378936 w 1933309"/>
              <a:gd name="connsiteY13" fmla="*/ 1468899 h 1662029"/>
              <a:gd name="connsiteX14" fmla="*/ 199204 w 1933309"/>
              <a:gd name="connsiteY14" fmla="*/ 1281559 h 1662029"/>
              <a:gd name="connsiteX15" fmla="*/ 3333 w 1933309"/>
              <a:gd name="connsiteY15" fmla="*/ 1118575 h 1662029"/>
              <a:gd name="connsiteX16" fmla="*/ 36 w 1933309"/>
              <a:gd name="connsiteY16" fmla="*/ 543573 h 1662029"/>
              <a:gd name="connsiteX0" fmla="*/ 36 w 1933309"/>
              <a:gd name="connsiteY0" fmla="*/ 540195 h 1658651"/>
              <a:gd name="connsiteX1" fmla="*/ 215079 w 1933309"/>
              <a:gd name="connsiteY1" fmla="*/ 389181 h 1658651"/>
              <a:gd name="connsiteX2" fmla="*/ 388972 w 1933309"/>
              <a:gd name="connsiteY2" fmla="*/ 199903 h 1658651"/>
              <a:gd name="connsiteX3" fmla="*/ 578250 w 1933309"/>
              <a:gd name="connsiteY3" fmla="*/ 1831 h 1658651"/>
              <a:gd name="connsiteX4" fmla="*/ 1352706 w 1933309"/>
              <a:gd name="connsiteY4" fmla="*/ 6471 h 1658651"/>
              <a:gd name="connsiteX5" fmla="*/ 1542229 w 1933309"/>
              <a:gd name="connsiteY5" fmla="*/ 214556 h 1658651"/>
              <a:gd name="connsiteX6" fmla="*/ 1705375 w 1933309"/>
              <a:gd name="connsiteY6" fmla="*/ 382585 h 1658651"/>
              <a:gd name="connsiteX7" fmla="*/ 1933244 w 1933309"/>
              <a:gd name="connsiteY7" fmla="*/ 592136 h 1658651"/>
              <a:gd name="connsiteX8" fmla="*/ 1704156 w 1933309"/>
              <a:gd name="connsiteY8" fmla="*/ 776529 h 1658651"/>
              <a:gd name="connsiteX9" fmla="*/ 1548582 w 1933309"/>
              <a:gd name="connsiteY9" fmla="*/ 978263 h 1658651"/>
              <a:gd name="connsiteX10" fmla="*/ 1553344 w 1933309"/>
              <a:gd name="connsiteY10" fmla="*/ 1428056 h 1658651"/>
              <a:gd name="connsiteX11" fmla="*/ 1319859 w 1933309"/>
              <a:gd name="connsiteY11" fmla="*/ 1657592 h 1658651"/>
              <a:gd name="connsiteX12" fmla="*/ 628036 w 1933309"/>
              <a:gd name="connsiteY12" fmla="*/ 1658651 h 1658651"/>
              <a:gd name="connsiteX13" fmla="*/ 378936 w 1933309"/>
              <a:gd name="connsiteY13" fmla="*/ 1465521 h 1658651"/>
              <a:gd name="connsiteX14" fmla="*/ 199204 w 1933309"/>
              <a:gd name="connsiteY14" fmla="*/ 1278181 h 1658651"/>
              <a:gd name="connsiteX15" fmla="*/ 3333 w 1933309"/>
              <a:gd name="connsiteY15" fmla="*/ 1115197 h 1658651"/>
              <a:gd name="connsiteX16" fmla="*/ 36 w 1933309"/>
              <a:gd name="connsiteY16" fmla="*/ 540195 h 1658651"/>
              <a:gd name="connsiteX0" fmla="*/ 36 w 1933309"/>
              <a:gd name="connsiteY0" fmla="*/ 539515 h 1657971"/>
              <a:gd name="connsiteX1" fmla="*/ 215079 w 1933309"/>
              <a:gd name="connsiteY1" fmla="*/ 388501 h 1657971"/>
              <a:gd name="connsiteX2" fmla="*/ 388972 w 1933309"/>
              <a:gd name="connsiteY2" fmla="*/ 199223 h 1657971"/>
              <a:gd name="connsiteX3" fmla="*/ 578250 w 1933309"/>
              <a:gd name="connsiteY3" fmla="*/ 1151 h 1657971"/>
              <a:gd name="connsiteX4" fmla="*/ 1352706 w 1933309"/>
              <a:gd name="connsiteY4" fmla="*/ 5791 h 1657971"/>
              <a:gd name="connsiteX5" fmla="*/ 1542229 w 1933309"/>
              <a:gd name="connsiteY5" fmla="*/ 213876 h 1657971"/>
              <a:gd name="connsiteX6" fmla="*/ 1705375 w 1933309"/>
              <a:gd name="connsiteY6" fmla="*/ 381905 h 1657971"/>
              <a:gd name="connsiteX7" fmla="*/ 1933244 w 1933309"/>
              <a:gd name="connsiteY7" fmla="*/ 591456 h 1657971"/>
              <a:gd name="connsiteX8" fmla="*/ 1704156 w 1933309"/>
              <a:gd name="connsiteY8" fmla="*/ 775849 h 1657971"/>
              <a:gd name="connsiteX9" fmla="*/ 1548582 w 1933309"/>
              <a:gd name="connsiteY9" fmla="*/ 977583 h 1657971"/>
              <a:gd name="connsiteX10" fmla="*/ 1553344 w 1933309"/>
              <a:gd name="connsiteY10" fmla="*/ 1427376 h 1657971"/>
              <a:gd name="connsiteX11" fmla="*/ 1319859 w 1933309"/>
              <a:gd name="connsiteY11" fmla="*/ 1656912 h 1657971"/>
              <a:gd name="connsiteX12" fmla="*/ 628036 w 1933309"/>
              <a:gd name="connsiteY12" fmla="*/ 1657971 h 1657971"/>
              <a:gd name="connsiteX13" fmla="*/ 378936 w 1933309"/>
              <a:gd name="connsiteY13" fmla="*/ 1464841 h 1657971"/>
              <a:gd name="connsiteX14" fmla="*/ 199204 w 1933309"/>
              <a:gd name="connsiteY14" fmla="*/ 1277501 h 1657971"/>
              <a:gd name="connsiteX15" fmla="*/ 3333 w 1933309"/>
              <a:gd name="connsiteY15" fmla="*/ 1114517 h 1657971"/>
              <a:gd name="connsiteX16" fmla="*/ 36 w 1933309"/>
              <a:gd name="connsiteY16" fmla="*/ 539515 h 1657971"/>
              <a:gd name="connsiteX0" fmla="*/ 36 w 1933309"/>
              <a:gd name="connsiteY0" fmla="*/ 538365 h 1656821"/>
              <a:gd name="connsiteX1" fmla="*/ 215079 w 1933309"/>
              <a:gd name="connsiteY1" fmla="*/ 387351 h 1656821"/>
              <a:gd name="connsiteX2" fmla="*/ 388972 w 1933309"/>
              <a:gd name="connsiteY2" fmla="*/ 198073 h 1656821"/>
              <a:gd name="connsiteX3" fmla="*/ 578250 w 1933309"/>
              <a:gd name="connsiteY3" fmla="*/ 1 h 1656821"/>
              <a:gd name="connsiteX4" fmla="*/ 1352706 w 1933309"/>
              <a:gd name="connsiteY4" fmla="*/ 7816 h 1656821"/>
              <a:gd name="connsiteX5" fmla="*/ 1542229 w 1933309"/>
              <a:gd name="connsiteY5" fmla="*/ 212726 h 1656821"/>
              <a:gd name="connsiteX6" fmla="*/ 1705375 w 1933309"/>
              <a:gd name="connsiteY6" fmla="*/ 380755 h 1656821"/>
              <a:gd name="connsiteX7" fmla="*/ 1933244 w 1933309"/>
              <a:gd name="connsiteY7" fmla="*/ 590306 h 1656821"/>
              <a:gd name="connsiteX8" fmla="*/ 1704156 w 1933309"/>
              <a:gd name="connsiteY8" fmla="*/ 774699 h 1656821"/>
              <a:gd name="connsiteX9" fmla="*/ 1548582 w 1933309"/>
              <a:gd name="connsiteY9" fmla="*/ 976433 h 1656821"/>
              <a:gd name="connsiteX10" fmla="*/ 1553344 w 1933309"/>
              <a:gd name="connsiteY10" fmla="*/ 1426226 h 1656821"/>
              <a:gd name="connsiteX11" fmla="*/ 1319859 w 1933309"/>
              <a:gd name="connsiteY11" fmla="*/ 1655762 h 1656821"/>
              <a:gd name="connsiteX12" fmla="*/ 628036 w 1933309"/>
              <a:gd name="connsiteY12" fmla="*/ 1656821 h 1656821"/>
              <a:gd name="connsiteX13" fmla="*/ 378936 w 1933309"/>
              <a:gd name="connsiteY13" fmla="*/ 1463691 h 1656821"/>
              <a:gd name="connsiteX14" fmla="*/ 199204 w 1933309"/>
              <a:gd name="connsiteY14" fmla="*/ 1276351 h 1656821"/>
              <a:gd name="connsiteX15" fmla="*/ 3333 w 1933309"/>
              <a:gd name="connsiteY15" fmla="*/ 1113367 h 1656821"/>
              <a:gd name="connsiteX16" fmla="*/ 36 w 1933309"/>
              <a:gd name="connsiteY16" fmla="*/ 538365 h 1656821"/>
              <a:gd name="connsiteX0" fmla="*/ 36 w 1933309"/>
              <a:gd name="connsiteY0" fmla="*/ 538365 h 1656821"/>
              <a:gd name="connsiteX1" fmla="*/ 215079 w 1933309"/>
              <a:gd name="connsiteY1" fmla="*/ 387351 h 1656821"/>
              <a:gd name="connsiteX2" fmla="*/ 388972 w 1933309"/>
              <a:gd name="connsiteY2" fmla="*/ 198073 h 1656821"/>
              <a:gd name="connsiteX3" fmla="*/ 578250 w 1933309"/>
              <a:gd name="connsiteY3" fmla="*/ 1 h 1656821"/>
              <a:gd name="connsiteX4" fmla="*/ 1346356 w 1933309"/>
              <a:gd name="connsiteY4" fmla="*/ 1466 h 1656821"/>
              <a:gd name="connsiteX5" fmla="*/ 1542229 w 1933309"/>
              <a:gd name="connsiteY5" fmla="*/ 212726 h 1656821"/>
              <a:gd name="connsiteX6" fmla="*/ 1705375 w 1933309"/>
              <a:gd name="connsiteY6" fmla="*/ 380755 h 1656821"/>
              <a:gd name="connsiteX7" fmla="*/ 1933244 w 1933309"/>
              <a:gd name="connsiteY7" fmla="*/ 590306 h 1656821"/>
              <a:gd name="connsiteX8" fmla="*/ 1704156 w 1933309"/>
              <a:gd name="connsiteY8" fmla="*/ 774699 h 1656821"/>
              <a:gd name="connsiteX9" fmla="*/ 1548582 w 1933309"/>
              <a:gd name="connsiteY9" fmla="*/ 976433 h 1656821"/>
              <a:gd name="connsiteX10" fmla="*/ 1553344 w 1933309"/>
              <a:gd name="connsiteY10" fmla="*/ 1426226 h 1656821"/>
              <a:gd name="connsiteX11" fmla="*/ 1319859 w 1933309"/>
              <a:gd name="connsiteY11" fmla="*/ 1655762 h 1656821"/>
              <a:gd name="connsiteX12" fmla="*/ 628036 w 1933309"/>
              <a:gd name="connsiteY12" fmla="*/ 1656821 h 1656821"/>
              <a:gd name="connsiteX13" fmla="*/ 378936 w 1933309"/>
              <a:gd name="connsiteY13" fmla="*/ 1463691 h 1656821"/>
              <a:gd name="connsiteX14" fmla="*/ 199204 w 1933309"/>
              <a:gd name="connsiteY14" fmla="*/ 1276351 h 1656821"/>
              <a:gd name="connsiteX15" fmla="*/ 3333 w 1933309"/>
              <a:gd name="connsiteY15" fmla="*/ 1113367 h 1656821"/>
              <a:gd name="connsiteX16" fmla="*/ 36 w 1933309"/>
              <a:gd name="connsiteY16" fmla="*/ 538365 h 1656821"/>
              <a:gd name="connsiteX0" fmla="*/ 36 w 1933309"/>
              <a:gd name="connsiteY0" fmla="*/ 538365 h 1656821"/>
              <a:gd name="connsiteX1" fmla="*/ 215079 w 1933309"/>
              <a:gd name="connsiteY1" fmla="*/ 387351 h 1656821"/>
              <a:gd name="connsiteX2" fmla="*/ 388972 w 1933309"/>
              <a:gd name="connsiteY2" fmla="*/ 198073 h 1656821"/>
              <a:gd name="connsiteX3" fmla="*/ 578250 w 1933309"/>
              <a:gd name="connsiteY3" fmla="*/ 1 h 1656821"/>
              <a:gd name="connsiteX4" fmla="*/ 1346356 w 1933309"/>
              <a:gd name="connsiteY4" fmla="*/ 1466 h 1656821"/>
              <a:gd name="connsiteX5" fmla="*/ 1542229 w 1933309"/>
              <a:gd name="connsiteY5" fmla="*/ 212726 h 1656821"/>
              <a:gd name="connsiteX6" fmla="*/ 1705375 w 1933309"/>
              <a:gd name="connsiteY6" fmla="*/ 380755 h 1656821"/>
              <a:gd name="connsiteX7" fmla="*/ 1933244 w 1933309"/>
              <a:gd name="connsiteY7" fmla="*/ 590306 h 1656821"/>
              <a:gd name="connsiteX8" fmla="*/ 1704156 w 1933309"/>
              <a:gd name="connsiteY8" fmla="*/ 774699 h 1656821"/>
              <a:gd name="connsiteX9" fmla="*/ 1548582 w 1933309"/>
              <a:gd name="connsiteY9" fmla="*/ 976433 h 1656821"/>
              <a:gd name="connsiteX10" fmla="*/ 1553344 w 1933309"/>
              <a:gd name="connsiteY10" fmla="*/ 1426226 h 1656821"/>
              <a:gd name="connsiteX11" fmla="*/ 1319859 w 1933309"/>
              <a:gd name="connsiteY11" fmla="*/ 1655762 h 1656821"/>
              <a:gd name="connsiteX12" fmla="*/ 628036 w 1933309"/>
              <a:gd name="connsiteY12" fmla="*/ 1656821 h 1656821"/>
              <a:gd name="connsiteX13" fmla="*/ 378936 w 1933309"/>
              <a:gd name="connsiteY13" fmla="*/ 1463691 h 1656821"/>
              <a:gd name="connsiteX14" fmla="*/ 199204 w 1933309"/>
              <a:gd name="connsiteY14" fmla="*/ 1276351 h 1656821"/>
              <a:gd name="connsiteX15" fmla="*/ 3333 w 1933309"/>
              <a:gd name="connsiteY15" fmla="*/ 1113367 h 1656821"/>
              <a:gd name="connsiteX16" fmla="*/ 36 w 1933309"/>
              <a:gd name="connsiteY16" fmla="*/ 538365 h 1656821"/>
              <a:gd name="connsiteX0" fmla="*/ 36 w 1933309"/>
              <a:gd name="connsiteY0" fmla="*/ 538365 h 1656898"/>
              <a:gd name="connsiteX1" fmla="*/ 215079 w 1933309"/>
              <a:gd name="connsiteY1" fmla="*/ 387351 h 1656898"/>
              <a:gd name="connsiteX2" fmla="*/ 388972 w 1933309"/>
              <a:gd name="connsiteY2" fmla="*/ 198073 h 1656898"/>
              <a:gd name="connsiteX3" fmla="*/ 578250 w 1933309"/>
              <a:gd name="connsiteY3" fmla="*/ 1 h 1656898"/>
              <a:gd name="connsiteX4" fmla="*/ 1346356 w 1933309"/>
              <a:gd name="connsiteY4" fmla="*/ 1466 h 1656898"/>
              <a:gd name="connsiteX5" fmla="*/ 1542229 w 1933309"/>
              <a:gd name="connsiteY5" fmla="*/ 212726 h 1656898"/>
              <a:gd name="connsiteX6" fmla="*/ 1705375 w 1933309"/>
              <a:gd name="connsiteY6" fmla="*/ 380755 h 1656898"/>
              <a:gd name="connsiteX7" fmla="*/ 1933244 w 1933309"/>
              <a:gd name="connsiteY7" fmla="*/ 590306 h 1656898"/>
              <a:gd name="connsiteX8" fmla="*/ 1704156 w 1933309"/>
              <a:gd name="connsiteY8" fmla="*/ 774699 h 1656898"/>
              <a:gd name="connsiteX9" fmla="*/ 1548582 w 1933309"/>
              <a:gd name="connsiteY9" fmla="*/ 976433 h 1656898"/>
              <a:gd name="connsiteX10" fmla="*/ 1553344 w 1933309"/>
              <a:gd name="connsiteY10" fmla="*/ 1426226 h 1656898"/>
              <a:gd name="connsiteX11" fmla="*/ 1319859 w 1933309"/>
              <a:gd name="connsiteY11" fmla="*/ 1655762 h 1656898"/>
              <a:gd name="connsiteX12" fmla="*/ 628036 w 1933309"/>
              <a:gd name="connsiteY12" fmla="*/ 1656821 h 1656898"/>
              <a:gd name="connsiteX13" fmla="*/ 378936 w 1933309"/>
              <a:gd name="connsiteY13" fmla="*/ 1463691 h 1656898"/>
              <a:gd name="connsiteX14" fmla="*/ 199204 w 1933309"/>
              <a:gd name="connsiteY14" fmla="*/ 1276351 h 1656898"/>
              <a:gd name="connsiteX15" fmla="*/ 3333 w 1933309"/>
              <a:gd name="connsiteY15" fmla="*/ 1113367 h 1656898"/>
              <a:gd name="connsiteX16" fmla="*/ 36 w 1933309"/>
              <a:gd name="connsiteY16" fmla="*/ 538365 h 1656898"/>
              <a:gd name="connsiteX0" fmla="*/ 36 w 1933309"/>
              <a:gd name="connsiteY0" fmla="*/ 538365 h 1656898"/>
              <a:gd name="connsiteX1" fmla="*/ 215079 w 1933309"/>
              <a:gd name="connsiteY1" fmla="*/ 387351 h 1656898"/>
              <a:gd name="connsiteX2" fmla="*/ 388972 w 1933309"/>
              <a:gd name="connsiteY2" fmla="*/ 198073 h 1656898"/>
              <a:gd name="connsiteX3" fmla="*/ 578250 w 1933309"/>
              <a:gd name="connsiteY3" fmla="*/ 1 h 1656898"/>
              <a:gd name="connsiteX4" fmla="*/ 1346356 w 1933309"/>
              <a:gd name="connsiteY4" fmla="*/ 1466 h 1656898"/>
              <a:gd name="connsiteX5" fmla="*/ 1542229 w 1933309"/>
              <a:gd name="connsiteY5" fmla="*/ 212726 h 1656898"/>
              <a:gd name="connsiteX6" fmla="*/ 1705375 w 1933309"/>
              <a:gd name="connsiteY6" fmla="*/ 380755 h 1656898"/>
              <a:gd name="connsiteX7" fmla="*/ 1933244 w 1933309"/>
              <a:gd name="connsiteY7" fmla="*/ 590306 h 1656898"/>
              <a:gd name="connsiteX8" fmla="*/ 1704156 w 1933309"/>
              <a:gd name="connsiteY8" fmla="*/ 774699 h 1656898"/>
              <a:gd name="connsiteX9" fmla="*/ 1548582 w 1933309"/>
              <a:gd name="connsiteY9" fmla="*/ 976433 h 1656898"/>
              <a:gd name="connsiteX10" fmla="*/ 1553344 w 1933309"/>
              <a:gd name="connsiteY10" fmla="*/ 1426226 h 1656898"/>
              <a:gd name="connsiteX11" fmla="*/ 1319859 w 1933309"/>
              <a:gd name="connsiteY11" fmla="*/ 1655762 h 1656898"/>
              <a:gd name="connsiteX12" fmla="*/ 628036 w 1933309"/>
              <a:gd name="connsiteY12" fmla="*/ 1656821 h 1656898"/>
              <a:gd name="connsiteX13" fmla="*/ 378936 w 1933309"/>
              <a:gd name="connsiteY13" fmla="*/ 1463691 h 1656898"/>
              <a:gd name="connsiteX14" fmla="*/ 199204 w 1933309"/>
              <a:gd name="connsiteY14" fmla="*/ 1276351 h 1656898"/>
              <a:gd name="connsiteX15" fmla="*/ 3333 w 1933309"/>
              <a:gd name="connsiteY15" fmla="*/ 1113367 h 1656898"/>
              <a:gd name="connsiteX16" fmla="*/ 36 w 1933309"/>
              <a:gd name="connsiteY16" fmla="*/ 538365 h 1656898"/>
              <a:gd name="connsiteX0" fmla="*/ 258 w 1933531"/>
              <a:gd name="connsiteY0" fmla="*/ 538365 h 1656898"/>
              <a:gd name="connsiteX1" fmla="*/ 215301 w 1933531"/>
              <a:gd name="connsiteY1" fmla="*/ 387351 h 1656898"/>
              <a:gd name="connsiteX2" fmla="*/ 389194 w 1933531"/>
              <a:gd name="connsiteY2" fmla="*/ 198073 h 1656898"/>
              <a:gd name="connsiteX3" fmla="*/ 578472 w 1933531"/>
              <a:gd name="connsiteY3" fmla="*/ 1 h 1656898"/>
              <a:gd name="connsiteX4" fmla="*/ 1346578 w 1933531"/>
              <a:gd name="connsiteY4" fmla="*/ 1466 h 1656898"/>
              <a:gd name="connsiteX5" fmla="*/ 1542451 w 1933531"/>
              <a:gd name="connsiteY5" fmla="*/ 212726 h 1656898"/>
              <a:gd name="connsiteX6" fmla="*/ 1705597 w 1933531"/>
              <a:gd name="connsiteY6" fmla="*/ 380755 h 1656898"/>
              <a:gd name="connsiteX7" fmla="*/ 1933466 w 1933531"/>
              <a:gd name="connsiteY7" fmla="*/ 590306 h 1656898"/>
              <a:gd name="connsiteX8" fmla="*/ 1704378 w 1933531"/>
              <a:gd name="connsiteY8" fmla="*/ 774699 h 1656898"/>
              <a:gd name="connsiteX9" fmla="*/ 1548804 w 1933531"/>
              <a:gd name="connsiteY9" fmla="*/ 976433 h 1656898"/>
              <a:gd name="connsiteX10" fmla="*/ 1553566 w 1933531"/>
              <a:gd name="connsiteY10" fmla="*/ 1426226 h 1656898"/>
              <a:gd name="connsiteX11" fmla="*/ 1320081 w 1933531"/>
              <a:gd name="connsiteY11" fmla="*/ 1655762 h 1656898"/>
              <a:gd name="connsiteX12" fmla="*/ 628258 w 1933531"/>
              <a:gd name="connsiteY12" fmla="*/ 1656821 h 1656898"/>
              <a:gd name="connsiteX13" fmla="*/ 379158 w 1933531"/>
              <a:gd name="connsiteY13" fmla="*/ 1463691 h 1656898"/>
              <a:gd name="connsiteX14" fmla="*/ 199426 w 1933531"/>
              <a:gd name="connsiteY14" fmla="*/ 1276351 h 1656898"/>
              <a:gd name="connsiteX15" fmla="*/ 3555 w 1933531"/>
              <a:gd name="connsiteY15" fmla="*/ 1113367 h 1656898"/>
              <a:gd name="connsiteX16" fmla="*/ 258 w 1933531"/>
              <a:gd name="connsiteY16" fmla="*/ 538365 h 1656898"/>
              <a:gd name="connsiteX0" fmla="*/ 258 w 1933531"/>
              <a:gd name="connsiteY0" fmla="*/ 538365 h 1656898"/>
              <a:gd name="connsiteX1" fmla="*/ 215301 w 1933531"/>
              <a:gd name="connsiteY1" fmla="*/ 387351 h 1656898"/>
              <a:gd name="connsiteX2" fmla="*/ 389194 w 1933531"/>
              <a:gd name="connsiteY2" fmla="*/ 198073 h 1656898"/>
              <a:gd name="connsiteX3" fmla="*/ 578472 w 1933531"/>
              <a:gd name="connsiteY3" fmla="*/ 1 h 1656898"/>
              <a:gd name="connsiteX4" fmla="*/ 1346578 w 1933531"/>
              <a:gd name="connsiteY4" fmla="*/ 1466 h 1656898"/>
              <a:gd name="connsiteX5" fmla="*/ 1542451 w 1933531"/>
              <a:gd name="connsiteY5" fmla="*/ 212726 h 1656898"/>
              <a:gd name="connsiteX6" fmla="*/ 1705597 w 1933531"/>
              <a:gd name="connsiteY6" fmla="*/ 380755 h 1656898"/>
              <a:gd name="connsiteX7" fmla="*/ 1933466 w 1933531"/>
              <a:gd name="connsiteY7" fmla="*/ 590306 h 1656898"/>
              <a:gd name="connsiteX8" fmla="*/ 1704378 w 1933531"/>
              <a:gd name="connsiteY8" fmla="*/ 774699 h 1656898"/>
              <a:gd name="connsiteX9" fmla="*/ 1548804 w 1933531"/>
              <a:gd name="connsiteY9" fmla="*/ 976433 h 1656898"/>
              <a:gd name="connsiteX10" fmla="*/ 1553566 w 1933531"/>
              <a:gd name="connsiteY10" fmla="*/ 1426226 h 1656898"/>
              <a:gd name="connsiteX11" fmla="*/ 1320081 w 1933531"/>
              <a:gd name="connsiteY11" fmla="*/ 1655762 h 1656898"/>
              <a:gd name="connsiteX12" fmla="*/ 628258 w 1933531"/>
              <a:gd name="connsiteY12" fmla="*/ 1656821 h 1656898"/>
              <a:gd name="connsiteX13" fmla="*/ 379158 w 1933531"/>
              <a:gd name="connsiteY13" fmla="*/ 1463691 h 1656898"/>
              <a:gd name="connsiteX14" fmla="*/ 199426 w 1933531"/>
              <a:gd name="connsiteY14" fmla="*/ 1276351 h 1656898"/>
              <a:gd name="connsiteX15" fmla="*/ 3555 w 1933531"/>
              <a:gd name="connsiteY15" fmla="*/ 1113367 h 1656898"/>
              <a:gd name="connsiteX16" fmla="*/ 258 w 1933531"/>
              <a:gd name="connsiteY16" fmla="*/ 538365 h 1656898"/>
              <a:gd name="connsiteX0" fmla="*/ 258 w 1933531"/>
              <a:gd name="connsiteY0" fmla="*/ 538365 h 1656898"/>
              <a:gd name="connsiteX1" fmla="*/ 215301 w 1933531"/>
              <a:gd name="connsiteY1" fmla="*/ 387351 h 1656898"/>
              <a:gd name="connsiteX2" fmla="*/ 389194 w 1933531"/>
              <a:gd name="connsiteY2" fmla="*/ 198073 h 1656898"/>
              <a:gd name="connsiteX3" fmla="*/ 578472 w 1933531"/>
              <a:gd name="connsiteY3" fmla="*/ 1 h 1656898"/>
              <a:gd name="connsiteX4" fmla="*/ 1346578 w 1933531"/>
              <a:gd name="connsiteY4" fmla="*/ 1466 h 1656898"/>
              <a:gd name="connsiteX5" fmla="*/ 1542451 w 1933531"/>
              <a:gd name="connsiteY5" fmla="*/ 212726 h 1656898"/>
              <a:gd name="connsiteX6" fmla="*/ 1705597 w 1933531"/>
              <a:gd name="connsiteY6" fmla="*/ 380755 h 1656898"/>
              <a:gd name="connsiteX7" fmla="*/ 1933466 w 1933531"/>
              <a:gd name="connsiteY7" fmla="*/ 590306 h 1656898"/>
              <a:gd name="connsiteX8" fmla="*/ 1704378 w 1933531"/>
              <a:gd name="connsiteY8" fmla="*/ 774699 h 1656898"/>
              <a:gd name="connsiteX9" fmla="*/ 1548804 w 1933531"/>
              <a:gd name="connsiteY9" fmla="*/ 976433 h 1656898"/>
              <a:gd name="connsiteX10" fmla="*/ 1553566 w 1933531"/>
              <a:gd name="connsiteY10" fmla="*/ 1426226 h 1656898"/>
              <a:gd name="connsiteX11" fmla="*/ 1320081 w 1933531"/>
              <a:gd name="connsiteY11" fmla="*/ 1655762 h 1656898"/>
              <a:gd name="connsiteX12" fmla="*/ 628258 w 1933531"/>
              <a:gd name="connsiteY12" fmla="*/ 1656821 h 1656898"/>
              <a:gd name="connsiteX13" fmla="*/ 379158 w 1933531"/>
              <a:gd name="connsiteY13" fmla="*/ 1463691 h 1656898"/>
              <a:gd name="connsiteX14" fmla="*/ 199426 w 1933531"/>
              <a:gd name="connsiteY14" fmla="*/ 1276351 h 1656898"/>
              <a:gd name="connsiteX15" fmla="*/ 3555 w 1933531"/>
              <a:gd name="connsiteY15" fmla="*/ 1113367 h 1656898"/>
              <a:gd name="connsiteX16" fmla="*/ 258 w 1933531"/>
              <a:gd name="connsiteY16" fmla="*/ 538365 h 1656898"/>
              <a:gd name="connsiteX0" fmla="*/ 258 w 1933531"/>
              <a:gd name="connsiteY0" fmla="*/ 538365 h 1656898"/>
              <a:gd name="connsiteX1" fmla="*/ 215301 w 1933531"/>
              <a:gd name="connsiteY1" fmla="*/ 387351 h 1656898"/>
              <a:gd name="connsiteX2" fmla="*/ 389194 w 1933531"/>
              <a:gd name="connsiteY2" fmla="*/ 198073 h 1656898"/>
              <a:gd name="connsiteX3" fmla="*/ 578472 w 1933531"/>
              <a:gd name="connsiteY3" fmla="*/ 1 h 1656898"/>
              <a:gd name="connsiteX4" fmla="*/ 1346578 w 1933531"/>
              <a:gd name="connsiteY4" fmla="*/ 1466 h 1656898"/>
              <a:gd name="connsiteX5" fmla="*/ 1542451 w 1933531"/>
              <a:gd name="connsiteY5" fmla="*/ 212726 h 1656898"/>
              <a:gd name="connsiteX6" fmla="*/ 1705597 w 1933531"/>
              <a:gd name="connsiteY6" fmla="*/ 380755 h 1656898"/>
              <a:gd name="connsiteX7" fmla="*/ 1933466 w 1933531"/>
              <a:gd name="connsiteY7" fmla="*/ 590306 h 1656898"/>
              <a:gd name="connsiteX8" fmla="*/ 1704378 w 1933531"/>
              <a:gd name="connsiteY8" fmla="*/ 774699 h 1656898"/>
              <a:gd name="connsiteX9" fmla="*/ 1548804 w 1933531"/>
              <a:gd name="connsiteY9" fmla="*/ 976433 h 1656898"/>
              <a:gd name="connsiteX10" fmla="*/ 1553566 w 1933531"/>
              <a:gd name="connsiteY10" fmla="*/ 1426226 h 1656898"/>
              <a:gd name="connsiteX11" fmla="*/ 1320081 w 1933531"/>
              <a:gd name="connsiteY11" fmla="*/ 1655762 h 1656898"/>
              <a:gd name="connsiteX12" fmla="*/ 628258 w 1933531"/>
              <a:gd name="connsiteY12" fmla="*/ 1656821 h 1656898"/>
              <a:gd name="connsiteX13" fmla="*/ 379158 w 1933531"/>
              <a:gd name="connsiteY13" fmla="*/ 1463691 h 1656898"/>
              <a:gd name="connsiteX14" fmla="*/ 199426 w 1933531"/>
              <a:gd name="connsiteY14" fmla="*/ 1276351 h 1656898"/>
              <a:gd name="connsiteX15" fmla="*/ 3555 w 1933531"/>
              <a:gd name="connsiteY15" fmla="*/ 1113367 h 1656898"/>
              <a:gd name="connsiteX16" fmla="*/ 258 w 1933531"/>
              <a:gd name="connsiteY16" fmla="*/ 538365 h 1656898"/>
              <a:gd name="connsiteX0" fmla="*/ 258 w 1933531"/>
              <a:gd name="connsiteY0" fmla="*/ 538365 h 1656898"/>
              <a:gd name="connsiteX1" fmla="*/ 215301 w 1933531"/>
              <a:gd name="connsiteY1" fmla="*/ 387351 h 1656898"/>
              <a:gd name="connsiteX2" fmla="*/ 389194 w 1933531"/>
              <a:gd name="connsiteY2" fmla="*/ 198073 h 1656898"/>
              <a:gd name="connsiteX3" fmla="*/ 578472 w 1933531"/>
              <a:gd name="connsiteY3" fmla="*/ 1 h 1656898"/>
              <a:gd name="connsiteX4" fmla="*/ 1346578 w 1933531"/>
              <a:gd name="connsiteY4" fmla="*/ 1466 h 1656898"/>
              <a:gd name="connsiteX5" fmla="*/ 1542451 w 1933531"/>
              <a:gd name="connsiteY5" fmla="*/ 212726 h 1656898"/>
              <a:gd name="connsiteX6" fmla="*/ 1705597 w 1933531"/>
              <a:gd name="connsiteY6" fmla="*/ 380755 h 1656898"/>
              <a:gd name="connsiteX7" fmla="*/ 1933466 w 1933531"/>
              <a:gd name="connsiteY7" fmla="*/ 590306 h 1656898"/>
              <a:gd name="connsiteX8" fmla="*/ 1704378 w 1933531"/>
              <a:gd name="connsiteY8" fmla="*/ 774699 h 1656898"/>
              <a:gd name="connsiteX9" fmla="*/ 1548804 w 1933531"/>
              <a:gd name="connsiteY9" fmla="*/ 976433 h 1656898"/>
              <a:gd name="connsiteX10" fmla="*/ 1553566 w 1933531"/>
              <a:gd name="connsiteY10" fmla="*/ 1426226 h 1656898"/>
              <a:gd name="connsiteX11" fmla="*/ 1320081 w 1933531"/>
              <a:gd name="connsiteY11" fmla="*/ 1655762 h 1656898"/>
              <a:gd name="connsiteX12" fmla="*/ 628258 w 1933531"/>
              <a:gd name="connsiteY12" fmla="*/ 1656821 h 1656898"/>
              <a:gd name="connsiteX13" fmla="*/ 379158 w 1933531"/>
              <a:gd name="connsiteY13" fmla="*/ 1463691 h 1656898"/>
              <a:gd name="connsiteX14" fmla="*/ 199426 w 1933531"/>
              <a:gd name="connsiteY14" fmla="*/ 1276351 h 1656898"/>
              <a:gd name="connsiteX15" fmla="*/ 3555 w 1933531"/>
              <a:gd name="connsiteY15" fmla="*/ 1113367 h 1656898"/>
              <a:gd name="connsiteX16" fmla="*/ 258 w 1933531"/>
              <a:gd name="connsiteY16" fmla="*/ 538365 h 1656898"/>
              <a:gd name="connsiteX0" fmla="*/ 258 w 1933531"/>
              <a:gd name="connsiteY0" fmla="*/ 538365 h 1656898"/>
              <a:gd name="connsiteX1" fmla="*/ 215301 w 1933531"/>
              <a:gd name="connsiteY1" fmla="*/ 387351 h 1656898"/>
              <a:gd name="connsiteX2" fmla="*/ 389194 w 1933531"/>
              <a:gd name="connsiteY2" fmla="*/ 198073 h 1656898"/>
              <a:gd name="connsiteX3" fmla="*/ 578472 w 1933531"/>
              <a:gd name="connsiteY3" fmla="*/ 1 h 1656898"/>
              <a:gd name="connsiteX4" fmla="*/ 1346578 w 1933531"/>
              <a:gd name="connsiteY4" fmla="*/ 1466 h 1656898"/>
              <a:gd name="connsiteX5" fmla="*/ 1542451 w 1933531"/>
              <a:gd name="connsiteY5" fmla="*/ 212726 h 1656898"/>
              <a:gd name="connsiteX6" fmla="*/ 1705597 w 1933531"/>
              <a:gd name="connsiteY6" fmla="*/ 380755 h 1656898"/>
              <a:gd name="connsiteX7" fmla="*/ 1933466 w 1933531"/>
              <a:gd name="connsiteY7" fmla="*/ 590306 h 1656898"/>
              <a:gd name="connsiteX8" fmla="*/ 1704378 w 1933531"/>
              <a:gd name="connsiteY8" fmla="*/ 774699 h 1656898"/>
              <a:gd name="connsiteX9" fmla="*/ 1548804 w 1933531"/>
              <a:gd name="connsiteY9" fmla="*/ 976433 h 1656898"/>
              <a:gd name="connsiteX10" fmla="*/ 1553566 w 1933531"/>
              <a:gd name="connsiteY10" fmla="*/ 1426226 h 1656898"/>
              <a:gd name="connsiteX11" fmla="*/ 1320081 w 1933531"/>
              <a:gd name="connsiteY11" fmla="*/ 1655762 h 1656898"/>
              <a:gd name="connsiteX12" fmla="*/ 628258 w 1933531"/>
              <a:gd name="connsiteY12" fmla="*/ 1656821 h 1656898"/>
              <a:gd name="connsiteX13" fmla="*/ 379158 w 1933531"/>
              <a:gd name="connsiteY13" fmla="*/ 1463691 h 1656898"/>
              <a:gd name="connsiteX14" fmla="*/ 199426 w 1933531"/>
              <a:gd name="connsiteY14" fmla="*/ 1276351 h 1656898"/>
              <a:gd name="connsiteX15" fmla="*/ 3555 w 1933531"/>
              <a:gd name="connsiteY15" fmla="*/ 1113367 h 1656898"/>
              <a:gd name="connsiteX16" fmla="*/ 258 w 1933531"/>
              <a:gd name="connsiteY16" fmla="*/ 538365 h 1656898"/>
              <a:gd name="connsiteX0" fmla="*/ 258 w 1933531"/>
              <a:gd name="connsiteY0" fmla="*/ 538365 h 1656898"/>
              <a:gd name="connsiteX1" fmla="*/ 215301 w 1933531"/>
              <a:gd name="connsiteY1" fmla="*/ 387351 h 1656898"/>
              <a:gd name="connsiteX2" fmla="*/ 389194 w 1933531"/>
              <a:gd name="connsiteY2" fmla="*/ 198073 h 1656898"/>
              <a:gd name="connsiteX3" fmla="*/ 578472 w 1933531"/>
              <a:gd name="connsiteY3" fmla="*/ 1 h 1656898"/>
              <a:gd name="connsiteX4" fmla="*/ 1346578 w 1933531"/>
              <a:gd name="connsiteY4" fmla="*/ 1466 h 1656898"/>
              <a:gd name="connsiteX5" fmla="*/ 1542451 w 1933531"/>
              <a:gd name="connsiteY5" fmla="*/ 212726 h 1656898"/>
              <a:gd name="connsiteX6" fmla="*/ 1705597 w 1933531"/>
              <a:gd name="connsiteY6" fmla="*/ 380755 h 1656898"/>
              <a:gd name="connsiteX7" fmla="*/ 1933466 w 1933531"/>
              <a:gd name="connsiteY7" fmla="*/ 590306 h 1656898"/>
              <a:gd name="connsiteX8" fmla="*/ 1704378 w 1933531"/>
              <a:gd name="connsiteY8" fmla="*/ 774699 h 1656898"/>
              <a:gd name="connsiteX9" fmla="*/ 1548804 w 1933531"/>
              <a:gd name="connsiteY9" fmla="*/ 976433 h 1656898"/>
              <a:gd name="connsiteX10" fmla="*/ 1553566 w 1933531"/>
              <a:gd name="connsiteY10" fmla="*/ 1426226 h 1656898"/>
              <a:gd name="connsiteX11" fmla="*/ 1320081 w 1933531"/>
              <a:gd name="connsiteY11" fmla="*/ 1655762 h 1656898"/>
              <a:gd name="connsiteX12" fmla="*/ 628258 w 1933531"/>
              <a:gd name="connsiteY12" fmla="*/ 1656821 h 1656898"/>
              <a:gd name="connsiteX13" fmla="*/ 379158 w 1933531"/>
              <a:gd name="connsiteY13" fmla="*/ 1463691 h 1656898"/>
              <a:gd name="connsiteX14" fmla="*/ 199426 w 1933531"/>
              <a:gd name="connsiteY14" fmla="*/ 1276351 h 1656898"/>
              <a:gd name="connsiteX15" fmla="*/ 3555 w 1933531"/>
              <a:gd name="connsiteY15" fmla="*/ 1113367 h 1656898"/>
              <a:gd name="connsiteX16" fmla="*/ 258 w 1933531"/>
              <a:gd name="connsiteY16" fmla="*/ 538365 h 1656898"/>
              <a:gd name="connsiteX0" fmla="*/ 258 w 1933531"/>
              <a:gd name="connsiteY0" fmla="*/ 538365 h 1656898"/>
              <a:gd name="connsiteX1" fmla="*/ 215301 w 1933531"/>
              <a:gd name="connsiteY1" fmla="*/ 387351 h 1656898"/>
              <a:gd name="connsiteX2" fmla="*/ 389194 w 1933531"/>
              <a:gd name="connsiteY2" fmla="*/ 198073 h 1656898"/>
              <a:gd name="connsiteX3" fmla="*/ 578472 w 1933531"/>
              <a:gd name="connsiteY3" fmla="*/ 1 h 1656898"/>
              <a:gd name="connsiteX4" fmla="*/ 1346578 w 1933531"/>
              <a:gd name="connsiteY4" fmla="*/ 1466 h 1656898"/>
              <a:gd name="connsiteX5" fmla="*/ 1542451 w 1933531"/>
              <a:gd name="connsiteY5" fmla="*/ 212726 h 1656898"/>
              <a:gd name="connsiteX6" fmla="*/ 1705597 w 1933531"/>
              <a:gd name="connsiteY6" fmla="*/ 380755 h 1656898"/>
              <a:gd name="connsiteX7" fmla="*/ 1933466 w 1933531"/>
              <a:gd name="connsiteY7" fmla="*/ 590306 h 1656898"/>
              <a:gd name="connsiteX8" fmla="*/ 1704378 w 1933531"/>
              <a:gd name="connsiteY8" fmla="*/ 774699 h 1656898"/>
              <a:gd name="connsiteX9" fmla="*/ 1548804 w 1933531"/>
              <a:gd name="connsiteY9" fmla="*/ 976433 h 1656898"/>
              <a:gd name="connsiteX10" fmla="*/ 1553566 w 1933531"/>
              <a:gd name="connsiteY10" fmla="*/ 1426226 h 1656898"/>
              <a:gd name="connsiteX11" fmla="*/ 1320081 w 1933531"/>
              <a:gd name="connsiteY11" fmla="*/ 1655762 h 1656898"/>
              <a:gd name="connsiteX12" fmla="*/ 628258 w 1933531"/>
              <a:gd name="connsiteY12" fmla="*/ 1656821 h 1656898"/>
              <a:gd name="connsiteX13" fmla="*/ 379158 w 1933531"/>
              <a:gd name="connsiteY13" fmla="*/ 1463691 h 1656898"/>
              <a:gd name="connsiteX14" fmla="*/ 199426 w 1933531"/>
              <a:gd name="connsiteY14" fmla="*/ 1276351 h 1656898"/>
              <a:gd name="connsiteX15" fmla="*/ 3555 w 1933531"/>
              <a:gd name="connsiteY15" fmla="*/ 1113367 h 1656898"/>
              <a:gd name="connsiteX16" fmla="*/ 258 w 1933531"/>
              <a:gd name="connsiteY16" fmla="*/ 538365 h 1656898"/>
              <a:gd name="connsiteX0" fmla="*/ 258 w 1933531"/>
              <a:gd name="connsiteY0" fmla="*/ 538365 h 1656898"/>
              <a:gd name="connsiteX1" fmla="*/ 215301 w 1933531"/>
              <a:gd name="connsiteY1" fmla="*/ 387351 h 1656898"/>
              <a:gd name="connsiteX2" fmla="*/ 389194 w 1933531"/>
              <a:gd name="connsiteY2" fmla="*/ 198073 h 1656898"/>
              <a:gd name="connsiteX3" fmla="*/ 578472 w 1933531"/>
              <a:gd name="connsiteY3" fmla="*/ 1 h 1656898"/>
              <a:gd name="connsiteX4" fmla="*/ 1346578 w 1933531"/>
              <a:gd name="connsiteY4" fmla="*/ 1466 h 1656898"/>
              <a:gd name="connsiteX5" fmla="*/ 1542451 w 1933531"/>
              <a:gd name="connsiteY5" fmla="*/ 212726 h 1656898"/>
              <a:gd name="connsiteX6" fmla="*/ 1705597 w 1933531"/>
              <a:gd name="connsiteY6" fmla="*/ 380755 h 1656898"/>
              <a:gd name="connsiteX7" fmla="*/ 1933466 w 1933531"/>
              <a:gd name="connsiteY7" fmla="*/ 590306 h 1656898"/>
              <a:gd name="connsiteX8" fmla="*/ 1704378 w 1933531"/>
              <a:gd name="connsiteY8" fmla="*/ 774699 h 1656898"/>
              <a:gd name="connsiteX9" fmla="*/ 1548804 w 1933531"/>
              <a:gd name="connsiteY9" fmla="*/ 976433 h 1656898"/>
              <a:gd name="connsiteX10" fmla="*/ 1553566 w 1933531"/>
              <a:gd name="connsiteY10" fmla="*/ 1426226 h 1656898"/>
              <a:gd name="connsiteX11" fmla="*/ 1320081 w 1933531"/>
              <a:gd name="connsiteY11" fmla="*/ 1655762 h 1656898"/>
              <a:gd name="connsiteX12" fmla="*/ 628258 w 1933531"/>
              <a:gd name="connsiteY12" fmla="*/ 1656821 h 1656898"/>
              <a:gd name="connsiteX13" fmla="*/ 379158 w 1933531"/>
              <a:gd name="connsiteY13" fmla="*/ 1463691 h 1656898"/>
              <a:gd name="connsiteX14" fmla="*/ 199426 w 1933531"/>
              <a:gd name="connsiteY14" fmla="*/ 1276351 h 1656898"/>
              <a:gd name="connsiteX15" fmla="*/ 3555 w 1933531"/>
              <a:gd name="connsiteY15" fmla="*/ 1113367 h 1656898"/>
              <a:gd name="connsiteX16" fmla="*/ 258 w 1933531"/>
              <a:gd name="connsiteY16" fmla="*/ 538365 h 1656898"/>
              <a:gd name="connsiteX0" fmla="*/ 258 w 1933531"/>
              <a:gd name="connsiteY0" fmla="*/ 538365 h 1656898"/>
              <a:gd name="connsiteX1" fmla="*/ 215301 w 1933531"/>
              <a:gd name="connsiteY1" fmla="*/ 387351 h 1656898"/>
              <a:gd name="connsiteX2" fmla="*/ 389194 w 1933531"/>
              <a:gd name="connsiteY2" fmla="*/ 198073 h 1656898"/>
              <a:gd name="connsiteX3" fmla="*/ 578472 w 1933531"/>
              <a:gd name="connsiteY3" fmla="*/ 1 h 1656898"/>
              <a:gd name="connsiteX4" fmla="*/ 1346578 w 1933531"/>
              <a:gd name="connsiteY4" fmla="*/ 1466 h 1656898"/>
              <a:gd name="connsiteX5" fmla="*/ 1542451 w 1933531"/>
              <a:gd name="connsiteY5" fmla="*/ 212726 h 1656898"/>
              <a:gd name="connsiteX6" fmla="*/ 1705597 w 1933531"/>
              <a:gd name="connsiteY6" fmla="*/ 380755 h 1656898"/>
              <a:gd name="connsiteX7" fmla="*/ 1933466 w 1933531"/>
              <a:gd name="connsiteY7" fmla="*/ 590306 h 1656898"/>
              <a:gd name="connsiteX8" fmla="*/ 1704378 w 1933531"/>
              <a:gd name="connsiteY8" fmla="*/ 774699 h 1656898"/>
              <a:gd name="connsiteX9" fmla="*/ 1548804 w 1933531"/>
              <a:gd name="connsiteY9" fmla="*/ 976433 h 1656898"/>
              <a:gd name="connsiteX10" fmla="*/ 1553566 w 1933531"/>
              <a:gd name="connsiteY10" fmla="*/ 1426226 h 1656898"/>
              <a:gd name="connsiteX11" fmla="*/ 1320081 w 1933531"/>
              <a:gd name="connsiteY11" fmla="*/ 1655762 h 1656898"/>
              <a:gd name="connsiteX12" fmla="*/ 628258 w 1933531"/>
              <a:gd name="connsiteY12" fmla="*/ 1656821 h 1656898"/>
              <a:gd name="connsiteX13" fmla="*/ 379158 w 1933531"/>
              <a:gd name="connsiteY13" fmla="*/ 1463691 h 1656898"/>
              <a:gd name="connsiteX14" fmla="*/ 199426 w 1933531"/>
              <a:gd name="connsiteY14" fmla="*/ 1276351 h 1656898"/>
              <a:gd name="connsiteX15" fmla="*/ 3555 w 1933531"/>
              <a:gd name="connsiteY15" fmla="*/ 1113367 h 1656898"/>
              <a:gd name="connsiteX16" fmla="*/ 258 w 1933531"/>
              <a:gd name="connsiteY16" fmla="*/ 538365 h 1656898"/>
              <a:gd name="connsiteX0" fmla="*/ 258 w 1933531"/>
              <a:gd name="connsiteY0" fmla="*/ 538365 h 1656898"/>
              <a:gd name="connsiteX1" fmla="*/ 215301 w 1933531"/>
              <a:gd name="connsiteY1" fmla="*/ 387351 h 1656898"/>
              <a:gd name="connsiteX2" fmla="*/ 389194 w 1933531"/>
              <a:gd name="connsiteY2" fmla="*/ 198073 h 1656898"/>
              <a:gd name="connsiteX3" fmla="*/ 578472 w 1933531"/>
              <a:gd name="connsiteY3" fmla="*/ 1 h 1656898"/>
              <a:gd name="connsiteX4" fmla="*/ 1346578 w 1933531"/>
              <a:gd name="connsiteY4" fmla="*/ 1466 h 1656898"/>
              <a:gd name="connsiteX5" fmla="*/ 1542451 w 1933531"/>
              <a:gd name="connsiteY5" fmla="*/ 212726 h 1656898"/>
              <a:gd name="connsiteX6" fmla="*/ 1705597 w 1933531"/>
              <a:gd name="connsiteY6" fmla="*/ 380755 h 1656898"/>
              <a:gd name="connsiteX7" fmla="*/ 1933466 w 1933531"/>
              <a:gd name="connsiteY7" fmla="*/ 590306 h 1656898"/>
              <a:gd name="connsiteX8" fmla="*/ 1704378 w 1933531"/>
              <a:gd name="connsiteY8" fmla="*/ 774699 h 1656898"/>
              <a:gd name="connsiteX9" fmla="*/ 1548804 w 1933531"/>
              <a:gd name="connsiteY9" fmla="*/ 976433 h 1656898"/>
              <a:gd name="connsiteX10" fmla="*/ 1553566 w 1933531"/>
              <a:gd name="connsiteY10" fmla="*/ 1426226 h 1656898"/>
              <a:gd name="connsiteX11" fmla="*/ 1320081 w 1933531"/>
              <a:gd name="connsiteY11" fmla="*/ 1655762 h 1656898"/>
              <a:gd name="connsiteX12" fmla="*/ 628258 w 1933531"/>
              <a:gd name="connsiteY12" fmla="*/ 1656821 h 1656898"/>
              <a:gd name="connsiteX13" fmla="*/ 379158 w 1933531"/>
              <a:gd name="connsiteY13" fmla="*/ 1463691 h 1656898"/>
              <a:gd name="connsiteX14" fmla="*/ 199426 w 1933531"/>
              <a:gd name="connsiteY14" fmla="*/ 1276351 h 1656898"/>
              <a:gd name="connsiteX15" fmla="*/ 3555 w 1933531"/>
              <a:gd name="connsiteY15" fmla="*/ 1113367 h 1656898"/>
              <a:gd name="connsiteX16" fmla="*/ 258 w 1933531"/>
              <a:gd name="connsiteY16" fmla="*/ 538365 h 165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33531" h="1656898">
                <a:moveTo>
                  <a:pt x="258" y="538365"/>
                </a:moveTo>
                <a:cubicBezTo>
                  <a:pt x="624" y="439587"/>
                  <a:pt x="131428" y="386916"/>
                  <a:pt x="215301" y="387351"/>
                </a:cubicBezTo>
                <a:cubicBezTo>
                  <a:pt x="299174" y="387786"/>
                  <a:pt x="388991" y="262631"/>
                  <a:pt x="389194" y="198073"/>
                </a:cubicBezTo>
                <a:cubicBezTo>
                  <a:pt x="389397" y="133515"/>
                  <a:pt x="421025" y="-40"/>
                  <a:pt x="578472" y="1"/>
                </a:cubicBezTo>
                <a:lnTo>
                  <a:pt x="1346578" y="1466"/>
                </a:lnTo>
                <a:cubicBezTo>
                  <a:pt x="1510416" y="5170"/>
                  <a:pt x="1537220" y="101821"/>
                  <a:pt x="1542451" y="212726"/>
                </a:cubicBezTo>
                <a:cubicBezTo>
                  <a:pt x="1546535" y="299319"/>
                  <a:pt x="1602328" y="371800"/>
                  <a:pt x="1705597" y="380755"/>
                </a:cubicBezTo>
                <a:cubicBezTo>
                  <a:pt x="1808866" y="389710"/>
                  <a:pt x="1936844" y="442099"/>
                  <a:pt x="1933466" y="590306"/>
                </a:cubicBezTo>
                <a:cubicBezTo>
                  <a:pt x="1930088" y="738513"/>
                  <a:pt x="1797063" y="764320"/>
                  <a:pt x="1704378" y="774699"/>
                </a:cubicBezTo>
                <a:cubicBezTo>
                  <a:pt x="1611693" y="785078"/>
                  <a:pt x="1546585" y="852214"/>
                  <a:pt x="1548804" y="976433"/>
                </a:cubicBezTo>
                <a:cubicBezTo>
                  <a:pt x="1551023" y="1100652"/>
                  <a:pt x="1550411" y="1297130"/>
                  <a:pt x="1553566" y="1426226"/>
                </a:cubicBezTo>
                <a:cubicBezTo>
                  <a:pt x="1556721" y="1555322"/>
                  <a:pt x="1477474" y="1655429"/>
                  <a:pt x="1320081" y="1655762"/>
                </a:cubicBezTo>
                <a:lnTo>
                  <a:pt x="628258" y="1656821"/>
                </a:lnTo>
                <a:cubicBezTo>
                  <a:pt x="452329" y="1659729"/>
                  <a:pt x="382897" y="1580019"/>
                  <a:pt x="379158" y="1463691"/>
                </a:cubicBezTo>
                <a:cubicBezTo>
                  <a:pt x="375419" y="1347363"/>
                  <a:pt x="290601" y="1277588"/>
                  <a:pt x="199426" y="1276351"/>
                </a:cubicBezTo>
                <a:cubicBezTo>
                  <a:pt x="108251" y="1275114"/>
                  <a:pt x="7829" y="1219309"/>
                  <a:pt x="3555" y="1113367"/>
                </a:cubicBezTo>
                <a:cubicBezTo>
                  <a:pt x="-719" y="1007425"/>
                  <a:pt x="-108" y="637143"/>
                  <a:pt x="258" y="538365"/>
                </a:cubicBezTo>
                <a:close/>
              </a:path>
            </a:pathLst>
          </a:custGeom>
        </p:spPr>
        <p:txBody>
          <a:bodyPr vert="horz" anchor="ctr"/>
          <a:lstStyle>
            <a:lvl1pPr marL="0" indent="0" algn="ctr">
              <a:buNone/>
              <a:defRPr sz="1600" b="0" i="0" baseline="0">
                <a:latin typeface="HelveticaNeueLT Std Thin"/>
                <a:cs typeface="HelveticaNeueLT Std Thin"/>
              </a:defRPr>
            </a:lvl1pPr>
          </a:lstStyle>
          <a:p>
            <a:r>
              <a:rPr lang="nl-NL" dirty="0"/>
              <a:t>plaats afbeelding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ijdelijke aanduiding voor illustratie 4"/>
          <p:cNvSpPr>
            <a:spLocks noGrp="1"/>
          </p:cNvSpPr>
          <p:nvPr>
            <p:ph type="clipArt" sz="quarter" idx="11"/>
          </p:nvPr>
        </p:nvSpPr>
        <p:spPr>
          <a:xfrm>
            <a:off x="4282470" y="-3480"/>
            <a:ext cx="7921847" cy="4329323"/>
          </a:xfrm>
          <a:custGeom>
            <a:avLst/>
            <a:gdLst>
              <a:gd name="connsiteX0" fmla="*/ 0 w 6027737"/>
              <a:gd name="connsiteY0" fmla="*/ 0 h 4340226"/>
              <a:gd name="connsiteX1" fmla="*/ 6027737 w 6027737"/>
              <a:gd name="connsiteY1" fmla="*/ 0 h 4340226"/>
              <a:gd name="connsiteX2" fmla="*/ 6027737 w 6027737"/>
              <a:gd name="connsiteY2" fmla="*/ 4340226 h 4340226"/>
              <a:gd name="connsiteX3" fmla="*/ 0 w 6027737"/>
              <a:gd name="connsiteY3" fmla="*/ 4340226 h 4340226"/>
              <a:gd name="connsiteX4" fmla="*/ 0 w 6027737"/>
              <a:gd name="connsiteY4" fmla="*/ 0 h 4340226"/>
              <a:gd name="connsiteX0" fmla="*/ 8996 w 6036733"/>
              <a:gd name="connsiteY0" fmla="*/ 20637 h 4360863"/>
              <a:gd name="connsiteX1" fmla="*/ 0 w 6036733"/>
              <a:gd name="connsiteY1" fmla="*/ 0 h 4360863"/>
              <a:gd name="connsiteX2" fmla="*/ 6036733 w 6036733"/>
              <a:gd name="connsiteY2" fmla="*/ 20637 h 4360863"/>
              <a:gd name="connsiteX3" fmla="*/ 6036733 w 6036733"/>
              <a:gd name="connsiteY3" fmla="*/ 4360863 h 4360863"/>
              <a:gd name="connsiteX4" fmla="*/ 8996 w 6036733"/>
              <a:gd name="connsiteY4" fmla="*/ 4360863 h 4360863"/>
              <a:gd name="connsiteX5" fmla="*/ 8996 w 6036733"/>
              <a:gd name="connsiteY5" fmla="*/ 20637 h 4360863"/>
              <a:gd name="connsiteX0" fmla="*/ 529 w 6036733"/>
              <a:gd name="connsiteY0" fmla="*/ 2670703 h 4360863"/>
              <a:gd name="connsiteX1" fmla="*/ 0 w 6036733"/>
              <a:gd name="connsiteY1" fmla="*/ 0 h 4360863"/>
              <a:gd name="connsiteX2" fmla="*/ 6036733 w 6036733"/>
              <a:gd name="connsiteY2" fmla="*/ 20637 h 4360863"/>
              <a:gd name="connsiteX3" fmla="*/ 6036733 w 6036733"/>
              <a:gd name="connsiteY3" fmla="*/ 4360863 h 4360863"/>
              <a:gd name="connsiteX4" fmla="*/ 8996 w 6036733"/>
              <a:gd name="connsiteY4" fmla="*/ 4360863 h 4360863"/>
              <a:gd name="connsiteX5" fmla="*/ 529 w 6036733"/>
              <a:gd name="connsiteY5" fmla="*/ 2670703 h 4360863"/>
              <a:gd name="connsiteX0" fmla="*/ 529 w 6036733"/>
              <a:gd name="connsiteY0" fmla="*/ 2365903 h 4360863"/>
              <a:gd name="connsiteX1" fmla="*/ 0 w 6036733"/>
              <a:gd name="connsiteY1" fmla="*/ 0 h 4360863"/>
              <a:gd name="connsiteX2" fmla="*/ 6036733 w 6036733"/>
              <a:gd name="connsiteY2" fmla="*/ 20637 h 4360863"/>
              <a:gd name="connsiteX3" fmla="*/ 6036733 w 6036733"/>
              <a:gd name="connsiteY3" fmla="*/ 4360863 h 4360863"/>
              <a:gd name="connsiteX4" fmla="*/ 8996 w 6036733"/>
              <a:gd name="connsiteY4" fmla="*/ 4360863 h 4360863"/>
              <a:gd name="connsiteX5" fmla="*/ 529 w 6036733"/>
              <a:gd name="connsiteY5" fmla="*/ 2365903 h 4360863"/>
              <a:gd name="connsiteX0" fmla="*/ 1 w 6036205"/>
              <a:gd name="connsiteY0" fmla="*/ 2357436 h 4352396"/>
              <a:gd name="connsiteX1" fmla="*/ 1498072 w 6036205"/>
              <a:gd name="connsiteY1" fmla="*/ 0 h 4352396"/>
              <a:gd name="connsiteX2" fmla="*/ 6036205 w 6036205"/>
              <a:gd name="connsiteY2" fmla="*/ 12170 h 4352396"/>
              <a:gd name="connsiteX3" fmla="*/ 6036205 w 6036205"/>
              <a:gd name="connsiteY3" fmla="*/ 4352396 h 4352396"/>
              <a:gd name="connsiteX4" fmla="*/ 8468 w 6036205"/>
              <a:gd name="connsiteY4" fmla="*/ 4352396 h 4352396"/>
              <a:gd name="connsiteX5" fmla="*/ 1 w 6036205"/>
              <a:gd name="connsiteY5" fmla="*/ 2357436 h 4352396"/>
              <a:gd name="connsiteX0" fmla="*/ 1 w 6036205"/>
              <a:gd name="connsiteY0" fmla="*/ 2357436 h 4352396"/>
              <a:gd name="connsiteX1" fmla="*/ 1481138 w 6036205"/>
              <a:gd name="connsiteY1" fmla="*/ 0 h 4352396"/>
              <a:gd name="connsiteX2" fmla="*/ 6036205 w 6036205"/>
              <a:gd name="connsiteY2" fmla="*/ 12170 h 4352396"/>
              <a:gd name="connsiteX3" fmla="*/ 6036205 w 6036205"/>
              <a:gd name="connsiteY3" fmla="*/ 4352396 h 4352396"/>
              <a:gd name="connsiteX4" fmla="*/ 8468 w 6036205"/>
              <a:gd name="connsiteY4" fmla="*/ 4352396 h 4352396"/>
              <a:gd name="connsiteX5" fmla="*/ 1 w 6036205"/>
              <a:gd name="connsiteY5" fmla="*/ 2357436 h 4352396"/>
              <a:gd name="connsiteX0" fmla="*/ 1 w 6036205"/>
              <a:gd name="connsiteY0" fmla="*/ 2357436 h 4352396"/>
              <a:gd name="connsiteX1" fmla="*/ 1481138 w 6036205"/>
              <a:gd name="connsiteY1" fmla="*/ 0 h 4352396"/>
              <a:gd name="connsiteX2" fmla="*/ 6036205 w 6036205"/>
              <a:gd name="connsiteY2" fmla="*/ 12170 h 4352396"/>
              <a:gd name="connsiteX3" fmla="*/ 6036205 w 6036205"/>
              <a:gd name="connsiteY3" fmla="*/ 4352396 h 4352396"/>
              <a:gd name="connsiteX4" fmla="*/ 8468 w 6036205"/>
              <a:gd name="connsiteY4" fmla="*/ 4352396 h 4352396"/>
              <a:gd name="connsiteX5" fmla="*/ 1 w 6036205"/>
              <a:gd name="connsiteY5" fmla="*/ 2357436 h 4352396"/>
              <a:gd name="connsiteX0" fmla="*/ 1 w 6036205"/>
              <a:gd name="connsiteY0" fmla="*/ 2365903 h 4360863"/>
              <a:gd name="connsiteX1" fmla="*/ 1481138 w 6036205"/>
              <a:gd name="connsiteY1" fmla="*/ 8467 h 4360863"/>
              <a:gd name="connsiteX2" fmla="*/ 1481138 w 6036205"/>
              <a:gd name="connsiteY2" fmla="*/ 0 h 4360863"/>
              <a:gd name="connsiteX3" fmla="*/ 6036205 w 6036205"/>
              <a:gd name="connsiteY3" fmla="*/ 20637 h 4360863"/>
              <a:gd name="connsiteX4" fmla="*/ 6036205 w 6036205"/>
              <a:gd name="connsiteY4" fmla="*/ 4360863 h 4360863"/>
              <a:gd name="connsiteX5" fmla="*/ 8468 w 6036205"/>
              <a:gd name="connsiteY5" fmla="*/ 4360863 h 4360863"/>
              <a:gd name="connsiteX6" fmla="*/ 1 w 6036205"/>
              <a:gd name="connsiteY6" fmla="*/ 2365903 h 4360863"/>
              <a:gd name="connsiteX0" fmla="*/ 1 w 6036205"/>
              <a:gd name="connsiteY0" fmla="*/ 2357436 h 4352396"/>
              <a:gd name="connsiteX1" fmla="*/ 1481138 w 6036205"/>
              <a:gd name="connsiteY1" fmla="*/ 0 h 4352396"/>
              <a:gd name="connsiteX2" fmla="*/ 2107671 w 6036205"/>
              <a:gd name="connsiteY2" fmla="*/ 42333 h 4352396"/>
              <a:gd name="connsiteX3" fmla="*/ 6036205 w 6036205"/>
              <a:gd name="connsiteY3" fmla="*/ 12170 h 4352396"/>
              <a:gd name="connsiteX4" fmla="*/ 6036205 w 6036205"/>
              <a:gd name="connsiteY4" fmla="*/ 4352396 h 4352396"/>
              <a:gd name="connsiteX5" fmla="*/ 8468 w 6036205"/>
              <a:gd name="connsiteY5" fmla="*/ 4352396 h 4352396"/>
              <a:gd name="connsiteX6" fmla="*/ 1 w 6036205"/>
              <a:gd name="connsiteY6" fmla="*/ 2357436 h 4352396"/>
              <a:gd name="connsiteX0" fmla="*/ 1 w 6036205"/>
              <a:gd name="connsiteY0" fmla="*/ 2345266 h 4340226"/>
              <a:gd name="connsiteX1" fmla="*/ 973138 w 6036205"/>
              <a:gd name="connsiteY1" fmla="*/ 521230 h 4340226"/>
              <a:gd name="connsiteX2" fmla="*/ 2107671 w 6036205"/>
              <a:gd name="connsiteY2" fmla="*/ 30163 h 4340226"/>
              <a:gd name="connsiteX3" fmla="*/ 6036205 w 6036205"/>
              <a:gd name="connsiteY3" fmla="*/ 0 h 4340226"/>
              <a:gd name="connsiteX4" fmla="*/ 6036205 w 6036205"/>
              <a:gd name="connsiteY4" fmla="*/ 4340226 h 4340226"/>
              <a:gd name="connsiteX5" fmla="*/ 8468 w 6036205"/>
              <a:gd name="connsiteY5" fmla="*/ 4340226 h 4340226"/>
              <a:gd name="connsiteX6" fmla="*/ 1 w 6036205"/>
              <a:gd name="connsiteY6" fmla="*/ 2345266 h 4340226"/>
              <a:gd name="connsiteX0" fmla="*/ 1 w 6036205"/>
              <a:gd name="connsiteY0" fmla="*/ 2345266 h 4340226"/>
              <a:gd name="connsiteX1" fmla="*/ 973138 w 6036205"/>
              <a:gd name="connsiteY1" fmla="*/ 521230 h 4340226"/>
              <a:gd name="connsiteX2" fmla="*/ 1481138 w 6036205"/>
              <a:gd name="connsiteY2" fmla="*/ 4763 h 4340226"/>
              <a:gd name="connsiteX3" fmla="*/ 6036205 w 6036205"/>
              <a:gd name="connsiteY3" fmla="*/ 0 h 4340226"/>
              <a:gd name="connsiteX4" fmla="*/ 6036205 w 6036205"/>
              <a:gd name="connsiteY4" fmla="*/ 4340226 h 4340226"/>
              <a:gd name="connsiteX5" fmla="*/ 8468 w 6036205"/>
              <a:gd name="connsiteY5" fmla="*/ 4340226 h 4340226"/>
              <a:gd name="connsiteX6" fmla="*/ 1 w 6036205"/>
              <a:gd name="connsiteY6" fmla="*/ 2345266 h 4340226"/>
              <a:gd name="connsiteX0" fmla="*/ 1 w 6036205"/>
              <a:gd name="connsiteY0" fmla="*/ 2345266 h 4340226"/>
              <a:gd name="connsiteX1" fmla="*/ 973138 w 6036205"/>
              <a:gd name="connsiteY1" fmla="*/ 521230 h 4340226"/>
              <a:gd name="connsiteX2" fmla="*/ 1481138 w 6036205"/>
              <a:gd name="connsiteY2" fmla="*/ 4763 h 4340226"/>
              <a:gd name="connsiteX3" fmla="*/ 6036205 w 6036205"/>
              <a:gd name="connsiteY3" fmla="*/ 0 h 4340226"/>
              <a:gd name="connsiteX4" fmla="*/ 6036205 w 6036205"/>
              <a:gd name="connsiteY4" fmla="*/ 4340226 h 4340226"/>
              <a:gd name="connsiteX5" fmla="*/ 8468 w 6036205"/>
              <a:gd name="connsiteY5" fmla="*/ 4340226 h 4340226"/>
              <a:gd name="connsiteX6" fmla="*/ 1 w 6036205"/>
              <a:gd name="connsiteY6" fmla="*/ 2345266 h 4340226"/>
              <a:gd name="connsiteX0" fmla="*/ 1 w 6036205"/>
              <a:gd name="connsiteY0" fmla="*/ 2345266 h 4340226"/>
              <a:gd name="connsiteX1" fmla="*/ 973138 w 6036205"/>
              <a:gd name="connsiteY1" fmla="*/ 521230 h 4340226"/>
              <a:gd name="connsiteX2" fmla="*/ 1481138 w 6036205"/>
              <a:gd name="connsiteY2" fmla="*/ 4763 h 4340226"/>
              <a:gd name="connsiteX3" fmla="*/ 6036205 w 6036205"/>
              <a:gd name="connsiteY3" fmla="*/ 0 h 4340226"/>
              <a:gd name="connsiteX4" fmla="*/ 6036205 w 6036205"/>
              <a:gd name="connsiteY4" fmla="*/ 4340226 h 4340226"/>
              <a:gd name="connsiteX5" fmla="*/ 8468 w 6036205"/>
              <a:gd name="connsiteY5" fmla="*/ 4340226 h 4340226"/>
              <a:gd name="connsiteX6" fmla="*/ 1 w 6036205"/>
              <a:gd name="connsiteY6" fmla="*/ 2345266 h 4340226"/>
              <a:gd name="connsiteX0" fmla="*/ 79436 w 6115640"/>
              <a:gd name="connsiteY0" fmla="*/ 2345266 h 4340226"/>
              <a:gd name="connsiteX1" fmla="*/ 70440 w 6115640"/>
              <a:gd name="connsiteY1" fmla="*/ 2324630 h 4340226"/>
              <a:gd name="connsiteX2" fmla="*/ 1052573 w 6115640"/>
              <a:gd name="connsiteY2" fmla="*/ 521230 h 4340226"/>
              <a:gd name="connsiteX3" fmla="*/ 1560573 w 6115640"/>
              <a:gd name="connsiteY3" fmla="*/ 4763 h 4340226"/>
              <a:gd name="connsiteX4" fmla="*/ 6115640 w 6115640"/>
              <a:gd name="connsiteY4" fmla="*/ 0 h 4340226"/>
              <a:gd name="connsiteX5" fmla="*/ 6115640 w 6115640"/>
              <a:gd name="connsiteY5" fmla="*/ 4340226 h 4340226"/>
              <a:gd name="connsiteX6" fmla="*/ 87903 w 6115640"/>
              <a:gd name="connsiteY6" fmla="*/ 4340226 h 4340226"/>
              <a:gd name="connsiteX7" fmla="*/ 79436 w 6115640"/>
              <a:gd name="connsiteY7" fmla="*/ 2345266 h 4340226"/>
              <a:gd name="connsiteX0" fmla="*/ 79436 w 6115640"/>
              <a:gd name="connsiteY0" fmla="*/ 2616199 h 4340226"/>
              <a:gd name="connsiteX1" fmla="*/ 70440 w 6115640"/>
              <a:gd name="connsiteY1" fmla="*/ 2324630 h 4340226"/>
              <a:gd name="connsiteX2" fmla="*/ 1052573 w 6115640"/>
              <a:gd name="connsiteY2" fmla="*/ 521230 h 4340226"/>
              <a:gd name="connsiteX3" fmla="*/ 1560573 w 6115640"/>
              <a:gd name="connsiteY3" fmla="*/ 4763 h 4340226"/>
              <a:gd name="connsiteX4" fmla="*/ 6115640 w 6115640"/>
              <a:gd name="connsiteY4" fmla="*/ 0 h 4340226"/>
              <a:gd name="connsiteX5" fmla="*/ 6115640 w 6115640"/>
              <a:gd name="connsiteY5" fmla="*/ 4340226 h 4340226"/>
              <a:gd name="connsiteX6" fmla="*/ 87903 w 6115640"/>
              <a:gd name="connsiteY6" fmla="*/ 4340226 h 4340226"/>
              <a:gd name="connsiteX7" fmla="*/ 79436 w 6115640"/>
              <a:gd name="connsiteY7" fmla="*/ 2616199 h 4340226"/>
              <a:gd name="connsiteX0" fmla="*/ 8 w 6036212"/>
              <a:gd name="connsiteY0" fmla="*/ 2616199 h 4340226"/>
              <a:gd name="connsiteX1" fmla="*/ 981612 w 6036212"/>
              <a:gd name="connsiteY1" fmla="*/ 1444096 h 4340226"/>
              <a:gd name="connsiteX2" fmla="*/ 973145 w 6036212"/>
              <a:gd name="connsiteY2" fmla="*/ 521230 h 4340226"/>
              <a:gd name="connsiteX3" fmla="*/ 1481145 w 6036212"/>
              <a:gd name="connsiteY3" fmla="*/ 4763 h 4340226"/>
              <a:gd name="connsiteX4" fmla="*/ 6036212 w 6036212"/>
              <a:gd name="connsiteY4" fmla="*/ 0 h 4340226"/>
              <a:gd name="connsiteX5" fmla="*/ 6036212 w 6036212"/>
              <a:gd name="connsiteY5" fmla="*/ 4340226 h 4340226"/>
              <a:gd name="connsiteX6" fmla="*/ 8475 w 6036212"/>
              <a:gd name="connsiteY6" fmla="*/ 4340226 h 4340226"/>
              <a:gd name="connsiteX7" fmla="*/ 8 w 6036212"/>
              <a:gd name="connsiteY7" fmla="*/ 2616199 h 4340226"/>
              <a:gd name="connsiteX0" fmla="*/ 7 w 6036211"/>
              <a:gd name="connsiteY0" fmla="*/ 2616199 h 4340226"/>
              <a:gd name="connsiteX1" fmla="*/ 981611 w 6036211"/>
              <a:gd name="connsiteY1" fmla="*/ 1444096 h 4340226"/>
              <a:gd name="connsiteX2" fmla="*/ 973144 w 6036211"/>
              <a:gd name="connsiteY2" fmla="*/ 521230 h 4340226"/>
              <a:gd name="connsiteX3" fmla="*/ 1481144 w 6036211"/>
              <a:gd name="connsiteY3" fmla="*/ 4763 h 4340226"/>
              <a:gd name="connsiteX4" fmla="*/ 6036211 w 6036211"/>
              <a:gd name="connsiteY4" fmla="*/ 0 h 4340226"/>
              <a:gd name="connsiteX5" fmla="*/ 6036211 w 6036211"/>
              <a:gd name="connsiteY5" fmla="*/ 4340226 h 4340226"/>
              <a:gd name="connsiteX6" fmla="*/ 8474 w 6036211"/>
              <a:gd name="connsiteY6" fmla="*/ 4340226 h 4340226"/>
              <a:gd name="connsiteX7" fmla="*/ 7 w 6036211"/>
              <a:gd name="connsiteY7" fmla="*/ 2616199 h 4340226"/>
              <a:gd name="connsiteX0" fmla="*/ 7 w 6036211"/>
              <a:gd name="connsiteY0" fmla="*/ 2616199 h 4340226"/>
              <a:gd name="connsiteX1" fmla="*/ 981611 w 6036211"/>
              <a:gd name="connsiteY1" fmla="*/ 1444096 h 4340226"/>
              <a:gd name="connsiteX2" fmla="*/ 973144 w 6036211"/>
              <a:gd name="connsiteY2" fmla="*/ 521230 h 4340226"/>
              <a:gd name="connsiteX3" fmla="*/ 1481144 w 6036211"/>
              <a:gd name="connsiteY3" fmla="*/ 4763 h 4340226"/>
              <a:gd name="connsiteX4" fmla="*/ 6036211 w 6036211"/>
              <a:gd name="connsiteY4" fmla="*/ 0 h 4340226"/>
              <a:gd name="connsiteX5" fmla="*/ 6036211 w 6036211"/>
              <a:gd name="connsiteY5" fmla="*/ 4340226 h 4340226"/>
              <a:gd name="connsiteX6" fmla="*/ 8474 w 6036211"/>
              <a:gd name="connsiteY6" fmla="*/ 4340226 h 4340226"/>
              <a:gd name="connsiteX7" fmla="*/ 7 w 6036211"/>
              <a:gd name="connsiteY7" fmla="*/ 2616199 h 4340226"/>
              <a:gd name="connsiteX0" fmla="*/ 80062 w 6116266"/>
              <a:gd name="connsiteY0" fmla="*/ 2616199 h 4340226"/>
              <a:gd name="connsiteX1" fmla="*/ 71066 w 6116266"/>
              <a:gd name="connsiteY1" fmla="*/ 2629430 h 4340226"/>
              <a:gd name="connsiteX2" fmla="*/ 1061666 w 6116266"/>
              <a:gd name="connsiteY2" fmla="*/ 1444096 h 4340226"/>
              <a:gd name="connsiteX3" fmla="*/ 1053199 w 6116266"/>
              <a:gd name="connsiteY3" fmla="*/ 521230 h 4340226"/>
              <a:gd name="connsiteX4" fmla="*/ 1561199 w 6116266"/>
              <a:gd name="connsiteY4" fmla="*/ 4763 h 4340226"/>
              <a:gd name="connsiteX5" fmla="*/ 6116266 w 6116266"/>
              <a:gd name="connsiteY5" fmla="*/ 0 h 4340226"/>
              <a:gd name="connsiteX6" fmla="*/ 6116266 w 6116266"/>
              <a:gd name="connsiteY6" fmla="*/ 4340226 h 4340226"/>
              <a:gd name="connsiteX7" fmla="*/ 88529 w 6116266"/>
              <a:gd name="connsiteY7" fmla="*/ 4340226 h 4340226"/>
              <a:gd name="connsiteX8" fmla="*/ 80062 w 6116266"/>
              <a:gd name="connsiteY8" fmla="*/ 2616199 h 4340226"/>
              <a:gd name="connsiteX0" fmla="*/ 106420 w 6108758"/>
              <a:gd name="connsiteY0" fmla="*/ 2904066 h 4340226"/>
              <a:gd name="connsiteX1" fmla="*/ 63558 w 6108758"/>
              <a:gd name="connsiteY1" fmla="*/ 2629430 h 4340226"/>
              <a:gd name="connsiteX2" fmla="*/ 1054158 w 6108758"/>
              <a:gd name="connsiteY2" fmla="*/ 1444096 h 4340226"/>
              <a:gd name="connsiteX3" fmla="*/ 1045691 w 6108758"/>
              <a:gd name="connsiteY3" fmla="*/ 521230 h 4340226"/>
              <a:gd name="connsiteX4" fmla="*/ 1553691 w 6108758"/>
              <a:gd name="connsiteY4" fmla="*/ 4763 h 4340226"/>
              <a:gd name="connsiteX5" fmla="*/ 6108758 w 6108758"/>
              <a:gd name="connsiteY5" fmla="*/ 0 h 4340226"/>
              <a:gd name="connsiteX6" fmla="*/ 6108758 w 6108758"/>
              <a:gd name="connsiteY6" fmla="*/ 4340226 h 4340226"/>
              <a:gd name="connsiteX7" fmla="*/ 81021 w 6108758"/>
              <a:gd name="connsiteY7" fmla="*/ 4340226 h 4340226"/>
              <a:gd name="connsiteX8" fmla="*/ 106420 w 6108758"/>
              <a:gd name="connsiteY8" fmla="*/ 2904066 h 4340226"/>
              <a:gd name="connsiteX0" fmla="*/ 25581 w 6027919"/>
              <a:gd name="connsiteY0" fmla="*/ 2904066 h 4340226"/>
              <a:gd name="connsiteX1" fmla="*/ 414519 w 6027919"/>
              <a:gd name="connsiteY1" fmla="*/ 1833563 h 4340226"/>
              <a:gd name="connsiteX2" fmla="*/ 973319 w 6027919"/>
              <a:gd name="connsiteY2" fmla="*/ 1444096 h 4340226"/>
              <a:gd name="connsiteX3" fmla="*/ 964852 w 6027919"/>
              <a:gd name="connsiteY3" fmla="*/ 521230 h 4340226"/>
              <a:gd name="connsiteX4" fmla="*/ 1472852 w 6027919"/>
              <a:gd name="connsiteY4" fmla="*/ 4763 h 4340226"/>
              <a:gd name="connsiteX5" fmla="*/ 6027919 w 6027919"/>
              <a:gd name="connsiteY5" fmla="*/ 0 h 4340226"/>
              <a:gd name="connsiteX6" fmla="*/ 6027919 w 6027919"/>
              <a:gd name="connsiteY6" fmla="*/ 4340226 h 4340226"/>
              <a:gd name="connsiteX7" fmla="*/ 182 w 6027919"/>
              <a:gd name="connsiteY7" fmla="*/ 4340226 h 4340226"/>
              <a:gd name="connsiteX8" fmla="*/ 25581 w 6027919"/>
              <a:gd name="connsiteY8" fmla="*/ 2904066 h 4340226"/>
              <a:gd name="connsiteX0" fmla="*/ 50902 w 6027840"/>
              <a:gd name="connsiteY0" fmla="*/ 2218266 h 4340226"/>
              <a:gd name="connsiteX1" fmla="*/ 414440 w 6027840"/>
              <a:gd name="connsiteY1" fmla="*/ 1833563 h 4340226"/>
              <a:gd name="connsiteX2" fmla="*/ 973240 w 6027840"/>
              <a:gd name="connsiteY2" fmla="*/ 1444096 h 4340226"/>
              <a:gd name="connsiteX3" fmla="*/ 964773 w 6027840"/>
              <a:gd name="connsiteY3" fmla="*/ 521230 h 4340226"/>
              <a:gd name="connsiteX4" fmla="*/ 1472773 w 6027840"/>
              <a:gd name="connsiteY4" fmla="*/ 4763 h 4340226"/>
              <a:gd name="connsiteX5" fmla="*/ 6027840 w 6027840"/>
              <a:gd name="connsiteY5" fmla="*/ 0 h 4340226"/>
              <a:gd name="connsiteX6" fmla="*/ 6027840 w 6027840"/>
              <a:gd name="connsiteY6" fmla="*/ 4340226 h 4340226"/>
              <a:gd name="connsiteX7" fmla="*/ 103 w 6027840"/>
              <a:gd name="connsiteY7" fmla="*/ 4340226 h 4340226"/>
              <a:gd name="connsiteX8" fmla="*/ 50902 w 6027840"/>
              <a:gd name="connsiteY8" fmla="*/ 2218266 h 4340226"/>
              <a:gd name="connsiteX0" fmla="*/ 50902 w 6027840"/>
              <a:gd name="connsiteY0" fmla="*/ 2218266 h 4340226"/>
              <a:gd name="connsiteX1" fmla="*/ 973240 w 6027840"/>
              <a:gd name="connsiteY1" fmla="*/ 1444096 h 4340226"/>
              <a:gd name="connsiteX2" fmla="*/ 964773 w 6027840"/>
              <a:gd name="connsiteY2" fmla="*/ 521230 h 4340226"/>
              <a:gd name="connsiteX3" fmla="*/ 1472773 w 6027840"/>
              <a:gd name="connsiteY3" fmla="*/ 4763 h 4340226"/>
              <a:gd name="connsiteX4" fmla="*/ 6027840 w 6027840"/>
              <a:gd name="connsiteY4" fmla="*/ 0 h 4340226"/>
              <a:gd name="connsiteX5" fmla="*/ 6027840 w 6027840"/>
              <a:gd name="connsiteY5" fmla="*/ 4340226 h 4340226"/>
              <a:gd name="connsiteX6" fmla="*/ 103 w 6027840"/>
              <a:gd name="connsiteY6" fmla="*/ 4340226 h 4340226"/>
              <a:gd name="connsiteX7" fmla="*/ 50902 w 6027840"/>
              <a:gd name="connsiteY7" fmla="*/ 2218266 h 4340226"/>
              <a:gd name="connsiteX0" fmla="*/ 499363 w 6476301"/>
              <a:gd name="connsiteY0" fmla="*/ 2218266 h 4496996"/>
              <a:gd name="connsiteX1" fmla="*/ 1421701 w 6476301"/>
              <a:gd name="connsiteY1" fmla="*/ 1444096 h 4496996"/>
              <a:gd name="connsiteX2" fmla="*/ 1413234 w 6476301"/>
              <a:gd name="connsiteY2" fmla="*/ 521230 h 4496996"/>
              <a:gd name="connsiteX3" fmla="*/ 1921234 w 6476301"/>
              <a:gd name="connsiteY3" fmla="*/ 4763 h 4496996"/>
              <a:gd name="connsiteX4" fmla="*/ 6476301 w 6476301"/>
              <a:gd name="connsiteY4" fmla="*/ 0 h 4496996"/>
              <a:gd name="connsiteX5" fmla="*/ 6476301 w 6476301"/>
              <a:gd name="connsiteY5" fmla="*/ 4340226 h 4496996"/>
              <a:gd name="connsiteX6" fmla="*/ 448564 w 6476301"/>
              <a:gd name="connsiteY6" fmla="*/ 4340226 h 4496996"/>
              <a:gd name="connsiteX7" fmla="*/ 448033 w 6476301"/>
              <a:gd name="connsiteY7" fmla="*/ 4339696 h 4496996"/>
              <a:gd name="connsiteX8" fmla="*/ 499363 w 6476301"/>
              <a:gd name="connsiteY8" fmla="*/ 2218266 h 4496996"/>
              <a:gd name="connsiteX0" fmla="*/ 378944 w 6355882"/>
              <a:gd name="connsiteY0" fmla="*/ 2218266 h 4340226"/>
              <a:gd name="connsiteX1" fmla="*/ 1301282 w 6355882"/>
              <a:gd name="connsiteY1" fmla="*/ 1444096 h 4340226"/>
              <a:gd name="connsiteX2" fmla="*/ 1292815 w 6355882"/>
              <a:gd name="connsiteY2" fmla="*/ 521230 h 4340226"/>
              <a:gd name="connsiteX3" fmla="*/ 1800815 w 6355882"/>
              <a:gd name="connsiteY3" fmla="*/ 4763 h 4340226"/>
              <a:gd name="connsiteX4" fmla="*/ 6355882 w 6355882"/>
              <a:gd name="connsiteY4" fmla="*/ 0 h 4340226"/>
              <a:gd name="connsiteX5" fmla="*/ 6355882 w 6355882"/>
              <a:gd name="connsiteY5" fmla="*/ 4340226 h 4340226"/>
              <a:gd name="connsiteX6" fmla="*/ 328145 w 6355882"/>
              <a:gd name="connsiteY6" fmla="*/ 4340226 h 4340226"/>
              <a:gd name="connsiteX7" fmla="*/ 954147 w 6355882"/>
              <a:gd name="connsiteY7" fmla="*/ 2747963 h 4340226"/>
              <a:gd name="connsiteX8" fmla="*/ 378944 w 6355882"/>
              <a:gd name="connsiteY8" fmla="*/ 2218266 h 4340226"/>
              <a:gd name="connsiteX0" fmla="*/ 378944 w 6355882"/>
              <a:gd name="connsiteY0" fmla="*/ 2218266 h 4340226"/>
              <a:gd name="connsiteX1" fmla="*/ 1301282 w 6355882"/>
              <a:gd name="connsiteY1" fmla="*/ 1444096 h 4340226"/>
              <a:gd name="connsiteX2" fmla="*/ 1292814 w 6355882"/>
              <a:gd name="connsiteY2" fmla="*/ 1461030 h 4340226"/>
              <a:gd name="connsiteX3" fmla="*/ 1292815 w 6355882"/>
              <a:gd name="connsiteY3" fmla="*/ 521230 h 4340226"/>
              <a:gd name="connsiteX4" fmla="*/ 1800815 w 6355882"/>
              <a:gd name="connsiteY4" fmla="*/ 4763 h 4340226"/>
              <a:gd name="connsiteX5" fmla="*/ 6355882 w 6355882"/>
              <a:gd name="connsiteY5" fmla="*/ 0 h 4340226"/>
              <a:gd name="connsiteX6" fmla="*/ 6355882 w 6355882"/>
              <a:gd name="connsiteY6" fmla="*/ 4340226 h 4340226"/>
              <a:gd name="connsiteX7" fmla="*/ 328145 w 6355882"/>
              <a:gd name="connsiteY7" fmla="*/ 4340226 h 4340226"/>
              <a:gd name="connsiteX8" fmla="*/ 954147 w 6355882"/>
              <a:gd name="connsiteY8" fmla="*/ 2747963 h 4340226"/>
              <a:gd name="connsiteX9" fmla="*/ 378944 w 6355882"/>
              <a:gd name="connsiteY9" fmla="*/ 2218266 h 4340226"/>
              <a:gd name="connsiteX0" fmla="*/ 378944 w 6355882"/>
              <a:gd name="connsiteY0" fmla="*/ 2218266 h 4340226"/>
              <a:gd name="connsiteX1" fmla="*/ 1301282 w 6355882"/>
              <a:gd name="connsiteY1" fmla="*/ 1444096 h 4340226"/>
              <a:gd name="connsiteX2" fmla="*/ 1301281 w 6355882"/>
              <a:gd name="connsiteY2" fmla="*/ 1105430 h 4340226"/>
              <a:gd name="connsiteX3" fmla="*/ 1292815 w 6355882"/>
              <a:gd name="connsiteY3" fmla="*/ 521230 h 4340226"/>
              <a:gd name="connsiteX4" fmla="*/ 1800815 w 6355882"/>
              <a:gd name="connsiteY4" fmla="*/ 4763 h 4340226"/>
              <a:gd name="connsiteX5" fmla="*/ 6355882 w 6355882"/>
              <a:gd name="connsiteY5" fmla="*/ 0 h 4340226"/>
              <a:gd name="connsiteX6" fmla="*/ 6355882 w 6355882"/>
              <a:gd name="connsiteY6" fmla="*/ 4340226 h 4340226"/>
              <a:gd name="connsiteX7" fmla="*/ 328145 w 6355882"/>
              <a:gd name="connsiteY7" fmla="*/ 4340226 h 4340226"/>
              <a:gd name="connsiteX8" fmla="*/ 954147 w 6355882"/>
              <a:gd name="connsiteY8" fmla="*/ 2747963 h 4340226"/>
              <a:gd name="connsiteX9" fmla="*/ 378944 w 6355882"/>
              <a:gd name="connsiteY9" fmla="*/ 2218266 h 4340226"/>
              <a:gd name="connsiteX0" fmla="*/ 378944 w 6355882"/>
              <a:gd name="connsiteY0" fmla="*/ 2218266 h 4340226"/>
              <a:gd name="connsiteX1" fmla="*/ 886415 w 6355882"/>
              <a:gd name="connsiteY1" fmla="*/ 1833563 h 4340226"/>
              <a:gd name="connsiteX2" fmla="*/ 1301281 w 6355882"/>
              <a:gd name="connsiteY2" fmla="*/ 1105430 h 4340226"/>
              <a:gd name="connsiteX3" fmla="*/ 1292815 w 6355882"/>
              <a:gd name="connsiteY3" fmla="*/ 521230 h 4340226"/>
              <a:gd name="connsiteX4" fmla="*/ 1800815 w 6355882"/>
              <a:gd name="connsiteY4" fmla="*/ 4763 h 4340226"/>
              <a:gd name="connsiteX5" fmla="*/ 6355882 w 6355882"/>
              <a:gd name="connsiteY5" fmla="*/ 0 h 4340226"/>
              <a:gd name="connsiteX6" fmla="*/ 6355882 w 6355882"/>
              <a:gd name="connsiteY6" fmla="*/ 4340226 h 4340226"/>
              <a:gd name="connsiteX7" fmla="*/ 328145 w 6355882"/>
              <a:gd name="connsiteY7" fmla="*/ 4340226 h 4340226"/>
              <a:gd name="connsiteX8" fmla="*/ 954147 w 6355882"/>
              <a:gd name="connsiteY8" fmla="*/ 2747963 h 4340226"/>
              <a:gd name="connsiteX9" fmla="*/ 378944 w 6355882"/>
              <a:gd name="connsiteY9" fmla="*/ 2218266 h 4340226"/>
              <a:gd name="connsiteX0" fmla="*/ 378944 w 6355882"/>
              <a:gd name="connsiteY0" fmla="*/ 2218266 h 4340226"/>
              <a:gd name="connsiteX1" fmla="*/ 886415 w 6355882"/>
              <a:gd name="connsiteY1" fmla="*/ 1833563 h 4340226"/>
              <a:gd name="connsiteX2" fmla="*/ 1309748 w 6355882"/>
              <a:gd name="connsiteY2" fmla="*/ 1418697 h 4340226"/>
              <a:gd name="connsiteX3" fmla="*/ 1292815 w 6355882"/>
              <a:gd name="connsiteY3" fmla="*/ 521230 h 4340226"/>
              <a:gd name="connsiteX4" fmla="*/ 1800815 w 6355882"/>
              <a:gd name="connsiteY4" fmla="*/ 4763 h 4340226"/>
              <a:gd name="connsiteX5" fmla="*/ 6355882 w 6355882"/>
              <a:gd name="connsiteY5" fmla="*/ 0 h 4340226"/>
              <a:gd name="connsiteX6" fmla="*/ 6355882 w 6355882"/>
              <a:gd name="connsiteY6" fmla="*/ 4340226 h 4340226"/>
              <a:gd name="connsiteX7" fmla="*/ 328145 w 6355882"/>
              <a:gd name="connsiteY7" fmla="*/ 4340226 h 4340226"/>
              <a:gd name="connsiteX8" fmla="*/ 954147 w 6355882"/>
              <a:gd name="connsiteY8" fmla="*/ 2747963 h 4340226"/>
              <a:gd name="connsiteX9" fmla="*/ 378944 w 6355882"/>
              <a:gd name="connsiteY9" fmla="*/ 2218266 h 4340226"/>
              <a:gd name="connsiteX0" fmla="*/ 23107 w 6000045"/>
              <a:gd name="connsiteY0" fmla="*/ 2218266 h 4340226"/>
              <a:gd name="connsiteX1" fmla="*/ 530578 w 6000045"/>
              <a:gd name="connsiteY1" fmla="*/ 1833563 h 4340226"/>
              <a:gd name="connsiteX2" fmla="*/ 953911 w 6000045"/>
              <a:gd name="connsiteY2" fmla="*/ 1418697 h 4340226"/>
              <a:gd name="connsiteX3" fmla="*/ 936978 w 6000045"/>
              <a:gd name="connsiteY3" fmla="*/ 521230 h 4340226"/>
              <a:gd name="connsiteX4" fmla="*/ 1444978 w 6000045"/>
              <a:gd name="connsiteY4" fmla="*/ 4763 h 4340226"/>
              <a:gd name="connsiteX5" fmla="*/ 6000045 w 6000045"/>
              <a:gd name="connsiteY5" fmla="*/ 0 h 4340226"/>
              <a:gd name="connsiteX6" fmla="*/ 6000045 w 6000045"/>
              <a:gd name="connsiteY6" fmla="*/ 4340226 h 4340226"/>
              <a:gd name="connsiteX7" fmla="*/ 979842 w 6000045"/>
              <a:gd name="connsiteY7" fmla="*/ 3925359 h 4340226"/>
              <a:gd name="connsiteX8" fmla="*/ 598310 w 6000045"/>
              <a:gd name="connsiteY8" fmla="*/ 2747963 h 4340226"/>
              <a:gd name="connsiteX9" fmla="*/ 23107 w 6000045"/>
              <a:gd name="connsiteY9" fmla="*/ 2218266 h 4340226"/>
              <a:gd name="connsiteX0" fmla="*/ 23107 w 6000045"/>
              <a:gd name="connsiteY0" fmla="*/ 2218266 h 4340226"/>
              <a:gd name="connsiteX1" fmla="*/ 530578 w 6000045"/>
              <a:gd name="connsiteY1" fmla="*/ 1833563 h 4340226"/>
              <a:gd name="connsiteX2" fmla="*/ 953911 w 6000045"/>
              <a:gd name="connsiteY2" fmla="*/ 1418697 h 4340226"/>
              <a:gd name="connsiteX3" fmla="*/ 936978 w 6000045"/>
              <a:gd name="connsiteY3" fmla="*/ 521230 h 4340226"/>
              <a:gd name="connsiteX4" fmla="*/ 1444978 w 6000045"/>
              <a:gd name="connsiteY4" fmla="*/ 4763 h 4340226"/>
              <a:gd name="connsiteX5" fmla="*/ 6000045 w 6000045"/>
              <a:gd name="connsiteY5" fmla="*/ 0 h 4340226"/>
              <a:gd name="connsiteX6" fmla="*/ 6000045 w 6000045"/>
              <a:gd name="connsiteY6" fmla="*/ 4340226 h 4340226"/>
              <a:gd name="connsiteX7" fmla="*/ 979842 w 6000045"/>
              <a:gd name="connsiteY7" fmla="*/ 3925359 h 4340226"/>
              <a:gd name="connsiteX8" fmla="*/ 970844 w 6000045"/>
              <a:gd name="connsiteY8" fmla="*/ 3899430 h 4340226"/>
              <a:gd name="connsiteX9" fmla="*/ 598310 w 6000045"/>
              <a:gd name="connsiteY9" fmla="*/ 2747963 h 4340226"/>
              <a:gd name="connsiteX10" fmla="*/ 23107 w 6000045"/>
              <a:gd name="connsiteY10" fmla="*/ 2218266 h 4340226"/>
              <a:gd name="connsiteX0" fmla="*/ 23107 w 6000045"/>
              <a:gd name="connsiteY0" fmla="*/ 2218266 h 4340226"/>
              <a:gd name="connsiteX1" fmla="*/ 530578 w 6000045"/>
              <a:gd name="connsiteY1" fmla="*/ 1833563 h 4340226"/>
              <a:gd name="connsiteX2" fmla="*/ 953911 w 6000045"/>
              <a:gd name="connsiteY2" fmla="*/ 1418697 h 4340226"/>
              <a:gd name="connsiteX3" fmla="*/ 936978 w 6000045"/>
              <a:gd name="connsiteY3" fmla="*/ 521230 h 4340226"/>
              <a:gd name="connsiteX4" fmla="*/ 1444978 w 6000045"/>
              <a:gd name="connsiteY4" fmla="*/ 4763 h 4340226"/>
              <a:gd name="connsiteX5" fmla="*/ 6000045 w 6000045"/>
              <a:gd name="connsiteY5" fmla="*/ 0 h 4340226"/>
              <a:gd name="connsiteX6" fmla="*/ 6000045 w 6000045"/>
              <a:gd name="connsiteY6" fmla="*/ 4340226 h 4340226"/>
              <a:gd name="connsiteX7" fmla="*/ 979842 w 6000045"/>
              <a:gd name="connsiteY7" fmla="*/ 3925359 h 4340226"/>
              <a:gd name="connsiteX8" fmla="*/ 962378 w 6000045"/>
              <a:gd name="connsiteY8" fmla="*/ 3357564 h 4340226"/>
              <a:gd name="connsiteX9" fmla="*/ 598310 w 6000045"/>
              <a:gd name="connsiteY9" fmla="*/ 2747963 h 4340226"/>
              <a:gd name="connsiteX10" fmla="*/ 23107 w 6000045"/>
              <a:gd name="connsiteY10" fmla="*/ 2218266 h 4340226"/>
              <a:gd name="connsiteX0" fmla="*/ 23107 w 6000045"/>
              <a:gd name="connsiteY0" fmla="*/ 2218266 h 4357159"/>
              <a:gd name="connsiteX1" fmla="*/ 530578 w 6000045"/>
              <a:gd name="connsiteY1" fmla="*/ 1833563 h 4357159"/>
              <a:gd name="connsiteX2" fmla="*/ 953911 w 6000045"/>
              <a:gd name="connsiteY2" fmla="*/ 1418697 h 4357159"/>
              <a:gd name="connsiteX3" fmla="*/ 936978 w 6000045"/>
              <a:gd name="connsiteY3" fmla="*/ 521230 h 4357159"/>
              <a:gd name="connsiteX4" fmla="*/ 1444978 w 6000045"/>
              <a:gd name="connsiteY4" fmla="*/ 4763 h 4357159"/>
              <a:gd name="connsiteX5" fmla="*/ 6000045 w 6000045"/>
              <a:gd name="connsiteY5" fmla="*/ 0 h 4357159"/>
              <a:gd name="connsiteX6" fmla="*/ 6000045 w 6000045"/>
              <a:gd name="connsiteY6" fmla="*/ 4340226 h 4357159"/>
              <a:gd name="connsiteX7" fmla="*/ 1513242 w 6000045"/>
              <a:gd name="connsiteY7" fmla="*/ 4357159 h 4357159"/>
              <a:gd name="connsiteX8" fmla="*/ 962378 w 6000045"/>
              <a:gd name="connsiteY8" fmla="*/ 3357564 h 4357159"/>
              <a:gd name="connsiteX9" fmla="*/ 598310 w 6000045"/>
              <a:gd name="connsiteY9" fmla="*/ 2747963 h 4357159"/>
              <a:gd name="connsiteX10" fmla="*/ 23107 w 6000045"/>
              <a:gd name="connsiteY10" fmla="*/ 2218266 h 4357159"/>
              <a:gd name="connsiteX0" fmla="*/ 23107 w 6000045"/>
              <a:gd name="connsiteY0" fmla="*/ 2218266 h 4357159"/>
              <a:gd name="connsiteX1" fmla="*/ 530578 w 6000045"/>
              <a:gd name="connsiteY1" fmla="*/ 1833563 h 4357159"/>
              <a:gd name="connsiteX2" fmla="*/ 953911 w 6000045"/>
              <a:gd name="connsiteY2" fmla="*/ 1418697 h 4357159"/>
              <a:gd name="connsiteX3" fmla="*/ 936978 w 6000045"/>
              <a:gd name="connsiteY3" fmla="*/ 521230 h 4357159"/>
              <a:gd name="connsiteX4" fmla="*/ 1444978 w 6000045"/>
              <a:gd name="connsiteY4" fmla="*/ 4763 h 4357159"/>
              <a:gd name="connsiteX5" fmla="*/ 6000045 w 6000045"/>
              <a:gd name="connsiteY5" fmla="*/ 0 h 4357159"/>
              <a:gd name="connsiteX6" fmla="*/ 6000045 w 6000045"/>
              <a:gd name="connsiteY6" fmla="*/ 4340226 h 4357159"/>
              <a:gd name="connsiteX7" fmla="*/ 1513242 w 6000045"/>
              <a:gd name="connsiteY7" fmla="*/ 4357159 h 4357159"/>
              <a:gd name="connsiteX8" fmla="*/ 962378 w 6000045"/>
              <a:gd name="connsiteY8" fmla="*/ 3230564 h 4357159"/>
              <a:gd name="connsiteX9" fmla="*/ 598310 w 6000045"/>
              <a:gd name="connsiteY9" fmla="*/ 2747963 h 4357159"/>
              <a:gd name="connsiteX10" fmla="*/ 23107 w 6000045"/>
              <a:gd name="connsiteY10" fmla="*/ 2218266 h 4357159"/>
              <a:gd name="connsiteX0" fmla="*/ 23107 w 6000045"/>
              <a:gd name="connsiteY0" fmla="*/ 2218266 h 4454109"/>
              <a:gd name="connsiteX1" fmla="*/ 530578 w 6000045"/>
              <a:gd name="connsiteY1" fmla="*/ 1833563 h 4454109"/>
              <a:gd name="connsiteX2" fmla="*/ 953911 w 6000045"/>
              <a:gd name="connsiteY2" fmla="*/ 1418697 h 4454109"/>
              <a:gd name="connsiteX3" fmla="*/ 936978 w 6000045"/>
              <a:gd name="connsiteY3" fmla="*/ 521230 h 4454109"/>
              <a:gd name="connsiteX4" fmla="*/ 1444978 w 6000045"/>
              <a:gd name="connsiteY4" fmla="*/ 4763 h 4454109"/>
              <a:gd name="connsiteX5" fmla="*/ 6000045 w 6000045"/>
              <a:gd name="connsiteY5" fmla="*/ 0 h 4454109"/>
              <a:gd name="connsiteX6" fmla="*/ 6000045 w 6000045"/>
              <a:gd name="connsiteY6" fmla="*/ 4340226 h 4454109"/>
              <a:gd name="connsiteX7" fmla="*/ 1513242 w 6000045"/>
              <a:gd name="connsiteY7" fmla="*/ 4357159 h 4454109"/>
              <a:gd name="connsiteX8" fmla="*/ 1521177 w 6000045"/>
              <a:gd name="connsiteY8" fmla="*/ 4373563 h 4454109"/>
              <a:gd name="connsiteX9" fmla="*/ 962378 w 6000045"/>
              <a:gd name="connsiteY9" fmla="*/ 3230564 h 4454109"/>
              <a:gd name="connsiteX10" fmla="*/ 598310 w 6000045"/>
              <a:gd name="connsiteY10" fmla="*/ 2747963 h 4454109"/>
              <a:gd name="connsiteX11" fmla="*/ 23107 w 6000045"/>
              <a:gd name="connsiteY11" fmla="*/ 2218266 h 4454109"/>
              <a:gd name="connsiteX0" fmla="*/ 23107 w 6000045"/>
              <a:gd name="connsiteY0" fmla="*/ 2218266 h 4357229"/>
              <a:gd name="connsiteX1" fmla="*/ 530578 w 6000045"/>
              <a:gd name="connsiteY1" fmla="*/ 1833563 h 4357229"/>
              <a:gd name="connsiteX2" fmla="*/ 953911 w 6000045"/>
              <a:gd name="connsiteY2" fmla="*/ 1418697 h 4357229"/>
              <a:gd name="connsiteX3" fmla="*/ 936978 w 6000045"/>
              <a:gd name="connsiteY3" fmla="*/ 521230 h 4357229"/>
              <a:gd name="connsiteX4" fmla="*/ 1444978 w 6000045"/>
              <a:gd name="connsiteY4" fmla="*/ 4763 h 4357229"/>
              <a:gd name="connsiteX5" fmla="*/ 6000045 w 6000045"/>
              <a:gd name="connsiteY5" fmla="*/ 0 h 4357229"/>
              <a:gd name="connsiteX6" fmla="*/ 6000045 w 6000045"/>
              <a:gd name="connsiteY6" fmla="*/ 4340226 h 4357229"/>
              <a:gd name="connsiteX7" fmla="*/ 1513242 w 6000045"/>
              <a:gd name="connsiteY7" fmla="*/ 4357159 h 4357229"/>
              <a:gd name="connsiteX8" fmla="*/ 945444 w 6000045"/>
              <a:gd name="connsiteY8" fmla="*/ 3848630 h 4357229"/>
              <a:gd name="connsiteX9" fmla="*/ 962378 w 6000045"/>
              <a:gd name="connsiteY9" fmla="*/ 3230564 h 4357229"/>
              <a:gd name="connsiteX10" fmla="*/ 598310 w 6000045"/>
              <a:gd name="connsiteY10" fmla="*/ 2747963 h 4357229"/>
              <a:gd name="connsiteX11" fmla="*/ 23107 w 6000045"/>
              <a:gd name="connsiteY11" fmla="*/ 2218266 h 4357229"/>
              <a:gd name="connsiteX0" fmla="*/ 33452 w 6010390"/>
              <a:gd name="connsiteY0" fmla="*/ 2218266 h 4357229"/>
              <a:gd name="connsiteX1" fmla="*/ 540923 w 6010390"/>
              <a:gd name="connsiteY1" fmla="*/ 1833563 h 4357229"/>
              <a:gd name="connsiteX2" fmla="*/ 964256 w 6010390"/>
              <a:gd name="connsiteY2" fmla="*/ 1418697 h 4357229"/>
              <a:gd name="connsiteX3" fmla="*/ 947323 w 6010390"/>
              <a:gd name="connsiteY3" fmla="*/ 521230 h 4357229"/>
              <a:gd name="connsiteX4" fmla="*/ 1455323 w 6010390"/>
              <a:gd name="connsiteY4" fmla="*/ 4763 h 4357229"/>
              <a:gd name="connsiteX5" fmla="*/ 6010390 w 6010390"/>
              <a:gd name="connsiteY5" fmla="*/ 0 h 4357229"/>
              <a:gd name="connsiteX6" fmla="*/ 6010390 w 6010390"/>
              <a:gd name="connsiteY6" fmla="*/ 4340226 h 4357229"/>
              <a:gd name="connsiteX7" fmla="*/ 1523587 w 6010390"/>
              <a:gd name="connsiteY7" fmla="*/ 4357159 h 4357229"/>
              <a:gd name="connsiteX8" fmla="*/ 955789 w 6010390"/>
              <a:gd name="connsiteY8" fmla="*/ 3848630 h 4357229"/>
              <a:gd name="connsiteX9" fmla="*/ 972723 w 6010390"/>
              <a:gd name="connsiteY9" fmla="*/ 3230564 h 4357229"/>
              <a:gd name="connsiteX10" fmla="*/ 608655 w 6010390"/>
              <a:gd name="connsiteY10" fmla="*/ 2747963 h 4357229"/>
              <a:gd name="connsiteX11" fmla="*/ 33452 w 6010390"/>
              <a:gd name="connsiteY11" fmla="*/ 2218266 h 4357229"/>
              <a:gd name="connsiteX0" fmla="*/ 28620 w 5997091"/>
              <a:gd name="connsiteY0" fmla="*/ 2302933 h 4357229"/>
              <a:gd name="connsiteX1" fmla="*/ 527624 w 5997091"/>
              <a:gd name="connsiteY1" fmla="*/ 1833563 h 4357229"/>
              <a:gd name="connsiteX2" fmla="*/ 950957 w 5997091"/>
              <a:gd name="connsiteY2" fmla="*/ 1418697 h 4357229"/>
              <a:gd name="connsiteX3" fmla="*/ 934024 w 5997091"/>
              <a:gd name="connsiteY3" fmla="*/ 521230 h 4357229"/>
              <a:gd name="connsiteX4" fmla="*/ 1442024 w 5997091"/>
              <a:gd name="connsiteY4" fmla="*/ 4763 h 4357229"/>
              <a:gd name="connsiteX5" fmla="*/ 5997091 w 5997091"/>
              <a:gd name="connsiteY5" fmla="*/ 0 h 4357229"/>
              <a:gd name="connsiteX6" fmla="*/ 5997091 w 5997091"/>
              <a:gd name="connsiteY6" fmla="*/ 4340226 h 4357229"/>
              <a:gd name="connsiteX7" fmla="*/ 1510288 w 5997091"/>
              <a:gd name="connsiteY7" fmla="*/ 4357159 h 4357229"/>
              <a:gd name="connsiteX8" fmla="*/ 942490 w 5997091"/>
              <a:gd name="connsiteY8" fmla="*/ 3848630 h 4357229"/>
              <a:gd name="connsiteX9" fmla="*/ 959424 w 5997091"/>
              <a:gd name="connsiteY9" fmla="*/ 3230564 h 4357229"/>
              <a:gd name="connsiteX10" fmla="*/ 595356 w 5997091"/>
              <a:gd name="connsiteY10" fmla="*/ 2747963 h 4357229"/>
              <a:gd name="connsiteX11" fmla="*/ 28620 w 5997091"/>
              <a:gd name="connsiteY11" fmla="*/ 2302933 h 4357229"/>
              <a:gd name="connsiteX0" fmla="*/ 1171 w 5969642"/>
              <a:gd name="connsiteY0" fmla="*/ 2302933 h 4357229"/>
              <a:gd name="connsiteX1" fmla="*/ 500175 w 5969642"/>
              <a:gd name="connsiteY1" fmla="*/ 1833563 h 4357229"/>
              <a:gd name="connsiteX2" fmla="*/ 923508 w 5969642"/>
              <a:gd name="connsiteY2" fmla="*/ 1418697 h 4357229"/>
              <a:gd name="connsiteX3" fmla="*/ 906575 w 5969642"/>
              <a:gd name="connsiteY3" fmla="*/ 521230 h 4357229"/>
              <a:gd name="connsiteX4" fmla="*/ 1414575 w 5969642"/>
              <a:gd name="connsiteY4" fmla="*/ 4763 h 4357229"/>
              <a:gd name="connsiteX5" fmla="*/ 5969642 w 5969642"/>
              <a:gd name="connsiteY5" fmla="*/ 0 h 4357229"/>
              <a:gd name="connsiteX6" fmla="*/ 5969642 w 5969642"/>
              <a:gd name="connsiteY6" fmla="*/ 4340226 h 4357229"/>
              <a:gd name="connsiteX7" fmla="*/ 1482839 w 5969642"/>
              <a:gd name="connsiteY7" fmla="*/ 4357159 h 4357229"/>
              <a:gd name="connsiteX8" fmla="*/ 915041 w 5969642"/>
              <a:gd name="connsiteY8" fmla="*/ 3848630 h 4357229"/>
              <a:gd name="connsiteX9" fmla="*/ 931975 w 5969642"/>
              <a:gd name="connsiteY9" fmla="*/ 3230564 h 4357229"/>
              <a:gd name="connsiteX10" fmla="*/ 567907 w 5969642"/>
              <a:gd name="connsiteY10" fmla="*/ 2747963 h 4357229"/>
              <a:gd name="connsiteX11" fmla="*/ 1171 w 5969642"/>
              <a:gd name="connsiteY11" fmla="*/ 2302933 h 4357229"/>
              <a:gd name="connsiteX0" fmla="*/ 168 w 5968639"/>
              <a:gd name="connsiteY0" fmla="*/ 2302933 h 4357229"/>
              <a:gd name="connsiteX1" fmla="*/ 499172 w 5968639"/>
              <a:gd name="connsiteY1" fmla="*/ 1833563 h 4357229"/>
              <a:gd name="connsiteX2" fmla="*/ 922505 w 5968639"/>
              <a:gd name="connsiteY2" fmla="*/ 1418697 h 4357229"/>
              <a:gd name="connsiteX3" fmla="*/ 905572 w 5968639"/>
              <a:gd name="connsiteY3" fmla="*/ 521230 h 4357229"/>
              <a:gd name="connsiteX4" fmla="*/ 1413572 w 5968639"/>
              <a:gd name="connsiteY4" fmla="*/ 4763 h 4357229"/>
              <a:gd name="connsiteX5" fmla="*/ 5968639 w 5968639"/>
              <a:gd name="connsiteY5" fmla="*/ 0 h 4357229"/>
              <a:gd name="connsiteX6" fmla="*/ 5968639 w 5968639"/>
              <a:gd name="connsiteY6" fmla="*/ 4340226 h 4357229"/>
              <a:gd name="connsiteX7" fmla="*/ 1481836 w 5968639"/>
              <a:gd name="connsiteY7" fmla="*/ 4357159 h 4357229"/>
              <a:gd name="connsiteX8" fmla="*/ 914038 w 5968639"/>
              <a:gd name="connsiteY8" fmla="*/ 3848630 h 4357229"/>
              <a:gd name="connsiteX9" fmla="*/ 930972 w 5968639"/>
              <a:gd name="connsiteY9" fmla="*/ 3230564 h 4357229"/>
              <a:gd name="connsiteX10" fmla="*/ 566904 w 5968639"/>
              <a:gd name="connsiteY10" fmla="*/ 2747963 h 4357229"/>
              <a:gd name="connsiteX11" fmla="*/ 168 w 5968639"/>
              <a:gd name="connsiteY11" fmla="*/ 2302933 h 4357229"/>
              <a:gd name="connsiteX0" fmla="*/ 168 w 5968639"/>
              <a:gd name="connsiteY0" fmla="*/ 2302933 h 4357229"/>
              <a:gd name="connsiteX1" fmla="*/ 499172 w 5968639"/>
              <a:gd name="connsiteY1" fmla="*/ 1833563 h 4357229"/>
              <a:gd name="connsiteX2" fmla="*/ 922505 w 5968639"/>
              <a:gd name="connsiteY2" fmla="*/ 1418697 h 4357229"/>
              <a:gd name="connsiteX3" fmla="*/ 905572 w 5968639"/>
              <a:gd name="connsiteY3" fmla="*/ 521230 h 4357229"/>
              <a:gd name="connsiteX4" fmla="*/ 1413572 w 5968639"/>
              <a:gd name="connsiteY4" fmla="*/ 4763 h 4357229"/>
              <a:gd name="connsiteX5" fmla="*/ 5968639 w 5968639"/>
              <a:gd name="connsiteY5" fmla="*/ 0 h 4357229"/>
              <a:gd name="connsiteX6" fmla="*/ 5968639 w 5968639"/>
              <a:gd name="connsiteY6" fmla="*/ 4340226 h 4357229"/>
              <a:gd name="connsiteX7" fmla="*/ 1481836 w 5968639"/>
              <a:gd name="connsiteY7" fmla="*/ 4357159 h 4357229"/>
              <a:gd name="connsiteX8" fmla="*/ 914038 w 5968639"/>
              <a:gd name="connsiteY8" fmla="*/ 3848630 h 4357229"/>
              <a:gd name="connsiteX9" fmla="*/ 930972 w 5968639"/>
              <a:gd name="connsiteY9" fmla="*/ 3230564 h 4357229"/>
              <a:gd name="connsiteX10" fmla="*/ 566904 w 5968639"/>
              <a:gd name="connsiteY10" fmla="*/ 2747963 h 4357229"/>
              <a:gd name="connsiteX11" fmla="*/ 168 w 5968639"/>
              <a:gd name="connsiteY11" fmla="*/ 2302933 h 4357229"/>
              <a:gd name="connsiteX0" fmla="*/ 148 w 5968619"/>
              <a:gd name="connsiteY0" fmla="*/ 2302933 h 4357229"/>
              <a:gd name="connsiteX1" fmla="*/ 499152 w 5968619"/>
              <a:gd name="connsiteY1" fmla="*/ 1833563 h 4357229"/>
              <a:gd name="connsiteX2" fmla="*/ 922485 w 5968619"/>
              <a:gd name="connsiteY2" fmla="*/ 1418697 h 4357229"/>
              <a:gd name="connsiteX3" fmla="*/ 905552 w 5968619"/>
              <a:gd name="connsiteY3" fmla="*/ 521230 h 4357229"/>
              <a:gd name="connsiteX4" fmla="*/ 1413552 w 5968619"/>
              <a:gd name="connsiteY4" fmla="*/ 4763 h 4357229"/>
              <a:gd name="connsiteX5" fmla="*/ 5968619 w 5968619"/>
              <a:gd name="connsiteY5" fmla="*/ 0 h 4357229"/>
              <a:gd name="connsiteX6" fmla="*/ 5968619 w 5968619"/>
              <a:gd name="connsiteY6" fmla="*/ 4340226 h 4357229"/>
              <a:gd name="connsiteX7" fmla="*/ 1481816 w 5968619"/>
              <a:gd name="connsiteY7" fmla="*/ 4357159 h 4357229"/>
              <a:gd name="connsiteX8" fmla="*/ 914018 w 5968619"/>
              <a:gd name="connsiteY8" fmla="*/ 3848630 h 4357229"/>
              <a:gd name="connsiteX9" fmla="*/ 930952 w 5968619"/>
              <a:gd name="connsiteY9" fmla="*/ 3230564 h 4357229"/>
              <a:gd name="connsiteX10" fmla="*/ 566884 w 5968619"/>
              <a:gd name="connsiteY10" fmla="*/ 2747963 h 4357229"/>
              <a:gd name="connsiteX11" fmla="*/ 148 w 5968619"/>
              <a:gd name="connsiteY11" fmla="*/ 2302933 h 4357229"/>
              <a:gd name="connsiteX0" fmla="*/ 8268 w 5976739"/>
              <a:gd name="connsiteY0" fmla="*/ 2302933 h 4357229"/>
              <a:gd name="connsiteX1" fmla="*/ 507272 w 5976739"/>
              <a:gd name="connsiteY1" fmla="*/ 1833563 h 4357229"/>
              <a:gd name="connsiteX2" fmla="*/ 930605 w 5976739"/>
              <a:gd name="connsiteY2" fmla="*/ 1418697 h 4357229"/>
              <a:gd name="connsiteX3" fmla="*/ 913672 w 5976739"/>
              <a:gd name="connsiteY3" fmla="*/ 521230 h 4357229"/>
              <a:gd name="connsiteX4" fmla="*/ 1421672 w 5976739"/>
              <a:gd name="connsiteY4" fmla="*/ 4763 h 4357229"/>
              <a:gd name="connsiteX5" fmla="*/ 5976739 w 5976739"/>
              <a:gd name="connsiteY5" fmla="*/ 0 h 4357229"/>
              <a:gd name="connsiteX6" fmla="*/ 5976739 w 5976739"/>
              <a:gd name="connsiteY6" fmla="*/ 4340226 h 4357229"/>
              <a:gd name="connsiteX7" fmla="*/ 1489936 w 5976739"/>
              <a:gd name="connsiteY7" fmla="*/ 4357159 h 4357229"/>
              <a:gd name="connsiteX8" fmla="*/ 922138 w 5976739"/>
              <a:gd name="connsiteY8" fmla="*/ 3848630 h 4357229"/>
              <a:gd name="connsiteX9" fmla="*/ 939072 w 5976739"/>
              <a:gd name="connsiteY9" fmla="*/ 3230564 h 4357229"/>
              <a:gd name="connsiteX10" fmla="*/ 8268 w 5976739"/>
              <a:gd name="connsiteY10" fmla="*/ 2302933 h 4357229"/>
              <a:gd name="connsiteX0" fmla="*/ 8268 w 5976739"/>
              <a:gd name="connsiteY0" fmla="*/ 2302933 h 4357229"/>
              <a:gd name="connsiteX1" fmla="*/ 507272 w 5976739"/>
              <a:gd name="connsiteY1" fmla="*/ 1833563 h 4357229"/>
              <a:gd name="connsiteX2" fmla="*/ 930605 w 5976739"/>
              <a:gd name="connsiteY2" fmla="*/ 1418697 h 4357229"/>
              <a:gd name="connsiteX3" fmla="*/ 913672 w 5976739"/>
              <a:gd name="connsiteY3" fmla="*/ 521230 h 4357229"/>
              <a:gd name="connsiteX4" fmla="*/ 1421672 w 5976739"/>
              <a:gd name="connsiteY4" fmla="*/ 4763 h 4357229"/>
              <a:gd name="connsiteX5" fmla="*/ 5976739 w 5976739"/>
              <a:gd name="connsiteY5" fmla="*/ 0 h 4357229"/>
              <a:gd name="connsiteX6" fmla="*/ 5976739 w 5976739"/>
              <a:gd name="connsiteY6" fmla="*/ 4340226 h 4357229"/>
              <a:gd name="connsiteX7" fmla="*/ 1489936 w 5976739"/>
              <a:gd name="connsiteY7" fmla="*/ 4357159 h 4357229"/>
              <a:gd name="connsiteX8" fmla="*/ 922138 w 5976739"/>
              <a:gd name="connsiteY8" fmla="*/ 3848630 h 4357229"/>
              <a:gd name="connsiteX9" fmla="*/ 939072 w 5976739"/>
              <a:gd name="connsiteY9" fmla="*/ 3230564 h 4357229"/>
              <a:gd name="connsiteX10" fmla="*/ 8268 w 5976739"/>
              <a:gd name="connsiteY10" fmla="*/ 2302933 h 4357229"/>
              <a:gd name="connsiteX0" fmla="*/ 15 w 5968486"/>
              <a:gd name="connsiteY0" fmla="*/ 2302933 h 4357229"/>
              <a:gd name="connsiteX1" fmla="*/ 499019 w 5968486"/>
              <a:gd name="connsiteY1" fmla="*/ 1833563 h 4357229"/>
              <a:gd name="connsiteX2" fmla="*/ 922352 w 5968486"/>
              <a:gd name="connsiteY2" fmla="*/ 1418697 h 4357229"/>
              <a:gd name="connsiteX3" fmla="*/ 905419 w 5968486"/>
              <a:gd name="connsiteY3" fmla="*/ 521230 h 4357229"/>
              <a:gd name="connsiteX4" fmla="*/ 1413419 w 5968486"/>
              <a:gd name="connsiteY4" fmla="*/ 4763 h 4357229"/>
              <a:gd name="connsiteX5" fmla="*/ 5968486 w 5968486"/>
              <a:gd name="connsiteY5" fmla="*/ 0 h 4357229"/>
              <a:gd name="connsiteX6" fmla="*/ 5968486 w 5968486"/>
              <a:gd name="connsiteY6" fmla="*/ 4340226 h 4357229"/>
              <a:gd name="connsiteX7" fmla="*/ 1481683 w 5968486"/>
              <a:gd name="connsiteY7" fmla="*/ 4357159 h 4357229"/>
              <a:gd name="connsiteX8" fmla="*/ 913885 w 5968486"/>
              <a:gd name="connsiteY8" fmla="*/ 3848630 h 4357229"/>
              <a:gd name="connsiteX9" fmla="*/ 930819 w 5968486"/>
              <a:gd name="connsiteY9" fmla="*/ 3230564 h 4357229"/>
              <a:gd name="connsiteX10" fmla="*/ 15 w 5968486"/>
              <a:gd name="connsiteY10" fmla="*/ 2302933 h 4357229"/>
              <a:gd name="connsiteX0" fmla="*/ 15 w 5968486"/>
              <a:gd name="connsiteY0" fmla="*/ 2302933 h 4357229"/>
              <a:gd name="connsiteX1" fmla="*/ 499019 w 5968486"/>
              <a:gd name="connsiteY1" fmla="*/ 1833563 h 4357229"/>
              <a:gd name="connsiteX2" fmla="*/ 922352 w 5968486"/>
              <a:gd name="connsiteY2" fmla="*/ 1418697 h 4357229"/>
              <a:gd name="connsiteX3" fmla="*/ 905419 w 5968486"/>
              <a:gd name="connsiteY3" fmla="*/ 521230 h 4357229"/>
              <a:gd name="connsiteX4" fmla="*/ 1413419 w 5968486"/>
              <a:gd name="connsiteY4" fmla="*/ 4763 h 4357229"/>
              <a:gd name="connsiteX5" fmla="*/ 5968486 w 5968486"/>
              <a:gd name="connsiteY5" fmla="*/ 0 h 4357229"/>
              <a:gd name="connsiteX6" fmla="*/ 5968486 w 5968486"/>
              <a:gd name="connsiteY6" fmla="*/ 4340226 h 4357229"/>
              <a:gd name="connsiteX7" fmla="*/ 1481683 w 5968486"/>
              <a:gd name="connsiteY7" fmla="*/ 4357159 h 4357229"/>
              <a:gd name="connsiteX8" fmla="*/ 913885 w 5968486"/>
              <a:gd name="connsiteY8" fmla="*/ 3848630 h 4357229"/>
              <a:gd name="connsiteX9" fmla="*/ 930819 w 5968486"/>
              <a:gd name="connsiteY9" fmla="*/ 3230564 h 4357229"/>
              <a:gd name="connsiteX10" fmla="*/ 15 w 5968486"/>
              <a:gd name="connsiteY10" fmla="*/ 2302933 h 4357229"/>
              <a:gd name="connsiteX0" fmla="*/ 15 w 5968486"/>
              <a:gd name="connsiteY0" fmla="*/ 2302933 h 4357229"/>
              <a:gd name="connsiteX1" fmla="*/ 499019 w 5968486"/>
              <a:gd name="connsiteY1" fmla="*/ 1833563 h 4357229"/>
              <a:gd name="connsiteX2" fmla="*/ 922352 w 5968486"/>
              <a:gd name="connsiteY2" fmla="*/ 1418697 h 4357229"/>
              <a:gd name="connsiteX3" fmla="*/ 905419 w 5968486"/>
              <a:gd name="connsiteY3" fmla="*/ 521230 h 4357229"/>
              <a:gd name="connsiteX4" fmla="*/ 1413419 w 5968486"/>
              <a:gd name="connsiteY4" fmla="*/ 4763 h 4357229"/>
              <a:gd name="connsiteX5" fmla="*/ 5968486 w 5968486"/>
              <a:gd name="connsiteY5" fmla="*/ 0 h 4357229"/>
              <a:gd name="connsiteX6" fmla="*/ 5968486 w 5968486"/>
              <a:gd name="connsiteY6" fmla="*/ 4340226 h 4357229"/>
              <a:gd name="connsiteX7" fmla="*/ 1481683 w 5968486"/>
              <a:gd name="connsiteY7" fmla="*/ 4357159 h 4357229"/>
              <a:gd name="connsiteX8" fmla="*/ 913885 w 5968486"/>
              <a:gd name="connsiteY8" fmla="*/ 3848630 h 4357229"/>
              <a:gd name="connsiteX9" fmla="*/ 930819 w 5968486"/>
              <a:gd name="connsiteY9" fmla="*/ 3230564 h 4357229"/>
              <a:gd name="connsiteX10" fmla="*/ 15 w 5968486"/>
              <a:gd name="connsiteY10" fmla="*/ 2302933 h 4357229"/>
              <a:gd name="connsiteX0" fmla="*/ 15 w 5968486"/>
              <a:gd name="connsiteY0" fmla="*/ 2302933 h 4357229"/>
              <a:gd name="connsiteX1" fmla="*/ 499019 w 5968486"/>
              <a:gd name="connsiteY1" fmla="*/ 1833563 h 4357229"/>
              <a:gd name="connsiteX2" fmla="*/ 922352 w 5968486"/>
              <a:gd name="connsiteY2" fmla="*/ 1418697 h 4357229"/>
              <a:gd name="connsiteX3" fmla="*/ 905419 w 5968486"/>
              <a:gd name="connsiteY3" fmla="*/ 521230 h 4357229"/>
              <a:gd name="connsiteX4" fmla="*/ 1413419 w 5968486"/>
              <a:gd name="connsiteY4" fmla="*/ 4763 h 4357229"/>
              <a:gd name="connsiteX5" fmla="*/ 5968486 w 5968486"/>
              <a:gd name="connsiteY5" fmla="*/ 0 h 4357229"/>
              <a:gd name="connsiteX6" fmla="*/ 5968486 w 5968486"/>
              <a:gd name="connsiteY6" fmla="*/ 4340226 h 4357229"/>
              <a:gd name="connsiteX7" fmla="*/ 1481683 w 5968486"/>
              <a:gd name="connsiteY7" fmla="*/ 4357159 h 4357229"/>
              <a:gd name="connsiteX8" fmla="*/ 913885 w 5968486"/>
              <a:gd name="connsiteY8" fmla="*/ 3848630 h 4357229"/>
              <a:gd name="connsiteX9" fmla="*/ 930819 w 5968486"/>
              <a:gd name="connsiteY9" fmla="*/ 3230564 h 4357229"/>
              <a:gd name="connsiteX10" fmla="*/ 15 w 5968486"/>
              <a:gd name="connsiteY10" fmla="*/ 2302933 h 4357229"/>
              <a:gd name="connsiteX0" fmla="*/ 15 w 5968486"/>
              <a:gd name="connsiteY0" fmla="*/ 2302933 h 4357229"/>
              <a:gd name="connsiteX1" fmla="*/ 922352 w 5968486"/>
              <a:gd name="connsiteY1" fmla="*/ 1418697 h 4357229"/>
              <a:gd name="connsiteX2" fmla="*/ 905419 w 5968486"/>
              <a:gd name="connsiteY2" fmla="*/ 521230 h 4357229"/>
              <a:gd name="connsiteX3" fmla="*/ 1413419 w 5968486"/>
              <a:gd name="connsiteY3" fmla="*/ 4763 h 4357229"/>
              <a:gd name="connsiteX4" fmla="*/ 5968486 w 5968486"/>
              <a:gd name="connsiteY4" fmla="*/ 0 h 4357229"/>
              <a:gd name="connsiteX5" fmla="*/ 5968486 w 5968486"/>
              <a:gd name="connsiteY5" fmla="*/ 4340226 h 4357229"/>
              <a:gd name="connsiteX6" fmla="*/ 1481683 w 5968486"/>
              <a:gd name="connsiteY6" fmla="*/ 4357159 h 4357229"/>
              <a:gd name="connsiteX7" fmla="*/ 913885 w 5968486"/>
              <a:gd name="connsiteY7" fmla="*/ 3848630 h 4357229"/>
              <a:gd name="connsiteX8" fmla="*/ 930819 w 5968486"/>
              <a:gd name="connsiteY8" fmla="*/ 3230564 h 4357229"/>
              <a:gd name="connsiteX9" fmla="*/ 15 w 5968486"/>
              <a:gd name="connsiteY9" fmla="*/ 2302933 h 4357229"/>
              <a:gd name="connsiteX0" fmla="*/ 15 w 5968486"/>
              <a:gd name="connsiteY0" fmla="*/ 2302933 h 4357229"/>
              <a:gd name="connsiteX1" fmla="*/ 922352 w 5968486"/>
              <a:gd name="connsiteY1" fmla="*/ 1418697 h 4357229"/>
              <a:gd name="connsiteX2" fmla="*/ 905419 w 5968486"/>
              <a:gd name="connsiteY2" fmla="*/ 521230 h 4357229"/>
              <a:gd name="connsiteX3" fmla="*/ 1413419 w 5968486"/>
              <a:gd name="connsiteY3" fmla="*/ 4763 h 4357229"/>
              <a:gd name="connsiteX4" fmla="*/ 5968486 w 5968486"/>
              <a:gd name="connsiteY4" fmla="*/ 0 h 4357229"/>
              <a:gd name="connsiteX5" fmla="*/ 5968486 w 5968486"/>
              <a:gd name="connsiteY5" fmla="*/ 4340226 h 4357229"/>
              <a:gd name="connsiteX6" fmla="*/ 1481683 w 5968486"/>
              <a:gd name="connsiteY6" fmla="*/ 4357159 h 4357229"/>
              <a:gd name="connsiteX7" fmla="*/ 913885 w 5968486"/>
              <a:gd name="connsiteY7" fmla="*/ 3848630 h 4357229"/>
              <a:gd name="connsiteX8" fmla="*/ 930819 w 5968486"/>
              <a:gd name="connsiteY8" fmla="*/ 3230564 h 4357229"/>
              <a:gd name="connsiteX9" fmla="*/ 15 w 5968486"/>
              <a:gd name="connsiteY9" fmla="*/ 2302933 h 4357229"/>
              <a:gd name="connsiteX0" fmla="*/ 2005 w 5970476"/>
              <a:gd name="connsiteY0" fmla="*/ 2302933 h 4357229"/>
              <a:gd name="connsiteX1" fmla="*/ 924342 w 5970476"/>
              <a:gd name="connsiteY1" fmla="*/ 1418697 h 4357229"/>
              <a:gd name="connsiteX2" fmla="*/ 907409 w 5970476"/>
              <a:gd name="connsiteY2" fmla="*/ 521230 h 4357229"/>
              <a:gd name="connsiteX3" fmla="*/ 1415409 w 5970476"/>
              <a:gd name="connsiteY3" fmla="*/ 4763 h 4357229"/>
              <a:gd name="connsiteX4" fmla="*/ 5970476 w 5970476"/>
              <a:gd name="connsiteY4" fmla="*/ 0 h 4357229"/>
              <a:gd name="connsiteX5" fmla="*/ 5970476 w 5970476"/>
              <a:gd name="connsiteY5" fmla="*/ 4340226 h 4357229"/>
              <a:gd name="connsiteX6" fmla="*/ 1483673 w 5970476"/>
              <a:gd name="connsiteY6" fmla="*/ 4357159 h 4357229"/>
              <a:gd name="connsiteX7" fmla="*/ 915875 w 5970476"/>
              <a:gd name="connsiteY7" fmla="*/ 3848630 h 4357229"/>
              <a:gd name="connsiteX8" fmla="*/ 932809 w 5970476"/>
              <a:gd name="connsiteY8" fmla="*/ 3230564 h 4357229"/>
              <a:gd name="connsiteX9" fmla="*/ 2005 w 5970476"/>
              <a:gd name="connsiteY9" fmla="*/ 2302933 h 4357229"/>
              <a:gd name="connsiteX0" fmla="*/ 2039 w 5970510"/>
              <a:gd name="connsiteY0" fmla="*/ 2302933 h 4357229"/>
              <a:gd name="connsiteX1" fmla="*/ 924376 w 5970510"/>
              <a:gd name="connsiteY1" fmla="*/ 1418697 h 4357229"/>
              <a:gd name="connsiteX2" fmla="*/ 907443 w 5970510"/>
              <a:gd name="connsiteY2" fmla="*/ 521230 h 4357229"/>
              <a:gd name="connsiteX3" fmla="*/ 1415443 w 5970510"/>
              <a:gd name="connsiteY3" fmla="*/ 4763 h 4357229"/>
              <a:gd name="connsiteX4" fmla="*/ 5970510 w 5970510"/>
              <a:gd name="connsiteY4" fmla="*/ 0 h 4357229"/>
              <a:gd name="connsiteX5" fmla="*/ 5970510 w 5970510"/>
              <a:gd name="connsiteY5" fmla="*/ 4340226 h 4357229"/>
              <a:gd name="connsiteX6" fmla="*/ 1483707 w 5970510"/>
              <a:gd name="connsiteY6" fmla="*/ 4357159 h 4357229"/>
              <a:gd name="connsiteX7" fmla="*/ 915909 w 5970510"/>
              <a:gd name="connsiteY7" fmla="*/ 3848630 h 4357229"/>
              <a:gd name="connsiteX8" fmla="*/ 932843 w 5970510"/>
              <a:gd name="connsiteY8" fmla="*/ 3230564 h 4357229"/>
              <a:gd name="connsiteX9" fmla="*/ 2039 w 5970510"/>
              <a:gd name="connsiteY9" fmla="*/ 2302933 h 4357229"/>
              <a:gd name="connsiteX0" fmla="*/ 79 w 5968550"/>
              <a:gd name="connsiteY0" fmla="*/ 2302933 h 4357229"/>
              <a:gd name="connsiteX1" fmla="*/ 922416 w 5968550"/>
              <a:gd name="connsiteY1" fmla="*/ 1418697 h 4357229"/>
              <a:gd name="connsiteX2" fmla="*/ 905483 w 5968550"/>
              <a:gd name="connsiteY2" fmla="*/ 521230 h 4357229"/>
              <a:gd name="connsiteX3" fmla="*/ 1413483 w 5968550"/>
              <a:gd name="connsiteY3" fmla="*/ 4763 h 4357229"/>
              <a:gd name="connsiteX4" fmla="*/ 5968550 w 5968550"/>
              <a:gd name="connsiteY4" fmla="*/ 0 h 4357229"/>
              <a:gd name="connsiteX5" fmla="*/ 5968550 w 5968550"/>
              <a:gd name="connsiteY5" fmla="*/ 4340226 h 4357229"/>
              <a:gd name="connsiteX6" fmla="*/ 1481747 w 5968550"/>
              <a:gd name="connsiteY6" fmla="*/ 4357159 h 4357229"/>
              <a:gd name="connsiteX7" fmla="*/ 913949 w 5968550"/>
              <a:gd name="connsiteY7" fmla="*/ 3848630 h 4357229"/>
              <a:gd name="connsiteX8" fmla="*/ 930883 w 5968550"/>
              <a:gd name="connsiteY8" fmla="*/ 3230564 h 4357229"/>
              <a:gd name="connsiteX9" fmla="*/ 79 w 5968550"/>
              <a:gd name="connsiteY9" fmla="*/ 2302933 h 4357229"/>
              <a:gd name="connsiteX0" fmla="*/ 79 w 5968550"/>
              <a:gd name="connsiteY0" fmla="*/ 2302933 h 4357229"/>
              <a:gd name="connsiteX1" fmla="*/ 922416 w 5968550"/>
              <a:gd name="connsiteY1" fmla="*/ 1342497 h 4357229"/>
              <a:gd name="connsiteX2" fmla="*/ 905483 w 5968550"/>
              <a:gd name="connsiteY2" fmla="*/ 521230 h 4357229"/>
              <a:gd name="connsiteX3" fmla="*/ 1413483 w 5968550"/>
              <a:gd name="connsiteY3" fmla="*/ 4763 h 4357229"/>
              <a:gd name="connsiteX4" fmla="*/ 5968550 w 5968550"/>
              <a:gd name="connsiteY4" fmla="*/ 0 h 4357229"/>
              <a:gd name="connsiteX5" fmla="*/ 5968550 w 5968550"/>
              <a:gd name="connsiteY5" fmla="*/ 4340226 h 4357229"/>
              <a:gd name="connsiteX6" fmla="*/ 1481747 w 5968550"/>
              <a:gd name="connsiteY6" fmla="*/ 4357159 h 4357229"/>
              <a:gd name="connsiteX7" fmla="*/ 913949 w 5968550"/>
              <a:gd name="connsiteY7" fmla="*/ 3848630 h 4357229"/>
              <a:gd name="connsiteX8" fmla="*/ 930883 w 5968550"/>
              <a:gd name="connsiteY8" fmla="*/ 3230564 h 4357229"/>
              <a:gd name="connsiteX9" fmla="*/ 79 w 5968550"/>
              <a:gd name="connsiteY9" fmla="*/ 2302933 h 4357229"/>
              <a:gd name="connsiteX0" fmla="*/ 78 w 5968549"/>
              <a:gd name="connsiteY0" fmla="*/ 2302933 h 4357229"/>
              <a:gd name="connsiteX1" fmla="*/ 922415 w 5968549"/>
              <a:gd name="connsiteY1" fmla="*/ 1342497 h 4357229"/>
              <a:gd name="connsiteX2" fmla="*/ 905482 w 5968549"/>
              <a:gd name="connsiteY2" fmla="*/ 521230 h 4357229"/>
              <a:gd name="connsiteX3" fmla="*/ 1413482 w 5968549"/>
              <a:gd name="connsiteY3" fmla="*/ 4763 h 4357229"/>
              <a:gd name="connsiteX4" fmla="*/ 5968549 w 5968549"/>
              <a:gd name="connsiteY4" fmla="*/ 0 h 4357229"/>
              <a:gd name="connsiteX5" fmla="*/ 5968549 w 5968549"/>
              <a:gd name="connsiteY5" fmla="*/ 4340226 h 4357229"/>
              <a:gd name="connsiteX6" fmla="*/ 1481746 w 5968549"/>
              <a:gd name="connsiteY6" fmla="*/ 4357159 h 4357229"/>
              <a:gd name="connsiteX7" fmla="*/ 913948 w 5968549"/>
              <a:gd name="connsiteY7" fmla="*/ 3848630 h 4357229"/>
              <a:gd name="connsiteX8" fmla="*/ 930882 w 5968549"/>
              <a:gd name="connsiteY8" fmla="*/ 3230564 h 4357229"/>
              <a:gd name="connsiteX9" fmla="*/ 78 w 5968549"/>
              <a:gd name="connsiteY9" fmla="*/ 2302933 h 4357229"/>
              <a:gd name="connsiteX0" fmla="*/ 16 w 5968487"/>
              <a:gd name="connsiteY0" fmla="*/ 2302933 h 4357229"/>
              <a:gd name="connsiteX1" fmla="*/ 922353 w 5968487"/>
              <a:gd name="connsiteY1" fmla="*/ 1342497 h 4357229"/>
              <a:gd name="connsiteX2" fmla="*/ 905420 w 5968487"/>
              <a:gd name="connsiteY2" fmla="*/ 521230 h 4357229"/>
              <a:gd name="connsiteX3" fmla="*/ 1413420 w 5968487"/>
              <a:gd name="connsiteY3" fmla="*/ 4763 h 4357229"/>
              <a:gd name="connsiteX4" fmla="*/ 5968487 w 5968487"/>
              <a:gd name="connsiteY4" fmla="*/ 0 h 4357229"/>
              <a:gd name="connsiteX5" fmla="*/ 5968487 w 5968487"/>
              <a:gd name="connsiteY5" fmla="*/ 4340226 h 4357229"/>
              <a:gd name="connsiteX6" fmla="*/ 1481684 w 5968487"/>
              <a:gd name="connsiteY6" fmla="*/ 4357159 h 4357229"/>
              <a:gd name="connsiteX7" fmla="*/ 913886 w 5968487"/>
              <a:gd name="connsiteY7" fmla="*/ 3848630 h 4357229"/>
              <a:gd name="connsiteX8" fmla="*/ 930820 w 5968487"/>
              <a:gd name="connsiteY8" fmla="*/ 3230564 h 4357229"/>
              <a:gd name="connsiteX9" fmla="*/ 16 w 5968487"/>
              <a:gd name="connsiteY9" fmla="*/ 2302933 h 4357229"/>
              <a:gd name="connsiteX0" fmla="*/ 16 w 5968487"/>
              <a:gd name="connsiteY0" fmla="*/ 2302933 h 4357229"/>
              <a:gd name="connsiteX1" fmla="*/ 922353 w 5968487"/>
              <a:gd name="connsiteY1" fmla="*/ 1342497 h 4357229"/>
              <a:gd name="connsiteX2" fmla="*/ 905420 w 5968487"/>
              <a:gd name="connsiteY2" fmla="*/ 521230 h 4357229"/>
              <a:gd name="connsiteX3" fmla="*/ 1413420 w 5968487"/>
              <a:gd name="connsiteY3" fmla="*/ 4763 h 4357229"/>
              <a:gd name="connsiteX4" fmla="*/ 5968487 w 5968487"/>
              <a:gd name="connsiteY4" fmla="*/ 0 h 4357229"/>
              <a:gd name="connsiteX5" fmla="*/ 5968487 w 5968487"/>
              <a:gd name="connsiteY5" fmla="*/ 4340226 h 4357229"/>
              <a:gd name="connsiteX6" fmla="*/ 1481684 w 5968487"/>
              <a:gd name="connsiteY6" fmla="*/ 4357159 h 4357229"/>
              <a:gd name="connsiteX7" fmla="*/ 913886 w 5968487"/>
              <a:gd name="connsiteY7" fmla="*/ 3848630 h 4357229"/>
              <a:gd name="connsiteX8" fmla="*/ 930820 w 5968487"/>
              <a:gd name="connsiteY8" fmla="*/ 3230564 h 4357229"/>
              <a:gd name="connsiteX9" fmla="*/ 16 w 5968487"/>
              <a:gd name="connsiteY9" fmla="*/ 2302933 h 4357229"/>
              <a:gd name="connsiteX0" fmla="*/ 16 w 5968487"/>
              <a:gd name="connsiteY0" fmla="*/ 2302933 h 4357229"/>
              <a:gd name="connsiteX1" fmla="*/ 922353 w 5968487"/>
              <a:gd name="connsiteY1" fmla="*/ 1342497 h 4357229"/>
              <a:gd name="connsiteX2" fmla="*/ 905420 w 5968487"/>
              <a:gd name="connsiteY2" fmla="*/ 521230 h 4357229"/>
              <a:gd name="connsiteX3" fmla="*/ 1413420 w 5968487"/>
              <a:gd name="connsiteY3" fmla="*/ 4763 h 4357229"/>
              <a:gd name="connsiteX4" fmla="*/ 5968487 w 5968487"/>
              <a:gd name="connsiteY4" fmla="*/ 0 h 4357229"/>
              <a:gd name="connsiteX5" fmla="*/ 5968487 w 5968487"/>
              <a:gd name="connsiteY5" fmla="*/ 4340226 h 4357229"/>
              <a:gd name="connsiteX6" fmla="*/ 1481684 w 5968487"/>
              <a:gd name="connsiteY6" fmla="*/ 4357159 h 4357229"/>
              <a:gd name="connsiteX7" fmla="*/ 913886 w 5968487"/>
              <a:gd name="connsiteY7" fmla="*/ 3848630 h 4357229"/>
              <a:gd name="connsiteX8" fmla="*/ 930820 w 5968487"/>
              <a:gd name="connsiteY8" fmla="*/ 3230564 h 4357229"/>
              <a:gd name="connsiteX9" fmla="*/ 16 w 5968487"/>
              <a:gd name="connsiteY9" fmla="*/ 2302933 h 4357229"/>
              <a:gd name="connsiteX0" fmla="*/ 16 w 5968487"/>
              <a:gd name="connsiteY0" fmla="*/ 2302933 h 4357229"/>
              <a:gd name="connsiteX1" fmla="*/ 922353 w 5968487"/>
              <a:gd name="connsiteY1" fmla="*/ 1342497 h 4357229"/>
              <a:gd name="connsiteX2" fmla="*/ 905420 w 5968487"/>
              <a:gd name="connsiteY2" fmla="*/ 521230 h 4357229"/>
              <a:gd name="connsiteX3" fmla="*/ 1413420 w 5968487"/>
              <a:gd name="connsiteY3" fmla="*/ 4763 h 4357229"/>
              <a:gd name="connsiteX4" fmla="*/ 5968487 w 5968487"/>
              <a:gd name="connsiteY4" fmla="*/ 0 h 4357229"/>
              <a:gd name="connsiteX5" fmla="*/ 5968487 w 5968487"/>
              <a:gd name="connsiteY5" fmla="*/ 4340226 h 4357229"/>
              <a:gd name="connsiteX6" fmla="*/ 1481684 w 5968487"/>
              <a:gd name="connsiteY6" fmla="*/ 4357159 h 4357229"/>
              <a:gd name="connsiteX7" fmla="*/ 913886 w 5968487"/>
              <a:gd name="connsiteY7" fmla="*/ 3848630 h 4357229"/>
              <a:gd name="connsiteX8" fmla="*/ 930820 w 5968487"/>
              <a:gd name="connsiteY8" fmla="*/ 3230564 h 4357229"/>
              <a:gd name="connsiteX9" fmla="*/ 16 w 5968487"/>
              <a:gd name="connsiteY9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905420 w 5968487"/>
              <a:gd name="connsiteY2" fmla="*/ 521230 h 4357229"/>
              <a:gd name="connsiteX3" fmla="*/ 1413420 w 5968487"/>
              <a:gd name="connsiteY3" fmla="*/ 4763 h 4357229"/>
              <a:gd name="connsiteX4" fmla="*/ 5968487 w 5968487"/>
              <a:gd name="connsiteY4" fmla="*/ 0 h 4357229"/>
              <a:gd name="connsiteX5" fmla="*/ 5968487 w 5968487"/>
              <a:gd name="connsiteY5" fmla="*/ 4340226 h 4357229"/>
              <a:gd name="connsiteX6" fmla="*/ 1481684 w 5968487"/>
              <a:gd name="connsiteY6" fmla="*/ 4357159 h 4357229"/>
              <a:gd name="connsiteX7" fmla="*/ 913886 w 5968487"/>
              <a:gd name="connsiteY7" fmla="*/ 3848630 h 4357229"/>
              <a:gd name="connsiteX8" fmla="*/ 930820 w 5968487"/>
              <a:gd name="connsiteY8" fmla="*/ 3230564 h 4357229"/>
              <a:gd name="connsiteX9" fmla="*/ 16 w 5968487"/>
              <a:gd name="connsiteY9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905420 w 5968487"/>
              <a:gd name="connsiteY2" fmla="*/ 521230 h 4357229"/>
              <a:gd name="connsiteX3" fmla="*/ 1413420 w 5968487"/>
              <a:gd name="connsiteY3" fmla="*/ 4763 h 4357229"/>
              <a:gd name="connsiteX4" fmla="*/ 5968487 w 5968487"/>
              <a:gd name="connsiteY4" fmla="*/ 0 h 4357229"/>
              <a:gd name="connsiteX5" fmla="*/ 5968487 w 5968487"/>
              <a:gd name="connsiteY5" fmla="*/ 4340226 h 4357229"/>
              <a:gd name="connsiteX6" fmla="*/ 1481684 w 5968487"/>
              <a:gd name="connsiteY6" fmla="*/ 4357159 h 4357229"/>
              <a:gd name="connsiteX7" fmla="*/ 913886 w 5968487"/>
              <a:gd name="connsiteY7" fmla="*/ 3848630 h 4357229"/>
              <a:gd name="connsiteX8" fmla="*/ 930820 w 5968487"/>
              <a:gd name="connsiteY8" fmla="*/ 3230564 h 4357229"/>
              <a:gd name="connsiteX9" fmla="*/ 16 w 5968487"/>
              <a:gd name="connsiteY9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905420 w 5968487"/>
              <a:gd name="connsiteY2" fmla="*/ 521230 h 4357229"/>
              <a:gd name="connsiteX3" fmla="*/ 1413420 w 5968487"/>
              <a:gd name="connsiteY3" fmla="*/ 4763 h 4357229"/>
              <a:gd name="connsiteX4" fmla="*/ 5968487 w 5968487"/>
              <a:gd name="connsiteY4" fmla="*/ 0 h 4357229"/>
              <a:gd name="connsiteX5" fmla="*/ 5968487 w 5968487"/>
              <a:gd name="connsiteY5" fmla="*/ 4340226 h 4357229"/>
              <a:gd name="connsiteX6" fmla="*/ 1481684 w 5968487"/>
              <a:gd name="connsiteY6" fmla="*/ 4357159 h 4357229"/>
              <a:gd name="connsiteX7" fmla="*/ 913886 w 5968487"/>
              <a:gd name="connsiteY7" fmla="*/ 3848630 h 4357229"/>
              <a:gd name="connsiteX8" fmla="*/ 930820 w 5968487"/>
              <a:gd name="connsiteY8" fmla="*/ 3230564 h 4357229"/>
              <a:gd name="connsiteX9" fmla="*/ 16 w 5968487"/>
              <a:gd name="connsiteY9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1413420 w 5968487"/>
              <a:gd name="connsiteY2" fmla="*/ 4763 h 4357229"/>
              <a:gd name="connsiteX3" fmla="*/ 5968487 w 5968487"/>
              <a:gd name="connsiteY3" fmla="*/ 0 h 4357229"/>
              <a:gd name="connsiteX4" fmla="*/ 5968487 w 5968487"/>
              <a:gd name="connsiteY4" fmla="*/ 4340226 h 4357229"/>
              <a:gd name="connsiteX5" fmla="*/ 1481684 w 5968487"/>
              <a:gd name="connsiteY5" fmla="*/ 4357159 h 4357229"/>
              <a:gd name="connsiteX6" fmla="*/ 913886 w 5968487"/>
              <a:gd name="connsiteY6" fmla="*/ 3848630 h 4357229"/>
              <a:gd name="connsiteX7" fmla="*/ 930820 w 5968487"/>
              <a:gd name="connsiteY7" fmla="*/ 3230564 h 4357229"/>
              <a:gd name="connsiteX8" fmla="*/ 16 w 5968487"/>
              <a:gd name="connsiteY8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1413420 w 5968487"/>
              <a:gd name="connsiteY2" fmla="*/ 4763 h 4357229"/>
              <a:gd name="connsiteX3" fmla="*/ 5968487 w 5968487"/>
              <a:gd name="connsiteY3" fmla="*/ 0 h 4357229"/>
              <a:gd name="connsiteX4" fmla="*/ 5968487 w 5968487"/>
              <a:gd name="connsiteY4" fmla="*/ 4340226 h 4357229"/>
              <a:gd name="connsiteX5" fmla="*/ 1481684 w 5968487"/>
              <a:gd name="connsiteY5" fmla="*/ 4357159 h 4357229"/>
              <a:gd name="connsiteX6" fmla="*/ 913886 w 5968487"/>
              <a:gd name="connsiteY6" fmla="*/ 3848630 h 4357229"/>
              <a:gd name="connsiteX7" fmla="*/ 930820 w 5968487"/>
              <a:gd name="connsiteY7" fmla="*/ 3230564 h 4357229"/>
              <a:gd name="connsiteX8" fmla="*/ 16 w 5968487"/>
              <a:gd name="connsiteY8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1413420 w 5968487"/>
              <a:gd name="connsiteY2" fmla="*/ 4763 h 4357229"/>
              <a:gd name="connsiteX3" fmla="*/ 5968487 w 5968487"/>
              <a:gd name="connsiteY3" fmla="*/ 0 h 4357229"/>
              <a:gd name="connsiteX4" fmla="*/ 5968487 w 5968487"/>
              <a:gd name="connsiteY4" fmla="*/ 4340226 h 4357229"/>
              <a:gd name="connsiteX5" fmla="*/ 1481684 w 5968487"/>
              <a:gd name="connsiteY5" fmla="*/ 4357159 h 4357229"/>
              <a:gd name="connsiteX6" fmla="*/ 913886 w 5968487"/>
              <a:gd name="connsiteY6" fmla="*/ 3848630 h 4357229"/>
              <a:gd name="connsiteX7" fmla="*/ 930820 w 5968487"/>
              <a:gd name="connsiteY7" fmla="*/ 3230564 h 4357229"/>
              <a:gd name="connsiteX8" fmla="*/ 16 w 5968487"/>
              <a:gd name="connsiteY8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1413420 w 5968487"/>
              <a:gd name="connsiteY2" fmla="*/ 4763 h 4357229"/>
              <a:gd name="connsiteX3" fmla="*/ 5968487 w 5968487"/>
              <a:gd name="connsiteY3" fmla="*/ 0 h 4357229"/>
              <a:gd name="connsiteX4" fmla="*/ 5968487 w 5968487"/>
              <a:gd name="connsiteY4" fmla="*/ 4340226 h 4357229"/>
              <a:gd name="connsiteX5" fmla="*/ 1481684 w 5968487"/>
              <a:gd name="connsiteY5" fmla="*/ 4357159 h 4357229"/>
              <a:gd name="connsiteX6" fmla="*/ 913886 w 5968487"/>
              <a:gd name="connsiteY6" fmla="*/ 3848630 h 4357229"/>
              <a:gd name="connsiteX7" fmla="*/ 930820 w 5968487"/>
              <a:gd name="connsiteY7" fmla="*/ 3230564 h 4357229"/>
              <a:gd name="connsiteX8" fmla="*/ 16 w 5968487"/>
              <a:gd name="connsiteY8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1413420 w 5968487"/>
              <a:gd name="connsiteY2" fmla="*/ 4763 h 4357229"/>
              <a:gd name="connsiteX3" fmla="*/ 5968487 w 5968487"/>
              <a:gd name="connsiteY3" fmla="*/ 0 h 4357229"/>
              <a:gd name="connsiteX4" fmla="*/ 5968487 w 5968487"/>
              <a:gd name="connsiteY4" fmla="*/ 4340226 h 4357229"/>
              <a:gd name="connsiteX5" fmla="*/ 1481684 w 5968487"/>
              <a:gd name="connsiteY5" fmla="*/ 4357159 h 4357229"/>
              <a:gd name="connsiteX6" fmla="*/ 913886 w 5968487"/>
              <a:gd name="connsiteY6" fmla="*/ 3848630 h 4357229"/>
              <a:gd name="connsiteX7" fmla="*/ 930820 w 5968487"/>
              <a:gd name="connsiteY7" fmla="*/ 3230564 h 4357229"/>
              <a:gd name="connsiteX8" fmla="*/ 16 w 5968487"/>
              <a:gd name="connsiteY8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1413420 w 5968487"/>
              <a:gd name="connsiteY2" fmla="*/ 4763 h 4357229"/>
              <a:gd name="connsiteX3" fmla="*/ 5968487 w 5968487"/>
              <a:gd name="connsiteY3" fmla="*/ 0 h 4357229"/>
              <a:gd name="connsiteX4" fmla="*/ 5968487 w 5968487"/>
              <a:gd name="connsiteY4" fmla="*/ 4340226 h 4357229"/>
              <a:gd name="connsiteX5" fmla="*/ 1481684 w 5968487"/>
              <a:gd name="connsiteY5" fmla="*/ 4357159 h 4357229"/>
              <a:gd name="connsiteX6" fmla="*/ 913886 w 5968487"/>
              <a:gd name="connsiteY6" fmla="*/ 3848630 h 4357229"/>
              <a:gd name="connsiteX7" fmla="*/ 930820 w 5968487"/>
              <a:gd name="connsiteY7" fmla="*/ 3230564 h 4357229"/>
              <a:gd name="connsiteX8" fmla="*/ 16 w 5968487"/>
              <a:gd name="connsiteY8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1413420 w 5968487"/>
              <a:gd name="connsiteY2" fmla="*/ 4763 h 4357229"/>
              <a:gd name="connsiteX3" fmla="*/ 5968487 w 5968487"/>
              <a:gd name="connsiteY3" fmla="*/ 0 h 4357229"/>
              <a:gd name="connsiteX4" fmla="*/ 5968487 w 5968487"/>
              <a:gd name="connsiteY4" fmla="*/ 4340226 h 4357229"/>
              <a:gd name="connsiteX5" fmla="*/ 1481684 w 5968487"/>
              <a:gd name="connsiteY5" fmla="*/ 4357159 h 4357229"/>
              <a:gd name="connsiteX6" fmla="*/ 913886 w 5968487"/>
              <a:gd name="connsiteY6" fmla="*/ 3848630 h 4357229"/>
              <a:gd name="connsiteX7" fmla="*/ 930820 w 5968487"/>
              <a:gd name="connsiteY7" fmla="*/ 3230564 h 4357229"/>
              <a:gd name="connsiteX8" fmla="*/ 16 w 5968487"/>
              <a:gd name="connsiteY8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1506553 w 5968487"/>
              <a:gd name="connsiteY2" fmla="*/ 4763 h 4357229"/>
              <a:gd name="connsiteX3" fmla="*/ 5968487 w 5968487"/>
              <a:gd name="connsiteY3" fmla="*/ 0 h 4357229"/>
              <a:gd name="connsiteX4" fmla="*/ 5968487 w 5968487"/>
              <a:gd name="connsiteY4" fmla="*/ 4340226 h 4357229"/>
              <a:gd name="connsiteX5" fmla="*/ 1481684 w 5968487"/>
              <a:gd name="connsiteY5" fmla="*/ 4357159 h 4357229"/>
              <a:gd name="connsiteX6" fmla="*/ 913886 w 5968487"/>
              <a:gd name="connsiteY6" fmla="*/ 3848630 h 4357229"/>
              <a:gd name="connsiteX7" fmla="*/ 930820 w 5968487"/>
              <a:gd name="connsiteY7" fmla="*/ 3230564 h 4357229"/>
              <a:gd name="connsiteX8" fmla="*/ 16 w 5968487"/>
              <a:gd name="connsiteY8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1506553 w 5968487"/>
              <a:gd name="connsiteY2" fmla="*/ 4763 h 4357229"/>
              <a:gd name="connsiteX3" fmla="*/ 5968487 w 5968487"/>
              <a:gd name="connsiteY3" fmla="*/ 0 h 4357229"/>
              <a:gd name="connsiteX4" fmla="*/ 5968487 w 5968487"/>
              <a:gd name="connsiteY4" fmla="*/ 4340226 h 4357229"/>
              <a:gd name="connsiteX5" fmla="*/ 1481684 w 5968487"/>
              <a:gd name="connsiteY5" fmla="*/ 4357159 h 4357229"/>
              <a:gd name="connsiteX6" fmla="*/ 913886 w 5968487"/>
              <a:gd name="connsiteY6" fmla="*/ 3848630 h 4357229"/>
              <a:gd name="connsiteX7" fmla="*/ 930820 w 5968487"/>
              <a:gd name="connsiteY7" fmla="*/ 3230564 h 4357229"/>
              <a:gd name="connsiteX8" fmla="*/ 16 w 5968487"/>
              <a:gd name="connsiteY8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1506553 w 5968487"/>
              <a:gd name="connsiteY2" fmla="*/ 4763 h 4357229"/>
              <a:gd name="connsiteX3" fmla="*/ 5968487 w 5968487"/>
              <a:gd name="connsiteY3" fmla="*/ 0 h 4357229"/>
              <a:gd name="connsiteX4" fmla="*/ 5968487 w 5968487"/>
              <a:gd name="connsiteY4" fmla="*/ 4340226 h 4357229"/>
              <a:gd name="connsiteX5" fmla="*/ 1481684 w 5968487"/>
              <a:gd name="connsiteY5" fmla="*/ 4357159 h 4357229"/>
              <a:gd name="connsiteX6" fmla="*/ 913886 w 5968487"/>
              <a:gd name="connsiteY6" fmla="*/ 3848630 h 4357229"/>
              <a:gd name="connsiteX7" fmla="*/ 930820 w 5968487"/>
              <a:gd name="connsiteY7" fmla="*/ 3230564 h 4357229"/>
              <a:gd name="connsiteX8" fmla="*/ 16 w 5968487"/>
              <a:gd name="connsiteY8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1506553 w 5968487"/>
              <a:gd name="connsiteY2" fmla="*/ 4763 h 4357229"/>
              <a:gd name="connsiteX3" fmla="*/ 5968487 w 5968487"/>
              <a:gd name="connsiteY3" fmla="*/ 0 h 4357229"/>
              <a:gd name="connsiteX4" fmla="*/ 5968487 w 5968487"/>
              <a:gd name="connsiteY4" fmla="*/ 4340226 h 4357229"/>
              <a:gd name="connsiteX5" fmla="*/ 1481684 w 5968487"/>
              <a:gd name="connsiteY5" fmla="*/ 4357159 h 4357229"/>
              <a:gd name="connsiteX6" fmla="*/ 913886 w 5968487"/>
              <a:gd name="connsiteY6" fmla="*/ 3848630 h 4357229"/>
              <a:gd name="connsiteX7" fmla="*/ 930820 w 5968487"/>
              <a:gd name="connsiteY7" fmla="*/ 3230564 h 4357229"/>
              <a:gd name="connsiteX8" fmla="*/ 16 w 5968487"/>
              <a:gd name="connsiteY8" fmla="*/ 2302933 h 4357229"/>
              <a:gd name="connsiteX0" fmla="*/ 16 w 5968487"/>
              <a:gd name="connsiteY0" fmla="*/ 2302933 h 4357159"/>
              <a:gd name="connsiteX1" fmla="*/ 930820 w 5968487"/>
              <a:gd name="connsiteY1" fmla="*/ 1283230 h 4357159"/>
              <a:gd name="connsiteX2" fmla="*/ 1506553 w 5968487"/>
              <a:gd name="connsiteY2" fmla="*/ 4763 h 4357159"/>
              <a:gd name="connsiteX3" fmla="*/ 5968487 w 5968487"/>
              <a:gd name="connsiteY3" fmla="*/ 0 h 4357159"/>
              <a:gd name="connsiteX4" fmla="*/ 5968487 w 5968487"/>
              <a:gd name="connsiteY4" fmla="*/ 4340226 h 4357159"/>
              <a:gd name="connsiteX5" fmla="*/ 1481684 w 5968487"/>
              <a:gd name="connsiteY5" fmla="*/ 4357159 h 4357159"/>
              <a:gd name="connsiteX6" fmla="*/ 930820 w 5968487"/>
              <a:gd name="connsiteY6" fmla="*/ 3230564 h 4357159"/>
              <a:gd name="connsiteX7" fmla="*/ 16 w 5968487"/>
              <a:gd name="connsiteY7" fmla="*/ 2302933 h 4357159"/>
              <a:gd name="connsiteX0" fmla="*/ 16 w 5968487"/>
              <a:gd name="connsiteY0" fmla="*/ 2302933 h 4357248"/>
              <a:gd name="connsiteX1" fmla="*/ 930820 w 5968487"/>
              <a:gd name="connsiteY1" fmla="*/ 1283230 h 4357248"/>
              <a:gd name="connsiteX2" fmla="*/ 1506553 w 5968487"/>
              <a:gd name="connsiteY2" fmla="*/ 4763 h 4357248"/>
              <a:gd name="connsiteX3" fmla="*/ 5968487 w 5968487"/>
              <a:gd name="connsiteY3" fmla="*/ 0 h 4357248"/>
              <a:gd name="connsiteX4" fmla="*/ 5968487 w 5968487"/>
              <a:gd name="connsiteY4" fmla="*/ 4340226 h 4357248"/>
              <a:gd name="connsiteX5" fmla="*/ 1481684 w 5968487"/>
              <a:gd name="connsiteY5" fmla="*/ 4357159 h 4357248"/>
              <a:gd name="connsiteX6" fmla="*/ 930820 w 5968487"/>
              <a:gd name="connsiteY6" fmla="*/ 3230564 h 4357248"/>
              <a:gd name="connsiteX7" fmla="*/ 16 w 5968487"/>
              <a:gd name="connsiteY7" fmla="*/ 2302933 h 4357248"/>
              <a:gd name="connsiteX0" fmla="*/ 16 w 5968487"/>
              <a:gd name="connsiteY0" fmla="*/ 2302933 h 4357303"/>
              <a:gd name="connsiteX1" fmla="*/ 930820 w 5968487"/>
              <a:gd name="connsiteY1" fmla="*/ 1283230 h 4357303"/>
              <a:gd name="connsiteX2" fmla="*/ 1506553 w 5968487"/>
              <a:gd name="connsiteY2" fmla="*/ 4763 h 4357303"/>
              <a:gd name="connsiteX3" fmla="*/ 5968487 w 5968487"/>
              <a:gd name="connsiteY3" fmla="*/ 0 h 4357303"/>
              <a:gd name="connsiteX4" fmla="*/ 5968487 w 5968487"/>
              <a:gd name="connsiteY4" fmla="*/ 4340226 h 4357303"/>
              <a:gd name="connsiteX5" fmla="*/ 1481684 w 5968487"/>
              <a:gd name="connsiteY5" fmla="*/ 4357159 h 4357303"/>
              <a:gd name="connsiteX6" fmla="*/ 930820 w 5968487"/>
              <a:gd name="connsiteY6" fmla="*/ 3230564 h 4357303"/>
              <a:gd name="connsiteX7" fmla="*/ 16 w 5968487"/>
              <a:gd name="connsiteY7" fmla="*/ 2302933 h 4357303"/>
              <a:gd name="connsiteX0" fmla="*/ 15 w 5968486"/>
              <a:gd name="connsiteY0" fmla="*/ 2302933 h 4357303"/>
              <a:gd name="connsiteX1" fmla="*/ 930819 w 5968486"/>
              <a:gd name="connsiteY1" fmla="*/ 1283230 h 4357303"/>
              <a:gd name="connsiteX2" fmla="*/ 1506552 w 5968486"/>
              <a:gd name="connsiteY2" fmla="*/ 4763 h 4357303"/>
              <a:gd name="connsiteX3" fmla="*/ 5968486 w 5968486"/>
              <a:gd name="connsiteY3" fmla="*/ 0 h 4357303"/>
              <a:gd name="connsiteX4" fmla="*/ 5968486 w 5968486"/>
              <a:gd name="connsiteY4" fmla="*/ 4340226 h 4357303"/>
              <a:gd name="connsiteX5" fmla="*/ 1481683 w 5968486"/>
              <a:gd name="connsiteY5" fmla="*/ 4357159 h 4357303"/>
              <a:gd name="connsiteX6" fmla="*/ 930819 w 5968486"/>
              <a:gd name="connsiteY6" fmla="*/ 3230564 h 4357303"/>
              <a:gd name="connsiteX7" fmla="*/ 15 w 5968486"/>
              <a:gd name="connsiteY7" fmla="*/ 2302933 h 4357303"/>
              <a:gd name="connsiteX0" fmla="*/ 15 w 5968486"/>
              <a:gd name="connsiteY0" fmla="*/ 2302933 h 4357339"/>
              <a:gd name="connsiteX1" fmla="*/ 930819 w 5968486"/>
              <a:gd name="connsiteY1" fmla="*/ 1283230 h 4357339"/>
              <a:gd name="connsiteX2" fmla="*/ 1506552 w 5968486"/>
              <a:gd name="connsiteY2" fmla="*/ 4763 h 4357339"/>
              <a:gd name="connsiteX3" fmla="*/ 5968486 w 5968486"/>
              <a:gd name="connsiteY3" fmla="*/ 0 h 4357339"/>
              <a:gd name="connsiteX4" fmla="*/ 5968486 w 5968486"/>
              <a:gd name="connsiteY4" fmla="*/ 4340226 h 4357339"/>
              <a:gd name="connsiteX5" fmla="*/ 1481683 w 5968486"/>
              <a:gd name="connsiteY5" fmla="*/ 4357159 h 4357339"/>
              <a:gd name="connsiteX6" fmla="*/ 930819 w 5968486"/>
              <a:gd name="connsiteY6" fmla="*/ 3230564 h 4357339"/>
              <a:gd name="connsiteX7" fmla="*/ 15 w 5968486"/>
              <a:gd name="connsiteY7" fmla="*/ 2302933 h 4357339"/>
              <a:gd name="connsiteX0" fmla="*/ 15 w 5968486"/>
              <a:gd name="connsiteY0" fmla="*/ 2302933 h 4357762"/>
              <a:gd name="connsiteX1" fmla="*/ 930819 w 5968486"/>
              <a:gd name="connsiteY1" fmla="*/ 1283230 h 4357762"/>
              <a:gd name="connsiteX2" fmla="*/ 1506552 w 5968486"/>
              <a:gd name="connsiteY2" fmla="*/ 4763 h 4357762"/>
              <a:gd name="connsiteX3" fmla="*/ 5968486 w 5968486"/>
              <a:gd name="connsiteY3" fmla="*/ 0 h 4357762"/>
              <a:gd name="connsiteX4" fmla="*/ 5968486 w 5968486"/>
              <a:gd name="connsiteY4" fmla="*/ 4340226 h 4357762"/>
              <a:gd name="connsiteX5" fmla="*/ 1481683 w 5968486"/>
              <a:gd name="connsiteY5" fmla="*/ 4357159 h 4357762"/>
              <a:gd name="connsiteX6" fmla="*/ 930819 w 5968486"/>
              <a:gd name="connsiteY6" fmla="*/ 3230564 h 4357762"/>
              <a:gd name="connsiteX7" fmla="*/ 15 w 5968486"/>
              <a:gd name="connsiteY7" fmla="*/ 2302933 h 4357762"/>
              <a:gd name="connsiteX0" fmla="*/ 15 w 5968486"/>
              <a:gd name="connsiteY0" fmla="*/ 2302933 h 4374673"/>
              <a:gd name="connsiteX1" fmla="*/ 930819 w 5968486"/>
              <a:gd name="connsiteY1" fmla="*/ 1283230 h 4374673"/>
              <a:gd name="connsiteX2" fmla="*/ 1506552 w 5968486"/>
              <a:gd name="connsiteY2" fmla="*/ 4763 h 4374673"/>
              <a:gd name="connsiteX3" fmla="*/ 5968486 w 5968486"/>
              <a:gd name="connsiteY3" fmla="*/ 0 h 4374673"/>
              <a:gd name="connsiteX4" fmla="*/ 5968486 w 5968486"/>
              <a:gd name="connsiteY4" fmla="*/ 4340226 h 4374673"/>
              <a:gd name="connsiteX5" fmla="*/ 1710283 w 5968486"/>
              <a:gd name="connsiteY5" fmla="*/ 4374093 h 4374673"/>
              <a:gd name="connsiteX6" fmla="*/ 930819 w 5968486"/>
              <a:gd name="connsiteY6" fmla="*/ 3230564 h 4374673"/>
              <a:gd name="connsiteX7" fmla="*/ 15 w 5968486"/>
              <a:gd name="connsiteY7" fmla="*/ 2302933 h 4374673"/>
              <a:gd name="connsiteX0" fmla="*/ 15 w 5968486"/>
              <a:gd name="connsiteY0" fmla="*/ 2302933 h 4374093"/>
              <a:gd name="connsiteX1" fmla="*/ 930819 w 5968486"/>
              <a:gd name="connsiteY1" fmla="*/ 1283230 h 4374093"/>
              <a:gd name="connsiteX2" fmla="*/ 1506552 w 5968486"/>
              <a:gd name="connsiteY2" fmla="*/ 4763 h 4374093"/>
              <a:gd name="connsiteX3" fmla="*/ 5968486 w 5968486"/>
              <a:gd name="connsiteY3" fmla="*/ 0 h 4374093"/>
              <a:gd name="connsiteX4" fmla="*/ 5968486 w 5968486"/>
              <a:gd name="connsiteY4" fmla="*/ 4340226 h 4374093"/>
              <a:gd name="connsiteX5" fmla="*/ 1710283 w 5968486"/>
              <a:gd name="connsiteY5" fmla="*/ 4374093 h 4374093"/>
              <a:gd name="connsiteX6" fmla="*/ 930819 w 5968486"/>
              <a:gd name="connsiteY6" fmla="*/ 3230564 h 4374093"/>
              <a:gd name="connsiteX7" fmla="*/ 15 w 5968486"/>
              <a:gd name="connsiteY7" fmla="*/ 2302933 h 4374093"/>
              <a:gd name="connsiteX0" fmla="*/ 15 w 5968486"/>
              <a:gd name="connsiteY0" fmla="*/ 2302933 h 4340226"/>
              <a:gd name="connsiteX1" fmla="*/ 930819 w 5968486"/>
              <a:gd name="connsiteY1" fmla="*/ 1283230 h 4340226"/>
              <a:gd name="connsiteX2" fmla="*/ 1506552 w 5968486"/>
              <a:gd name="connsiteY2" fmla="*/ 4763 h 4340226"/>
              <a:gd name="connsiteX3" fmla="*/ 5968486 w 5968486"/>
              <a:gd name="connsiteY3" fmla="*/ 0 h 4340226"/>
              <a:gd name="connsiteX4" fmla="*/ 5968486 w 5968486"/>
              <a:gd name="connsiteY4" fmla="*/ 4340226 h 4340226"/>
              <a:gd name="connsiteX5" fmla="*/ 1727217 w 5968486"/>
              <a:gd name="connsiteY5" fmla="*/ 4331759 h 4340226"/>
              <a:gd name="connsiteX6" fmla="*/ 930819 w 5968486"/>
              <a:gd name="connsiteY6" fmla="*/ 3230564 h 4340226"/>
              <a:gd name="connsiteX7" fmla="*/ 15 w 5968486"/>
              <a:gd name="connsiteY7" fmla="*/ 2302933 h 4340226"/>
              <a:gd name="connsiteX0" fmla="*/ 15 w 5968486"/>
              <a:gd name="connsiteY0" fmla="*/ 2302933 h 4357159"/>
              <a:gd name="connsiteX1" fmla="*/ 930819 w 5968486"/>
              <a:gd name="connsiteY1" fmla="*/ 1283230 h 4357159"/>
              <a:gd name="connsiteX2" fmla="*/ 1506552 w 5968486"/>
              <a:gd name="connsiteY2" fmla="*/ 4763 h 4357159"/>
              <a:gd name="connsiteX3" fmla="*/ 5968486 w 5968486"/>
              <a:gd name="connsiteY3" fmla="*/ 0 h 4357159"/>
              <a:gd name="connsiteX4" fmla="*/ 5968486 w 5968486"/>
              <a:gd name="connsiteY4" fmla="*/ 4340226 h 4357159"/>
              <a:gd name="connsiteX5" fmla="*/ 1735684 w 5968486"/>
              <a:gd name="connsiteY5" fmla="*/ 4357159 h 4357159"/>
              <a:gd name="connsiteX6" fmla="*/ 930819 w 5968486"/>
              <a:gd name="connsiteY6" fmla="*/ 3230564 h 4357159"/>
              <a:gd name="connsiteX7" fmla="*/ 15 w 5968486"/>
              <a:gd name="connsiteY7" fmla="*/ 2302933 h 4357159"/>
              <a:gd name="connsiteX0" fmla="*/ 15 w 5968486"/>
              <a:gd name="connsiteY0" fmla="*/ 2302933 h 4357339"/>
              <a:gd name="connsiteX1" fmla="*/ 930819 w 5968486"/>
              <a:gd name="connsiteY1" fmla="*/ 1283230 h 4357339"/>
              <a:gd name="connsiteX2" fmla="*/ 1506552 w 5968486"/>
              <a:gd name="connsiteY2" fmla="*/ 4763 h 4357339"/>
              <a:gd name="connsiteX3" fmla="*/ 5968486 w 5968486"/>
              <a:gd name="connsiteY3" fmla="*/ 0 h 4357339"/>
              <a:gd name="connsiteX4" fmla="*/ 5968486 w 5968486"/>
              <a:gd name="connsiteY4" fmla="*/ 4340226 h 4357339"/>
              <a:gd name="connsiteX5" fmla="*/ 1735684 w 5968486"/>
              <a:gd name="connsiteY5" fmla="*/ 4357159 h 4357339"/>
              <a:gd name="connsiteX6" fmla="*/ 930819 w 5968486"/>
              <a:gd name="connsiteY6" fmla="*/ 3230564 h 4357339"/>
              <a:gd name="connsiteX7" fmla="*/ 15 w 5968486"/>
              <a:gd name="connsiteY7" fmla="*/ 2302933 h 4357339"/>
              <a:gd name="connsiteX0" fmla="*/ 15 w 5968486"/>
              <a:gd name="connsiteY0" fmla="*/ 2302933 h 4357339"/>
              <a:gd name="connsiteX1" fmla="*/ 930819 w 5968486"/>
              <a:gd name="connsiteY1" fmla="*/ 1283230 h 4357339"/>
              <a:gd name="connsiteX2" fmla="*/ 912299 w 5968486"/>
              <a:gd name="connsiteY2" fmla="*/ 479425 h 4357339"/>
              <a:gd name="connsiteX3" fmla="*/ 1506552 w 5968486"/>
              <a:gd name="connsiteY3" fmla="*/ 4763 h 4357339"/>
              <a:gd name="connsiteX4" fmla="*/ 5968486 w 5968486"/>
              <a:gd name="connsiteY4" fmla="*/ 0 h 4357339"/>
              <a:gd name="connsiteX5" fmla="*/ 5968486 w 5968486"/>
              <a:gd name="connsiteY5" fmla="*/ 4340226 h 4357339"/>
              <a:gd name="connsiteX6" fmla="*/ 1735684 w 5968486"/>
              <a:gd name="connsiteY6" fmla="*/ 4357159 h 4357339"/>
              <a:gd name="connsiteX7" fmla="*/ 930819 w 5968486"/>
              <a:gd name="connsiteY7" fmla="*/ 3230564 h 4357339"/>
              <a:gd name="connsiteX8" fmla="*/ 15 w 5968486"/>
              <a:gd name="connsiteY8" fmla="*/ 2302933 h 4357339"/>
              <a:gd name="connsiteX0" fmla="*/ 15 w 5968486"/>
              <a:gd name="connsiteY0" fmla="*/ 2302933 h 4357339"/>
              <a:gd name="connsiteX1" fmla="*/ 930819 w 5968486"/>
              <a:gd name="connsiteY1" fmla="*/ 1283230 h 4357339"/>
              <a:gd name="connsiteX2" fmla="*/ 912299 w 5968486"/>
              <a:gd name="connsiteY2" fmla="*/ 479425 h 4357339"/>
              <a:gd name="connsiteX3" fmla="*/ 1506552 w 5968486"/>
              <a:gd name="connsiteY3" fmla="*/ 4763 h 4357339"/>
              <a:gd name="connsiteX4" fmla="*/ 5968486 w 5968486"/>
              <a:gd name="connsiteY4" fmla="*/ 0 h 4357339"/>
              <a:gd name="connsiteX5" fmla="*/ 5968486 w 5968486"/>
              <a:gd name="connsiteY5" fmla="*/ 4340226 h 4357339"/>
              <a:gd name="connsiteX6" fmla="*/ 1735684 w 5968486"/>
              <a:gd name="connsiteY6" fmla="*/ 4357159 h 4357339"/>
              <a:gd name="connsiteX7" fmla="*/ 930819 w 5968486"/>
              <a:gd name="connsiteY7" fmla="*/ 3230564 h 4357339"/>
              <a:gd name="connsiteX8" fmla="*/ 15 w 5968486"/>
              <a:gd name="connsiteY8" fmla="*/ 2302933 h 4357339"/>
              <a:gd name="connsiteX0" fmla="*/ 15 w 5968486"/>
              <a:gd name="connsiteY0" fmla="*/ 2302933 h 4357339"/>
              <a:gd name="connsiteX1" fmla="*/ 930819 w 5968486"/>
              <a:gd name="connsiteY1" fmla="*/ 1283230 h 4357339"/>
              <a:gd name="connsiteX2" fmla="*/ 924999 w 5968486"/>
              <a:gd name="connsiteY2" fmla="*/ 479425 h 4357339"/>
              <a:gd name="connsiteX3" fmla="*/ 1506552 w 5968486"/>
              <a:gd name="connsiteY3" fmla="*/ 4763 h 4357339"/>
              <a:gd name="connsiteX4" fmla="*/ 5968486 w 5968486"/>
              <a:gd name="connsiteY4" fmla="*/ 0 h 4357339"/>
              <a:gd name="connsiteX5" fmla="*/ 5968486 w 5968486"/>
              <a:gd name="connsiteY5" fmla="*/ 4340226 h 4357339"/>
              <a:gd name="connsiteX6" fmla="*/ 1735684 w 5968486"/>
              <a:gd name="connsiteY6" fmla="*/ 4357159 h 4357339"/>
              <a:gd name="connsiteX7" fmla="*/ 930819 w 5968486"/>
              <a:gd name="connsiteY7" fmla="*/ 3230564 h 4357339"/>
              <a:gd name="connsiteX8" fmla="*/ 15 w 5968486"/>
              <a:gd name="connsiteY8" fmla="*/ 2302933 h 4357339"/>
              <a:gd name="connsiteX0" fmla="*/ 15 w 5968486"/>
              <a:gd name="connsiteY0" fmla="*/ 2302933 h 4357339"/>
              <a:gd name="connsiteX1" fmla="*/ 930819 w 5968486"/>
              <a:gd name="connsiteY1" fmla="*/ 1283230 h 4357339"/>
              <a:gd name="connsiteX2" fmla="*/ 924999 w 5968486"/>
              <a:gd name="connsiteY2" fmla="*/ 479425 h 4357339"/>
              <a:gd name="connsiteX3" fmla="*/ 1506552 w 5968486"/>
              <a:gd name="connsiteY3" fmla="*/ 4763 h 4357339"/>
              <a:gd name="connsiteX4" fmla="*/ 5968486 w 5968486"/>
              <a:gd name="connsiteY4" fmla="*/ 0 h 4357339"/>
              <a:gd name="connsiteX5" fmla="*/ 5968486 w 5968486"/>
              <a:gd name="connsiteY5" fmla="*/ 4340226 h 4357339"/>
              <a:gd name="connsiteX6" fmla="*/ 1735684 w 5968486"/>
              <a:gd name="connsiteY6" fmla="*/ 4357159 h 4357339"/>
              <a:gd name="connsiteX7" fmla="*/ 930819 w 5968486"/>
              <a:gd name="connsiteY7" fmla="*/ 3230564 h 4357339"/>
              <a:gd name="connsiteX8" fmla="*/ 15 w 5968486"/>
              <a:gd name="connsiteY8" fmla="*/ 2302933 h 4357339"/>
              <a:gd name="connsiteX0" fmla="*/ 15 w 5968486"/>
              <a:gd name="connsiteY0" fmla="*/ 2302933 h 4357339"/>
              <a:gd name="connsiteX1" fmla="*/ 930819 w 5968486"/>
              <a:gd name="connsiteY1" fmla="*/ 1283230 h 4357339"/>
              <a:gd name="connsiteX2" fmla="*/ 924999 w 5968486"/>
              <a:gd name="connsiteY2" fmla="*/ 479425 h 4357339"/>
              <a:gd name="connsiteX3" fmla="*/ 1506552 w 5968486"/>
              <a:gd name="connsiteY3" fmla="*/ 4763 h 4357339"/>
              <a:gd name="connsiteX4" fmla="*/ 5968486 w 5968486"/>
              <a:gd name="connsiteY4" fmla="*/ 0 h 4357339"/>
              <a:gd name="connsiteX5" fmla="*/ 5968486 w 5968486"/>
              <a:gd name="connsiteY5" fmla="*/ 4340226 h 4357339"/>
              <a:gd name="connsiteX6" fmla="*/ 1735684 w 5968486"/>
              <a:gd name="connsiteY6" fmla="*/ 4357159 h 4357339"/>
              <a:gd name="connsiteX7" fmla="*/ 930819 w 5968486"/>
              <a:gd name="connsiteY7" fmla="*/ 3230564 h 4357339"/>
              <a:gd name="connsiteX8" fmla="*/ 15 w 5968486"/>
              <a:gd name="connsiteY8" fmla="*/ 2302933 h 4357339"/>
              <a:gd name="connsiteX0" fmla="*/ 15 w 5968486"/>
              <a:gd name="connsiteY0" fmla="*/ 2302933 h 4357339"/>
              <a:gd name="connsiteX1" fmla="*/ 930819 w 5968486"/>
              <a:gd name="connsiteY1" fmla="*/ 1283230 h 4357339"/>
              <a:gd name="connsiteX2" fmla="*/ 924999 w 5968486"/>
              <a:gd name="connsiteY2" fmla="*/ 479425 h 4357339"/>
              <a:gd name="connsiteX3" fmla="*/ 1506552 w 5968486"/>
              <a:gd name="connsiteY3" fmla="*/ 4763 h 4357339"/>
              <a:gd name="connsiteX4" fmla="*/ 5968486 w 5968486"/>
              <a:gd name="connsiteY4" fmla="*/ 0 h 4357339"/>
              <a:gd name="connsiteX5" fmla="*/ 5968486 w 5968486"/>
              <a:gd name="connsiteY5" fmla="*/ 4340226 h 4357339"/>
              <a:gd name="connsiteX6" fmla="*/ 1735684 w 5968486"/>
              <a:gd name="connsiteY6" fmla="*/ 4357159 h 4357339"/>
              <a:gd name="connsiteX7" fmla="*/ 930819 w 5968486"/>
              <a:gd name="connsiteY7" fmla="*/ 3230564 h 4357339"/>
              <a:gd name="connsiteX8" fmla="*/ 15 w 5968486"/>
              <a:gd name="connsiteY8" fmla="*/ 2302933 h 4357339"/>
              <a:gd name="connsiteX0" fmla="*/ 15 w 5968486"/>
              <a:gd name="connsiteY0" fmla="*/ 2302933 h 4357339"/>
              <a:gd name="connsiteX1" fmla="*/ 930819 w 5968486"/>
              <a:gd name="connsiteY1" fmla="*/ 1283230 h 4357339"/>
              <a:gd name="connsiteX2" fmla="*/ 924999 w 5968486"/>
              <a:gd name="connsiteY2" fmla="*/ 479425 h 4357339"/>
              <a:gd name="connsiteX3" fmla="*/ 1506552 w 5968486"/>
              <a:gd name="connsiteY3" fmla="*/ 4763 h 4357339"/>
              <a:gd name="connsiteX4" fmla="*/ 5968486 w 5968486"/>
              <a:gd name="connsiteY4" fmla="*/ 0 h 4357339"/>
              <a:gd name="connsiteX5" fmla="*/ 5968486 w 5968486"/>
              <a:gd name="connsiteY5" fmla="*/ 4340226 h 4357339"/>
              <a:gd name="connsiteX6" fmla="*/ 1735684 w 5968486"/>
              <a:gd name="connsiteY6" fmla="*/ 4357159 h 4357339"/>
              <a:gd name="connsiteX7" fmla="*/ 930819 w 5968486"/>
              <a:gd name="connsiteY7" fmla="*/ 3230564 h 4357339"/>
              <a:gd name="connsiteX8" fmla="*/ 15 w 5968486"/>
              <a:gd name="connsiteY8" fmla="*/ 2302933 h 4357339"/>
              <a:gd name="connsiteX0" fmla="*/ 15 w 5968486"/>
              <a:gd name="connsiteY0" fmla="*/ 2302933 h 4357339"/>
              <a:gd name="connsiteX1" fmla="*/ 930819 w 5968486"/>
              <a:gd name="connsiteY1" fmla="*/ 1283230 h 4357339"/>
              <a:gd name="connsiteX2" fmla="*/ 924999 w 5968486"/>
              <a:gd name="connsiteY2" fmla="*/ 479425 h 4357339"/>
              <a:gd name="connsiteX3" fmla="*/ 1506552 w 5968486"/>
              <a:gd name="connsiteY3" fmla="*/ 4763 h 4357339"/>
              <a:gd name="connsiteX4" fmla="*/ 5968486 w 5968486"/>
              <a:gd name="connsiteY4" fmla="*/ 0 h 4357339"/>
              <a:gd name="connsiteX5" fmla="*/ 5968486 w 5968486"/>
              <a:gd name="connsiteY5" fmla="*/ 4340226 h 4357339"/>
              <a:gd name="connsiteX6" fmla="*/ 1735684 w 5968486"/>
              <a:gd name="connsiteY6" fmla="*/ 4357159 h 4357339"/>
              <a:gd name="connsiteX7" fmla="*/ 930819 w 5968486"/>
              <a:gd name="connsiteY7" fmla="*/ 3230564 h 4357339"/>
              <a:gd name="connsiteX8" fmla="*/ 15 w 5968486"/>
              <a:gd name="connsiteY8" fmla="*/ 2302933 h 4357339"/>
              <a:gd name="connsiteX0" fmla="*/ 15 w 5968486"/>
              <a:gd name="connsiteY0" fmla="*/ 2305128 h 4359534"/>
              <a:gd name="connsiteX1" fmla="*/ 930819 w 5968486"/>
              <a:gd name="connsiteY1" fmla="*/ 1285425 h 4359534"/>
              <a:gd name="connsiteX2" fmla="*/ 924999 w 5968486"/>
              <a:gd name="connsiteY2" fmla="*/ 481620 h 4359534"/>
              <a:gd name="connsiteX3" fmla="*/ 1391730 w 5968486"/>
              <a:gd name="connsiteY3" fmla="*/ 0 h 4359534"/>
              <a:gd name="connsiteX4" fmla="*/ 5968486 w 5968486"/>
              <a:gd name="connsiteY4" fmla="*/ 2195 h 4359534"/>
              <a:gd name="connsiteX5" fmla="*/ 5968486 w 5968486"/>
              <a:gd name="connsiteY5" fmla="*/ 4342421 h 4359534"/>
              <a:gd name="connsiteX6" fmla="*/ 1735684 w 5968486"/>
              <a:gd name="connsiteY6" fmla="*/ 4359354 h 4359534"/>
              <a:gd name="connsiteX7" fmla="*/ 930819 w 5968486"/>
              <a:gd name="connsiteY7" fmla="*/ 3232759 h 4359534"/>
              <a:gd name="connsiteX8" fmla="*/ 15 w 5968486"/>
              <a:gd name="connsiteY8" fmla="*/ 2305128 h 4359534"/>
              <a:gd name="connsiteX0" fmla="*/ 15 w 5968486"/>
              <a:gd name="connsiteY0" fmla="*/ 2305128 h 4359534"/>
              <a:gd name="connsiteX1" fmla="*/ 930819 w 5968486"/>
              <a:gd name="connsiteY1" fmla="*/ 1285425 h 4359534"/>
              <a:gd name="connsiteX2" fmla="*/ 924999 w 5968486"/>
              <a:gd name="connsiteY2" fmla="*/ 481620 h 4359534"/>
              <a:gd name="connsiteX3" fmla="*/ 1391730 w 5968486"/>
              <a:gd name="connsiteY3" fmla="*/ 0 h 4359534"/>
              <a:gd name="connsiteX4" fmla="*/ 5968486 w 5968486"/>
              <a:gd name="connsiteY4" fmla="*/ 2195 h 4359534"/>
              <a:gd name="connsiteX5" fmla="*/ 5968486 w 5968486"/>
              <a:gd name="connsiteY5" fmla="*/ 4342421 h 4359534"/>
              <a:gd name="connsiteX6" fmla="*/ 1735684 w 5968486"/>
              <a:gd name="connsiteY6" fmla="*/ 4359354 h 4359534"/>
              <a:gd name="connsiteX7" fmla="*/ 930819 w 5968486"/>
              <a:gd name="connsiteY7" fmla="*/ 3232759 h 4359534"/>
              <a:gd name="connsiteX8" fmla="*/ 15 w 5968486"/>
              <a:gd name="connsiteY8" fmla="*/ 2305128 h 4359534"/>
              <a:gd name="connsiteX0" fmla="*/ 15 w 5968486"/>
              <a:gd name="connsiteY0" fmla="*/ 2305128 h 4359534"/>
              <a:gd name="connsiteX1" fmla="*/ 930819 w 5968486"/>
              <a:gd name="connsiteY1" fmla="*/ 1285425 h 4359534"/>
              <a:gd name="connsiteX2" fmla="*/ 924999 w 5968486"/>
              <a:gd name="connsiteY2" fmla="*/ 481620 h 4359534"/>
              <a:gd name="connsiteX3" fmla="*/ 1391730 w 5968486"/>
              <a:gd name="connsiteY3" fmla="*/ 0 h 4359534"/>
              <a:gd name="connsiteX4" fmla="*/ 5968486 w 5968486"/>
              <a:gd name="connsiteY4" fmla="*/ 2195 h 4359534"/>
              <a:gd name="connsiteX5" fmla="*/ 5968486 w 5968486"/>
              <a:gd name="connsiteY5" fmla="*/ 4342421 h 4359534"/>
              <a:gd name="connsiteX6" fmla="*/ 1735684 w 5968486"/>
              <a:gd name="connsiteY6" fmla="*/ 4359354 h 4359534"/>
              <a:gd name="connsiteX7" fmla="*/ 930819 w 5968486"/>
              <a:gd name="connsiteY7" fmla="*/ 3232759 h 4359534"/>
              <a:gd name="connsiteX8" fmla="*/ 15 w 5968486"/>
              <a:gd name="connsiteY8" fmla="*/ 2305128 h 4359534"/>
              <a:gd name="connsiteX0" fmla="*/ 11200 w 5979671"/>
              <a:gd name="connsiteY0" fmla="*/ 2305128 h 4359534"/>
              <a:gd name="connsiteX1" fmla="*/ 459543 w 5979671"/>
              <a:gd name="connsiteY1" fmla="*/ 1818469 h 4359534"/>
              <a:gd name="connsiteX2" fmla="*/ 942004 w 5979671"/>
              <a:gd name="connsiteY2" fmla="*/ 1285425 h 4359534"/>
              <a:gd name="connsiteX3" fmla="*/ 936184 w 5979671"/>
              <a:gd name="connsiteY3" fmla="*/ 481620 h 4359534"/>
              <a:gd name="connsiteX4" fmla="*/ 1402915 w 5979671"/>
              <a:gd name="connsiteY4" fmla="*/ 0 h 4359534"/>
              <a:gd name="connsiteX5" fmla="*/ 5979671 w 5979671"/>
              <a:gd name="connsiteY5" fmla="*/ 2195 h 4359534"/>
              <a:gd name="connsiteX6" fmla="*/ 5979671 w 5979671"/>
              <a:gd name="connsiteY6" fmla="*/ 4342421 h 4359534"/>
              <a:gd name="connsiteX7" fmla="*/ 1746869 w 5979671"/>
              <a:gd name="connsiteY7" fmla="*/ 4359354 h 4359534"/>
              <a:gd name="connsiteX8" fmla="*/ 942004 w 5979671"/>
              <a:gd name="connsiteY8" fmla="*/ 3232759 h 4359534"/>
              <a:gd name="connsiteX9" fmla="*/ 11200 w 5979671"/>
              <a:gd name="connsiteY9" fmla="*/ 2305128 h 4359534"/>
              <a:gd name="connsiteX0" fmla="*/ 13319 w 5981790"/>
              <a:gd name="connsiteY0" fmla="*/ 2305128 h 4359534"/>
              <a:gd name="connsiteX1" fmla="*/ 461662 w 5981790"/>
              <a:gd name="connsiteY1" fmla="*/ 1818469 h 4359534"/>
              <a:gd name="connsiteX2" fmla="*/ 944123 w 5981790"/>
              <a:gd name="connsiteY2" fmla="*/ 1285425 h 4359534"/>
              <a:gd name="connsiteX3" fmla="*/ 938303 w 5981790"/>
              <a:gd name="connsiteY3" fmla="*/ 481620 h 4359534"/>
              <a:gd name="connsiteX4" fmla="*/ 1405034 w 5981790"/>
              <a:gd name="connsiteY4" fmla="*/ 0 h 4359534"/>
              <a:gd name="connsiteX5" fmla="*/ 5981790 w 5981790"/>
              <a:gd name="connsiteY5" fmla="*/ 2195 h 4359534"/>
              <a:gd name="connsiteX6" fmla="*/ 5981790 w 5981790"/>
              <a:gd name="connsiteY6" fmla="*/ 4342421 h 4359534"/>
              <a:gd name="connsiteX7" fmla="*/ 1748988 w 5981790"/>
              <a:gd name="connsiteY7" fmla="*/ 4359354 h 4359534"/>
              <a:gd name="connsiteX8" fmla="*/ 944123 w 5981790"/>
              <a:gd name="connsiteY8" fmla="*/ 3232759 h 4359534"/>
              <a:gd name="connsiteX9" fmla="*/ 13319 w 5981790"/>
              <a:gd name="connsiteY9" fmla="*/ 2305128 h 4359534"/>
              <a:gd name="connsiteX0" fmla="*/ 13319 w 5981790"/>
              <a:gd name="connsiteY0" fmla="*/ 2305128 h 4359534"/>
              <a:gd name="connsiteX1" fmla="*/ 461662 w 5981790"/>
              <a:gd name="connsiteY1" fmla="*/ 1818469 h 4359534"/>
              <a:gd name="connsiteX2" fmla="*/ 944123 w 5981790"/>
              <a:gd name="connsiteY2" fmla="*/ 1285425 h 4359534"/>
              <a:gd name="connsiteX3" fmla="*/ 938303 w 5981790"/>
              <a:gd name="connsiteY3" fmla="*/ 481620 h 4359534"/>
              <a:gd name="connsiteX4" fmla="*/ 1405034 w 5981790"/>
              <a:gd name="connsiteY4" fmla="*/ 0 h 4359534"/>
              <a:gd name="connsiteX5" fmla="*/ 5981790 w 5981790"/>
              <a:gd name="connsiteY5" fmla="*/ 2195 h 4359534"/>
              <a:gd name="connsiteX6" fmla="*/ 5981790 w 5981790"/>
              <a:gd name="connsiteY6" fmla="*/ 4342421 h 4359534"/>
              <a:gd name="connsiteX7" fmla="*/ 1748988 w 5981790"/>
              <a:gd name="connsiteY7" fmla="*/ 4359354 h 4359534"/>
              <a:gd name="connsiteX8" fmla="*/ 944123 w 5981790"/>
              <a:gd name="connsiteY8" fmla="*/ 3232759 h 4359534"/>
              <a:gd name="connsiteX9" fmla="*/ 13319 w 5981790"/>
              <a:gd name="connsiteY9" fmla="*/ 2305128 h 4359534"/>
              <a:gd name="connsiteX0" fmla="*/ 13319 w 5981790"/>
              <a:gd name="connsiteY0" fmla="*/ 2305128 h 4359534"/>
              <a:gd name="connsiteX1" fmla="*/ 461662 w 5981790"/>
              <a:gd name="connsiteY1" fmla="*/ 1818469 h 4359534"/>
              <a:gd name="connsiteX2" fmla="*/ 944123 w 5981790"/>
              <a:gd name="connsiteY2" fmla="*/ 1285425 h 4359534"/>
              <a:gd name="connsiteX3" fmla="*/ 938303 w 5981790"/>
              <a:gd name="connsiteY3" fmla="*/ 481620 h 4359534"/>
              <a:gd name="connsiteX4" fmla="*/ 1405034 w 5981790"/>
              <a:gd name="connsiteY4" fmla="*/ 0 h 4359534"/>
              <a:gd name="connsiteX5" fmla="*/ 5981790 w 5981790"/>
              <a:gd name="connsiteY5" fmla="*/ 2195 h 4359534"/>
              <a:gd name="connsiteX6" fmla="*/ 5981790 w 5981790"/>
              <a:gd name="connsiteY6" fmla="*/ 4342421 h 4359534"/>
              <a:gd name="connsiteX7" fmla="*/ 1748988 w 5981790"/>
              <a:gd name="connsiteY7" fmla="*/ 4359354 h 4359534"/>
              <a:gd name="connsiteX8" fmla="*/ 944123 w 5981790"/>
              <a:gd name="connsiteY8" fmla="*/ 3232759 h 4359534"/>
              <a:gd name="connsiteX9" fmla="*/ 13319 w 5981790"/>
              <a:gd name="connsiteY9" fmla="*/ 2305128 h 4359534"/>
              <a:gd name="connsiteX0" fmla="*/ 13319 w 5981790"/>
              <a:gd name="connsiteY0" fmla="*/ 2305128 h 4359534"/>
              <a:gd name="connsiteX1" fmla="*/ 461662 w 5981790"/>
              <a:gd name="connsiteY1" fmla="*/ 1818469 h 4359534"/>
              <a:gd name="connsiteX2" fmla="*/ 944123 w 5981790"/>
              <a:gd name="connsiteY2" fmla="*/ 1285425 h 4359534"/>
              <a:gd name="connsiteX3" fmla="*/ 938303 w 5981790"/>
              <a:gd name="connsiteY3" fmla="*/ 481620 h 4359534"/>
              <a:gd name="connsiteX4" fmla="*/ 1405034 w 5981790"/>
              <a:gd name="connsiteY4" fmla="*/ 0 h 4359534"/>
              <a:gd name="connsiteX5" fmla="*/ 5981790 w 5981790"/>
              <a:gd name="connsiteY5" fmla="*/ 2195 h 4359534"/>
              <a:gd name="connsiteX6" fmla="*/ 5981790 w 5981790"/>
              <a:gd name="connsiteY6" fmla="*/ 4342421 h 4359534"/>
              <a:gd name="connsiteX7" fmla="*/ 1748988 w 5981790"/>
              <a:gd name="connsiteY7" fmla="*/ 4359354 h 4359534"/>
              <a:gd name="connsiteX8" fmla="*/ 944123 w 5981790"/>
              <a:gd name="connsiteY8" fmla="*/ 3232759 h 4359534"/>
              <a:gd name="connsiteX9" fmla="*/ 13319 w 5981790"/>
              <a:gd name="connsiteY9" fmla="*/ 2305128 h 4359534"/>
              <a:gd name="connsiteX0" fmla="*/ 13319 w 5981790"/>
              <a:gd name="connsiteY0" fmla="*/ 2305128 h 4359534"/>
              <a:gd name="connsiteX1" fmla="*/ 461662 w 5981790"/>
              <a:gd name="connsiteY1" fmla="*/ 1818469 h 4359534"/>
              <a:gd name="connsiteX2" fmla="*/ 944123 w 5981790"/>
              <a:gd name="connsiteY2" fmla="*/ 1285425 h 4359534"/>
              <a:gd name="connsiteX3" fmla="*/ 938303 w 5981790"/>
              <a:gd name="connsiteY3" fmla="*/ 481620 h 4359534"/>
              <a:gd name="connsiteX4" fmla="*/ 1405034 w 5981790"/>
              <a:gd name="connsiteY4" fmla="*/ 0 h 4359534"/>
              <a:gd name="connsiteX5" fmla="*/ 5981790 w 5981790"/>
              <a:gd name="connsiteY5" fmla="*/ 2195 h 4359534"/>
              <a:gd name="connsiteX6" fmla="*/ 5981790 w 5981790"/>
              <a:gd name="connsiteY6" fmla="*/ 4342421 h 4359534"/>
              <a:gd name="connsiteX7" fmla="*/ 1748988 w 5981790"/>
              <a:gd name="connsiteY7" fmla="*/ 4359354 h 4359534"/>
              <a:gd name="connsiteX8" fmla="*/ 944123 w 5981790"/>
              <a:gd name="connsiteY8" fmla="*/ 3232759 h 4359534"/>
              <a:gd name="connsiteX9" fmla="*/ 13319 w 5981790"/>
              <a:gd name="connsiteY9" fmla="*/ 2305128 h 4359534"/>
              <a:gd name="connsiteX0" fmla="*/ 13319 w 5981790"/>
              <a:gd name="connsiteY0" fmla="*/ 2305128 h 4359534"/>
              <a:gd name="connsiteX1" fmla="*/ 461662 w 5981790"/>
              <a:gd name="connsiteY1" fmla="*/ 1818469 h 4359534"/>
              <a:gd name="connsiteX2" fmla="*/ 944123 w 5981790"/>
              <a:gd name="connsiteY2" fmla="*/ 1285425 h 4359534"/>
              <a:gd name="connsiteX3" fmla="*/ 938303 w 5981790"/>
              <a:gd name="connsiteY3" fmla="*/ 481620 h 4359534"/>
              <a:gd name="connsiteX4" fmla="*/ 1405034 w 5981790"/>
              <a:gd name="connsiteY4" fmla="*/ 0 h 4359534"/>
              <a:gd name="connsiteX5" fmla="*/ 5981790 w 5981790"/>
              <a:gd name="connsiteY5" fmla="*/ 2195 h 4359534"/>
              <a:gd name="connsiteX6" fmla="*/ 5981790 w 5981790"/>
              <a:gd name="connsiteY6" fmla="*/ 4342421 h 4359534"/>
              <a:gd name="connsiteX7" fmla="*/ 1748988 w 5981790"/>
              <a:gd name="connsiteY7" fmla="*/ 4359354 h 4359534"/>
              <a:gd name="connsiteX8" fmla="*/ 944123 w 5981790"/>
              <a:gd name="connsiteY8" fmla="*/ 3232759 h 4359534"/>
              <a:gd name="connsiteX9" fmla="*/ 13319 w 5981790"/>
              <a:gd name="connsiteY9" fmla="*/ 2305128 h 4359534"/>
              <a:gd name="connsiteX0" fmla="*/ 13937 w 5982408"/>
              <a:gd name="connsiteY0" fmla="*/ 2305128 h 4359534"/>
              <a:gd name="connsiteX1" fmla="*/ 462280 w 5982408"/>
              <a:gd name="connsiteY1" fmla="*/ 1818469 h 4359534"/>
              <a:gd name="connsiteX2" fmla="*/ 944741 w 5982408"/>
              <a:gd name="connsiteY2" fmla="*/ 1285425 h 4359534"/>
              <a:gd name="connsiteX3" fmla="*/ 938921 w 5982408"/>
              <a:gd name="connsiteY3" fmla="*/ 481620 h 4359534"/>
              <a:gd name="connsiteX4" fmla="*/ 1405652 w 5982408"/>
              <a:gd name="connsiteY4" fmla="*/ 0 h 4359534"/>
              <a:gd name="connsiteX5" fmla="*/ 5982408 w 5982408"/>
              <a:gd name="connsiteY5" fmla="*/ 2195 h 4359534"/>
              <a:gd name="connsiteX6" fmla="*/ 5982408 w 5982408"/>
              <a:gd name="connsiteY6" fmla="*/ 4342421 h 4359534"/>
              <a:gd name="connsiteX7" fmla="*/ 1749606 w 5982408"/>
              <a:gd name="connsiteY7" fmla="*/ 4359354 h 4359534"/>
              <a:gd name="connsiteX8" fmla="*/ 944741 w 5982408"/>
              <a:gd name="connsiteY8" fmla="*/ 3232759 h 4359534"/>
              <a:gd name="connsiteX9" fmla="*/ 13937 w 5982408"/>
              <a:gd name="connsiteY9" fmla="*/ 2305128 h 4359534"/>
              <a:gd name="connsiteX0" fmla="*/ 1849 w 5970320"/>
              <a:gd name="connsiteY0" fmla="*/ 2305128 h 4359534"/>
              <a:gd name="connsiteX1" fmla="*/ 450192 w 5970320"/>
              <a:gd name="connsiteY1" fmla="*/ 1818469 h 4359534"/>
              <a:gd name="connsiteX2" fmla="*/ 932653 w 5970320"/>
              <a:gd name="connsiteY2" fmla="*/ 1285425 h 4359534"/>
              <a:gd name="connsiteX3" fmla="*/ 926833 w 5970320"/>
              <a:gd name="connsiteY3" fmla="*/ 481620 h 4359534"/>
              <a:gd name="connsiteX4" fmla="*/ 1393564 w 5970320"/>
              <a:gd name="connsiteY4" fmla="*/ 0 h 4359534"/>
              <a:gd name="connsiteX5" fmla="*/ 5970320 w 5970320"/>
              <a:gd name="connsiteY5" fmla="*/ 2195 h 4359534"/>
              <a:gd name="connsiteX6" fmla="*/ 5970320 w 5970320"/>
              <a:gd name="connsiteY6" fmla="*/ 4342421 h 4359534"/>
              <a:gd name="connsiteX7" fmla="*/ 1737518 w 5970320"/>
              <a:gd name="connsiteY7" fmla="*/ 4359354 h 4359534"/>
              <a:gd name="connsiteX8" fmla="*/ 932653 w 5970320"/>
              <a:gd name="connsiteY8" fmla="*/ 3232759 h 4359534"/>
              <a:gd name="connsiteX9" fmla="*/ 1849 w 5970320"/>
              <a:gd name="connsiteY9" fmla="*/ 2305128 h 4359534"/>
              <a:gd name="connsiteX0" fmla="*/ 1849 w 5970320"/>
              <a:gd name="connsiteY0" fmla="*/ 2305128 h 4359534"/>
              <a:gd name="connsiteX1" fmla="*/ 450192 w 5970320"/>
              <a:gd name="connsiteY1" fmla="*/ 1818469 h 4359534"/>
              <a:gd name="connsiteX2" fmla="*/ 932653 w 5970320"/>
              <a:gd name="connsiteY2" fmla="*/ 1285425 h 4359534"/>
              <a:gd name="connsiteX3" fmla="*/ 926833 w 5970320"/>
              <a:gd name="connsiteY3" fmla="*/ 481620 h 4359534"/>
              <a:gd name="connsiteX4" fmla="*/ 1393564 w 5970320"/>
              <a:gd name="connsiteY4" fmla="*/ 0 h 4359534"/>
              <a:gd name="connsiteX5" fmla="*/ 5970320 w 5970320"/>
              <a:gd name="connsiteY5" fmla="*/ 2195 h 4359534"/>
              <a:gd name="connsiteX6" fmla="*/ 5970320 w 5970320"/>
              <a:gd name="connsiteY6" fmla="*/ 4342421 h 4359534"/>
              <a:gd name="connsiteX7" fmla="*/ 1737518 w 5970320"/>
              <a:gd name="connsiteY7" fmla="*/ 4359354 h 4359534"/>
              <a:gd name="connsiteX8" fmla="*/ 932653 w 5970320"/>
              <a:gd name="connsiteY8" fmla="*/ 3232759 h 4359534"/>
              <a:gd name="connsiteX9" fmla="*/ 1849 w 5970320"/>
              <a:gd name="connsiteY9" fmla="*/ 2305128 h 4359534"/>
              <a:gd name="connsiteX0" fmla="*/ 1849 w 5970320"/>
              <a:gd name="connsiteY0" fmla="*/ 2305128 h 4359534"/>
              <a:gd name="connsiteX1" fmla="*/ 450192 w 5970320"/>
              <a:gd name="connsiteY1" fmla="*/ 1818469 h 4359534"/>
              <a:gd name="connsiteX2" fmla="*/ 932653 w 5970320"/>
              <a:gd name="connsiteY2" fmla="*/ 1285425 h 4359534"/>
              <a:gd name="connsiteX3" fmla="*/ 926833 w 5970320"/>
              <a:gd name="connsiteY3" fmla="*/ 481620 h 4359534"/>
              <a:gd name="connsiteX4" fmla="*/ 1393564 w 5970320"/>
              <a:gd name="connsiteY4" fmla="*/ 0 h 4359534"/>
              <a:gd name="connsiteX5" fmla="*/ 5970320 w 5970320"/>
              <a:gd name="connsiteY5" fmla="*/ 2195 h 4359534"/>
              <a:gd name="connsiteX6" fmla="*/ 5970320 w 5970320"/>
              <a:gd name="connsiteY6" fmla="*/ 4342421 h 4359534"/>
              <a:gd name="connsiteX7" fmla="*/ 1737518 w 5970320"/>
              <a:gd name="connsiteY7" fmla="*/ 4359354 h 4359534"/>
              <a:gd name="connsiteX8" fmla="*/ 932653 w 5970320"/>
              <a:gd name="connsiteY8" fmla="*/ 3232759 h 4359534"/>
              <a:gd name="connsiteX9" fmla="*/ 481508 w 5970320"/>
              <a:gd name="connsiteY9" fmla="*/ 2702250 h 4359534"/>
              <a:gd name="connsiteX10" fmla="*/ 1849 w 5970320"/>
              <a:gd name="connsiteY10" fmla="*/ 2305128 h 4359534"/>
              <a:gd name="connsiteX0" fmla="*/ 1849 w 5970320"/>
              <a:gd name="connsiteY0" fmla="*/ 2305128 h 4359534"/>
              <a:gd name="connsiteX1" fmla="*/ 450192 w 5970320"/>
              <a:gd name="connsiteY1" fmla="*/ 1818469 h 4359534"/>
              <a:gd name="connsiteX2" fmla="*/ 932653 w 5970320"/>
              <a:gd name="connsiteY2" fmla="*/ 1285425 h 4359534"/>
              <a:gd name="connsiteX3" fmla="*/ 926833 w 5970320"/>
              <a:gd name="connsiteY3" fmla="*/ 481620 h 4359534"/>
              <a:gd name="connsiteX4" fmla="*/ 1393564 w 5970320"/>
              <a:gd name="connsiteY4" fmla="*/ 0 h 4359534"/>
              <a:gd name="connsiteX5" fmla="*/ 5970320 w 5970320"/>
              <a:gd name="connsiteY5" fmla="*/ 2195 h 4359534"/>
              <a:gd name="connsiteX6" fmla="*/ 5970320 w 5970320"/>
              <a:gd name="connsiteY6" fmla="*/ 4342421 h 4359534"/>
              <a:gd name="connsiteX7" fmla="*/ 1737518 w 5970320"/>
              <a:gd name="connsiteY7" fmla="*/ 4359354 h 4359534"/>
              <a:gd name="connsiteX8" fmla="*/ 932653 w 5970320"/>
              <a:gd name="connsiteY8" fmla="*/ 3232759 h 4359534"/>
              <a:gd name="connsiteX9" fmla="*/ 481508 w 5970320"/>
              <a:gd name="connsiteY9" fmla="*/ 2702250 h 4359534"/>
              <a:gd name="connsiteX10" fmla="*/ 1849 w 5970320"/>
              <a:gd name="connsiteY10" fmla="*/ 2305128 h 4359534"/>
              <a:gd name="connsiteX0" fmla="*/ 1849 w 5970320"/>
              <a:gd name="connsiteY0" fmla="*/ 2305128 h 4359534"/>
              <a:gd name="connsiteX1" fmla="*/ 450192 w 5970320"/>
              <a:gd name="connsiteY1" fmla="*/ 1818469 h 4359534"/>
              <a:gd name="connsiteX2" fmla="*/ 932653 w 5970320"/>
              <a:gd name="connsiteY2" fmla="*/ 1285425 h 4359534"/>
              <a:gd name="connsiteX3" fmla="*/ 926833 w 5970320"/>
              <a:gd name="connsiteY3" fmla="*/ 481620 h 4359534"/>
              <a:gd name="connsiteX4" fmla="*/ 1393564 w 5970320"/>
              <a:gd name="connsiteY4" fmla="*/ 0 h 4359534"/>
              <a:gd name="connsiteX5" fmla="*/ 5970320 w 5970320"/>
              <a:gd name="connsiteY5" fmla="*/ 2195 h 4359534"/>
              <a:gd name="connsiteX6" fmla="*/ 5970320 w 5970320"/>
              <a:gd name="connsiteY6" fmla="*/ 4342421 h 4359534"/>
              <a:gd name="connsiteX7" fmla="*/ 1737518 w 5970320"/>
              <a:gd name="connsiteY7" fmla="*/ 4359354 h 4359534"/>
              <a:gd name="connsiteX8" fmla="*/ 932653 w 5970320"/>
              <a:gd name="connsiteY8" fmla="*/ 3232759 h 4359534"/>
              <a:gd name="connsiteX9" fmla="*/ 484987 w 5970320"/>
              <a:gd name="connsiteY9" fmla="*/ 2744003 h 4359534"/>
              <a:gd name="connsiteX10" fmla="*/ 1849 w 5970320"/>
              <a:gd name="connsiteY10" fmla="*/ 2305128 h 4359534"/>
              <a:gd name="connsiteX0" fmla="*/ 1849 w 5970320"/>
              <a:gd name="connsiteY0" fmla="*/ 2305128 h 4359534"/>
              <a:gd name="connsiteX1" fmla="*/ 450192 w 5970320"/>
              <a:gd name="connsiteY1" fmla="*/ 1818469 h 4359534"/>
              <a:gd name="connsiteX2" fmla="*/ 932653 w 5970320"/>
              <a:gd name="connsiteY2" fmla="*/ 1285425 h 4359534"/>
              <a:gd name="connsiteX3" fmla="*/ 926833 w 5970320"/>
              <a:gd name="connsiteY3" fmla="*/ 481620 h 4359534"/>
              <a:gd name="connsiteX4" fmla="*/ 1393564 w 5970320"/>
              <a:gd name="connsiteY4" fmla="*/ 0 h 4359534"/>
              <a:gd name="connsiteX5" fmla="*/ 5970320 w 5970320"/>
              <a:gd name="connsiteY5" fmla="*/ 2195 h 4359534"/>
              <a:gd name="connsiteX6" fmla="*/ 5970320 w 5970320"/>
              <a:gd name="connsiteY6" fmla="*/ 4342421 h 4359534"/>
              <a:gd name="connsiteX7" fmla="*/ 1737518 w 5970320"/>
              <a:gd name="connsiteY7" fmla="*/ 4359354 h 4359534"/>
              <a:gd name="connsiteX8" fmla="*/ 932653 w 5970320"/>
              <a:gd name="connsiteY8" fmla="*/ 3232759 h 4359534"/>
              <a:gd name="connsiteX9" fmla="*/ 484987 w 5970320"/>
              <a:gd name="connsiteY9" fmla="*/ 2744003 h 4359534"/>
              <a:gd name="connsiteX10" fmla="*/ 1849 w 5970320"/>
              <a:gd name="connsiteY10" fmla="*/ 2305128 h 4359534"/>
              <a:gd name="connsiteX0" fmla="*/ 1849 w 5970320"/>
              <a:gd name="connsiteY0" fmla="*/ 2305128 h 4359534"/>
              <a:gd name="connsiteX1" fmla="*/ 450192 w 5970320"/>
              <a:gd name="connsiteY1" fmla="*/ 1818469 h 4359534"/>
              <a:gd name="connsiteX2" fmla="*/ 932653 w 5970320"/>
              <a:gd name="connsiteY2" fmla="*/ 1285425 h 4359534"/>
              <a:gd name="connsiteX3" fmla="*/ 926833 w 5970320"/>
              <a:gd name="connsiteY3" fmla="*/ 481620 h 4359534"/>
              <a:gd name="connsiteX4" fmla="*/ 1393564 w 5970320"/>
              <a:gd name="connsiteY4" fmla="*/ 0 h 4359534"/>
              <a:gd name="connsiteX5" fmla="*/ 5970320 w 5970320"/>
              <a:gd name="connsiteY5" fmla="*/ 2195 h 4359534"/>
              <a:gd name="connsiteX6" fmla="*/ 5970320 w 5970320"/>
              <a:gd name="connsiteY6" fmla="*/ 4342421 h 4359534"/>
              <a:gd name="connsiteX7" fmla="*/ 1737518 w 5970320"/>
              <a:gd name="connsiteY7" fmla="*/ 4359354 h 4359534"/>
              <a:gd name="connsiteX8" fmla="*/ 932653 w 5970320"/>
              <a:gd name="connsiteY8" fmla="*/ 3232759 h 4359534"/>
              <a:gd name="connsiteX9" fmla="*/ 484987 w 5970320"/>
              <a:gd name="connsiteY9" fmla="*/ 2744003 h 4359534"/>
              <a:gd name="connsiteX10" fmla="*/ 1849 w 5970320"/>
              <a:gd name="connsiteY10" fmla="*/ 2305128 h 4359534"/>
              <a:gd name="connsiteX0" fmla="*/ 1849 w 5970320"/>
              <a:gd name="connsiteY0" fmla="*/ 2305128 h 4359534"/>
              <a:gd name="connsiteX1" fmla="*/ 450192 w 5970320"/>
              <a:gd name="connsiteY1" fmla="*/ 1818469 h 4359534"/>
              <a:gd name="connsiteX2" fmla="*/ 932653 w 5970320"/>
              <a:gd name="connsiteY2" fmla="*/ 1285425 h 4359534"/>
              <a:gd name="connsiteX3" fmla="*/ 926833 w 5970320"/>
              <a:gd name="connsiteY3" fmla="*/ 481620 h 4359534"/>
              <a:gd name="connsiteX4" fmla="*/ 1393564 w 5970320"/>
              <a:gd name="connsiteY4" fmla="*/ 0 h 4359534"/>
              <a:gd name="connsiteX5" fmla="*/ 5970320 w 5970320"/>
              <a:gd name="connsiteY5" fmla="*/ 2195 h 4359534"/>
              <a:gd name="connsiteX6" fmla="*/ 5970320 w 5970320"/>
              <a:gd name="connsiteY6" fmla="*/ 4342421 h 4359534"/>
              <a:gd name="connsiteX7" fmla="*/ 1737518 w 5970320"/>
              <a:gd name="connsiteY7" fmla="*/ 4359354 h 4359534"/>
              <a:gd name="connsiteX8" fmla="*/ 932653 w 5970320"/>
              <a:gd name="connsiteY8" fmla="*/ 3232759 h 4359534"/>
              <a:gd name="connsiteX9" fmla="*/ 484987 w 5970320"/>
              <a:gd name="connsiteY9" fmla="*/ 2744003 h 4359534"/>
              <a:gd name="connsiteX10" fmla="*/ 1849 w 5970320"/>
              <a:gd name="connsiteY10" fmla="*/ 2305128 h 4359534"/>
              <a:gd name="connsiteX0" fmla="*/ 1849 w 5970320"/>
              <a:gd name="connsiteY0" fmla="*/ 2305128 h 4359534"/>
              <a:gd name="connsiteX1" fmla="*/ 450192 w 5970320"/>
              <a:gd name="connsiteY1" fmla="*/ 1818469 h 4359534"/>
              <a:gd name="connsiteX2" fmla="*/ 932653 w 5970320"/>
              <a:gd name="connsiteY2" fmla="*/ 1285425 h 4359534"/>
              <a:gd name="connsiteX3" fmla="*/ 926833 w 5970320"/>
              <a:gd name="connsiteY3" fmla="*/ 481620 h 4359534"/>
              <a:gd name="connsiteX4" fmla="*/ 1393564 w 5970320"/>
              <a:gd name="connsiteY4" fmla="*/ 0 h 4359534"/>
              <a:gd name="connsiteX5" fmla="*/ 5970320 w 5970320"/>
              <a:gd name="connsiteY5" fmla="*/ 2195 h 4359534"/>
              <a:gd name="connsiteX6" fmla="*/ 5970320 w 5970320"/>
              <a:gd name="connsiteY6" fmla="*/ 4342421 h 4359534"/>
              <a:gd name="connsiteX7" fmla="*/ 1737518 w 5970320"/>
              <a:gd name="connsiteY7" fmla="*/ 4359354 h 4359534"/>
              <a:gd name="connsiteX8" fmla="*/ 932653 w 5970320"/>
              <a:gd name="connsiteY8" fmla="*/ 3232759 h 4359534"/>
              <a:gd name="connsiteX9" fmla="*/ 484987 w 5970320"/>
              <a:gd name="connsiteY9" fmla="*/ 2744003 h 4359534"/>
              <a:gd name="connsiteX10" fmla="*/ 1849 w 5970320"/>
              <a:gd name="connsiteY10" fmla="*/ 2305128 h 4359534"/>
              <a:gd name="connsiteX0" fmla="*/ 187 w 5968658"/>
              <a:gd name="connsiteY0" fmla="*/ 2305128 h 4359534"/>
              <a:gd name="connsiteX1" fmla="*/ 448530 w 5968658"/>
              <a:gd name="connsiteY1" fmla="*/ 1818469 h 4359534"/>
              <a:gd name="connsiteX2" fmla="*/ 930991 w 5968658"/>
              <a:gd name="connsiteY2" fmla="*/ 1285425 h 4359534"/>
              <a:gd name="connsiteX3" fmla="*/ 925171 w 5968658"/>
              <a:gd name="connsiteY3" fmla="*/ 481620 h 4359534"/>
              <a:gd name="connsiteX4" fmla="*/ 1391902 w 5968658"/>
              <a:gd name="connsiteY4" fmla="*/ 0 h 4359534"/>
              <a:gd name="connsiteX5" fmla="*/ 5968658 w 5968658"/>
              <a:gd name="connsiteY5" fmla="*/ 2195 h 4359534"/>
              <a:gd name="connsiteX6" fmla="*/ 5968658 w 5968658"/>
              <a:gd name="connsiteY6" fmla="*/ 4342421 h 4359534"/>
              <a:gd name="connsiteX7" fmla="*/ 1735856 w 5968658"/>
              <a:gd name="connsiteY7" fmla="*/ 4359354 h 4359534"/>
              <a:gd name="connsiteX8" fmla="*/ 930991 w 5968658"/>
              <a:gd name="connsiteY8" fmla="*/ 3232759 h 4359534"/>
              <a:gd name="connsiteX9" fmla="*/ 483325 w 5968658"/>
              <a:gd name="connsiteY9" fmla="*/ 2744003 h 4359534"/>
              <a:gd name="connsiteX10" fmla="*/ 187 w 5968658"/>
              <a:gd name="connsiteY10" fmla="*/ 2305128 h 4359534"/>
              <a:gd name="connsiteX0" fmla="*/ 187 w 5968658"/>
              <a:gd name="connsiteY0" fmla="*/ 2305128 h 4359534"/>
              <a:gd name="connsiteX1" fmla="*/ 448530 w 5968658"/>
              <a:gd name="connsiteY1" fmla="*/ 1818469 h 4359534"/>
              <a:gd name="connsiteX2" fmla="*/ 930991 w 5968658"/>
              <a:gd name="connsiteY2" fmla="*/ 1285425 h 4359534"/>
              <a:gd name="connsiteX3" fmla="*/ 925171 w 5968658"/>
              <a:gd name="connsiteY3" fmla="*/ 481620 h 4359534"/>
              <a:gd name="connsiteX4" fmla="*/ 1391902 w 5968658"/>
              <a:gd name="connsiteY4" fmla="*/ 0 h 4359534"/>
              <a:gd name="connsiteX5" fmla="*/ 5968658 w 5968658"/>
              <a:gd name="connsiteY5" fmla="*/ 2195 h 4359534"/>
              <a:gd name="connsiteX6" fmla="*/ 5968658 w 5968658"/>
              <a:gd name="connsiteY6" fmla="*/ 4342421 h 4359534"/>
              <a:gd name="connsiteX7" fmla="*/ 1735856 w 5968658"/>
              <a:gd name="connsiteY7" fmla="*/ 4359354 h 4359534"/>
              <a:gd name="connsiteX8" fmla="*/ 930991 w 5968658"/>
              <a:gd name="connsiteY8" fmla="*/ 3232759 h 4359534"/>
              <a:gd name="connsiteX9" fmla="*/ 483325 w 5968658"/>
              <a:gd name="connsiteY9" fmla="*/ 2744003 h 4359534"/>
              <a:gd name="connsiteX10" fmla="*/ 187 w 5968658"/>
              <a:gd name="connsiteY10" fmla="*/ 2305128 h 4359534"/>
              <a:gd name="connsiteX0" fmla="*/ 187 w 5968658"/>
              <a:gd name="connsiteY0" fmla="*/ 2305128 h 4359354"/>
              <a:gd name="connsiteX1" fmla="*/ 448530 w 5968658"/>
              <a:gd name="connsiteY1" fmla="*/ 1818469 h 4359354"/>
              <a:gd name="connsiteX2" fmla="*/ 930991 w 5968658"/>
              <a:gd name="connsiteY2" fmla="*/ 1285425 h 4359354"/>
              <a:gd name="connsiteX3" fmla="*/ 925171 w 5968658"/>
              <a:gd name="connsiteY3" fmla="*/ 481620 h 4359354"/>
              <a:gd name="connsiteX4" fmla="*/ 1391902 w 5968658"/>
              <a:gd name="connsiteY4" fmla="*/ 0 h 4359354"/>
              <a:gd name="connsiteX5" fmla="*/ 5968658 w 5968658"/>
              <a:gd name="connsiteY5" fmla="*/ 2195 h 4359354"/>
              <a:gd name="connsiteX6" fmla="*/ 5968658 w 5968658"/>
              <a:gd name="connsiteY6" fmla="*/ 4342421 h 4359354"/>
              <a:gd name="connsiteX7" fmla="*/ 1735856 w 5968658"/>
              <a:gd name="connsiteY7" fmla="*/ 4359354 h 4359354"/>
              <a:gd name="connsiteX8" fmla="*/ 921736 w 5968658"/>
              <a:gd name="connsiteY8" fmla="*/ 3815674 h 4359354"/>
              <a:gd name="connsiteX9" fmla="*/ 930991 w 5968658"/>
              <a:gd name="connsiteY9" fmla="*/ 3232759 h 4359354"/>
              <a:gd name="connsiteX10" fmla="*/ 483325 w 5968658"/>
              <a:gd name="connsiteY10" fmla="*/ 2744003 h 4359354"/>
              <a:gd name="connsiteX11" fmla="*/ 187 w 5968658"/>
              <a:gd name="connsiteY11" fmla="*/ 2305128 h 4359354"/>
              <a:gd name="connsiteX0" fmla="*/ 187 w 5968658"/>
              <a:gd name="connsiteY0" fmla="*/ 2305128 h 4359354"/>
              <a:gd name="connsiteX1" fmla="*/ 448530 w 5968658"/>
              <a:gd name="connsiteY1" fmla="*/ 1818469 h 4359354"/>
              <a:gd name="connsiteX2" fmla="*/ 930991 w 5968658"/>
              <a:gd name="connsiteY2" fmla="*/ 1285425 h 4359354"/>
              <a:gd name="connsiteX3" fmla="*/ 925171 w 5968658"/>
              <a:gd name="connsiteY3" fmla="*/ 481620 h 4359354"/>
              <a:gd name="connsiteX4" fmla="*/ 1391902 w 5968658"/>
              <a:gd name="connsiteY4" fmla="*/ 0 h 4359354"/>
              <a:gd name="connsiteX5" fmla="*/ 5968658 w 5968658"/>
              <a:gd name="connsiteY5" fmla="*/ 2195 h 4359354"/>
              <a:gd name="connsiteX6" fmla="*/ 5968658 w 5968658"/>
              <a:gd name="connsiteY6" fmla="*/ 4342421 h 4359354"/>
              <a:gd name="connsiteX7" fmla="*/ 1735856 w 5968658"/>
              <a:gd name="connsiteY7" fmla="*/ 4359354 h 4359354"/>
              <a:gd name="connsiteX8" fmla="*/ 921736 w 5968658"/>
              <a:gd name="connsiteY8" fmla="*/ 3815674 h 4359354"/>
              <a:gd name="connsiteX9" fmla="*/ 930991 w 5968658"/>
              <a:gd name="connsiteY9" fmla="*/ 3232759 h 4359354"/>
              <a:gd name="connsiteX10" fmla="*/ 483325 w 5968658"/>
              <a:gd name="connsiteY10" fmla="*/ 2744003 h 4359354"/>
              <a:gd name="connsiteX11" fmla="*/ 187 w 5968658"/>
              <a:gd name="connsiteY11" fmla="*/ 2305128 h 4359354"/>
              <a:gd name="connsiteX0" fmla="*/ 187 w 5968658"/>
              <a:gd name="connsiteY0" fmla="*/ 2305128 h 4359354"/>
              <a:gd name="connsiteX1" fmla="*/ 448530 w 5968658"/>
              <a:gd name="connsiteY1" fmla="*/ 1818469 h 4359354"/>
              <a:gd name="connsiteX2" fmla="*/ 930991 w 5968658"/>
              <a:gd name="connsiteY2" fmla="*/ 1285425 h 4359354"/>
              <a:gd name="connsiteX3" fmla="*/ 925171 w 5968658"/>
              <a:gd name="connsiteY3" fmla="*/ 481620 h 4359354"/>
              <a:gd name="connsiteX4" fmla="*/ 1391902 w 5968658"/>
              <a:gd name="connsiteY4" fmla="*/ 0 h 4359354"/>
              <a:gd name="connsiteX5" fmla="*/ 5968658 w 5968658"/>
              <a:gd name="connsiteY5" fmla="*/ 2195 h 4359354"/>
              <a:gd name="connsiteX6" fmla="*/ 5968658 w 5968658"/>
              <a:gd name="connsiteY6" fmla="*/ 4342421 h 4359354"/>
              <a:gd name="connsiteX7" fmla="*/ 1735856 w 5968658"/>
              <a:gd name="connsiteY7" fmla="*/ 4359354 h 4359354"/>
              <a:gd name="connsiteX8" fmla="*/ 921736 w 5968658"/>
              <a:gd name="connsiteY8" fmla="*/ 3815674 h 4359354"/>
              <a:gd name="connsiteX9" fmla="*/ 930991 w 5968658"/>
              <a:gd name="connsiteY9" fmla="*/ 3232759 h 4359354"/>
              <a:gd name="connsiteX10" fmla="*/ 483325 w 5968658"/>
              <a:gd name="connsiteY10" fmla="*/ 2744003 h 4359354"/>
              <a:gd name="connsiteX11" fmla="*/ 187 w 5968658"/>
              <a:gd name="connsiteY11" fmla="*/ 2305128 h 4359354"/>
              <a:gd name="connsiteX0" fmla="*/ 187 w 5968658"/>
              <a:gd name="connsiteY0" fmla="*/ 2305128 h 4342421"/>
              <a:gd name="connsiteX1" fmla="*/ 448530 w 5968658"/>
              <a:gd name="connsiteY1" fmla="*/ 1818469 h 4342421"/>
              <a:gd name="connsiteX2" fmla="*/ 930991 w 5968658"/>
              <a:gd name="connsiteY2" fmla="*/ 1285425 h 4342421"/>
              <a:gd name="connsiteX3" fmla="*/ 925171 w 5968658"/>
              <a:gd name="connsiteY3" fmla="*/ 481620 h 4342421"/>
              <a:gd name="connsiteX4" fmla="*/ 1391902 w 5968658"/>
              <a:gd name="connsiteY4" fmla="*/ 0 h 4342421"/>
              <a:gd name="connsiteX5" fmla="*/ 5968658 w 5968658"/>
              <a:gd name="connsiteY5" fmla="*/ 2195 h 4342421"/>
              <a:gd name="connsiteX6" fmla="*/ 5968658 w 5968658"/>
              <a:gd name="connsiteY6" fmla="*/ 4342421 h 4342421"/>
              <a:gd name="connsiteX7" fmla="*/ 1735856 w 5968658"/>
              <a:gd name="connsiteY7" fmla="*/ 4321080 h 4342421"/>
              <a:gd name="connsiteX8" fmla="*/ 921736 w 5968658"/>
              <a:gd name="connsiteY8" fmla="*/ 3815674 h 4342421"/>
              <a:gd name="connsiteX9" fmla="*/ 930991 w 5968658"/>
              <a:gd name="connsiteY9" fmla="*/ 3232759 h 4342421"/>
              <a:gd name="connsiteX10" fmla="*/ 483325 w 5968658"/>
              <a:gd name="connsiteY10" fmla="*/ 2744003 h 4342421"/>
              <a:gd name="connsiteX11" fmla="*/ 187 w 5968658"/>
              <a:gd name="connsiteY11" fmla="*/ 2305128 h 4342421"/>
              <a:gd name="connsiteX0" fmla="*/ 187 w 5968658"/>
              <a:gd name="connsiteY0" fmla="*/ 2305128 h 4342421"/>
              <a:gd name="connsiteX1" fmla="*/ 448530 w 5968658"/>
              <a:gd name="connsiteY1" fmla="*/ 1818469 h 4342421"/>
              <a:gd name="connsiteX2" fmla="*/ 930991 w 5968658"/>
              <a:gd name="connsiteY2" fmla="*/ 1285425 h 4342421"/>
              <a:gd name="connsiteX3" fmla="*/ 925171 w 5968658"/>
              <a:gd name="connsiteY3" fmla="*/ 481620 h 4342421"/>
              <a:gd name="connsiteX4" fmla="*/ 1391902 w 5968658"/>
              <a:gd name="connsiteY4" fmla="*/ 0 h 4342421"/>
              <a:gd name="connsiteX5" fmla="*/ 5968658 w 5968658"/>
              <a:gd name="connsiteY5" fmla="*/ 2195 h 4342421"/>
              <a:gd name="connsiteX6" fmla="*/ 5968658 w 5968658"/>
              <a:gd name="connsiteY6" fmla="*/ 4342421 h 4342421"/>
              <a:gd name="connsiteX7" fmla="*/ 1735856 w 5968658"/>
              <a:gd name="connsiteY7" fmla="*/ 4321080 h 4342421"/>
              <a:gd name="connsiteX8" fmla="*/ 921736 w 5968658"/>
              <a:gd name="connsiteY8" fmla="*/ 3815674 h 4342421"/>
              <a:gd name="connsiteX9" fmla="*/ 930991 w 5968658"/>
              <a:gd name="connsiteY9" fmla="*/ 3232759 h 4342421"/>
              <a:gd name="connsiteX10" fmla="*/ 483325 w 5968658"/>
              <a:gd name="connsiteY10" fmla="*/ 2744003 h 4342421"/>
              <a:gd name="connsiteX11" fmla="*/ 187 w 5968658"/>
              <a:gd name="connsiteY11" fmla="*/ 2305128 h 4342421"/>
              <a:gd name="connsiteX0" fmla="*/ 187 w 5968658"/>
              <a:gd name="connsiteY0" fmla="*/ 2305128 h 4342421"/>
              <a:gd name="connsiteX1" fmla="*/ 448530 w 5968658"/>
              <a:gd name="connsiteY1" fmla="*/ 1818469 h 4342421"/>
              <a:gd name="connsiteX2" fmla="*/ 930991 w 5968658"/>
              <a:gd name="connsiteY2" fmla="*/ 1285425 h 4342421"/>
              <a:gd name="connsiteX3" fmla="*/ 925171 w 5968658"/>
              <a:gd name="connsiteY3" fmla="*/ 481620 h 4342421"/>
              <a:gd name="connsiteX4" fmla="*/ 1391902 w 5968658"/>
              <a:gd name="connsiteY4" fmla="*/ 0 h 4342421"/>
              <a:gd name="connsiteX5" fmla="*/ 5968658 w 5968658"/>
              <a:gd name="connsiteY5" fmla="*/ 2195 h 4342421"/>
              <a:gd name="connsiteX6" fmla="*/ 5968658 w 5968658"/>
              <a:gd name="connsiteY6" fmla="*/ 4342421 h 4342421"/>
              <a:gd name="connsiteX7" fmla="*/ 1735856 w 5968658"/>
              <a:gd name="connsiteY7" fmla="*/ 4321080 h 4342421"/>
              <a:gd name="connsiteX8" fmla="*/ 921736 w 5968658"/>
              <a:gd name="connsiteY8" fmla="*/ 3815674 h 4342421"/>
              <a:gd name="connsiteX9" fmla="*/ 930991 w 5968658"/>
              <a:gd name="connsiteY9" fmla="*/ 3232759 h 4342421"/>
              <a:gd name="connsiteX10" fmla="*/ 483325 w 5968658"/>
              <a:gd name="connsiteY10" fmla="*/ 2744003 h 4342421"/>
              <a:gd name="connsiteX11" fmla="*/ 187 w 5968658"/>
              <a:gd name="connsiteY11" fmla="*/ 2305128 h 4342421"/>
              <a:gd name="connsiteX0" fmla="*/ 187 w 5968658"/>
              <a:gd name="connsiteY0" fmla="*/ 2305128 h 4342421"/>
              <a:gd name="connsiteX1" fmla="*/ 448530 w 5968658"/>
              <a:gd name="connsiteY1" fmla="*/ 1818469 h 4342421"/>
              <a:gd name="connsiteX2" fmla="*/ 930991 w 5968658"/>
              <a:gd name="connsiteY2" fmla="*/ 1285425 h 4342421"/>
              <a:gd name="connsiteX3" fmla="*/ 925171 w 5968658"/>
              <a:gd name="connsiteY3" fmla="*/ 481620 h 4342421"/>
              <a:gd name="connsiteX4" fmla="*/ 1391902 w 5968658"/>
              <a:gd name="connsiteY4" fmla="*/ 0 h 4342421"/>
              <a:gd name="connsiteX5" fmla="*/ 5968658 w 5968658"/>
              <a:gd name="connsiteY5" fmla="*/ 2195 h 4342421"/>
              <a:gd name="connsiteX6" fmla="*/ 5968658 w 5968658"/>
              <a:gd name="connsiteY6" fmla="*/ 4342421 h 4342421"/>
              <a:gd name="connsiteX7" fmla="*/ 1735856 w 5968658"/>
              <a:gd name="connsiteY7" fmla="*/ 4321080 h 4342421"/>
              <a:gd name="connsiteX8" fmla="*/ 921736 w 5968658"/>
              <a:gd name="connsiteY8" fmla="*/ 3815674 h 4342421"/>
              <a:gd name="connsiteX9" fmla="*/ 930991 w 5968658"/>
              <a:gd name="connsiteY9" fmla="*/ 3232759 h 4342421"/>
              <a:gd name="connsiteX10" fmla="*/ 483325 w 5968658"/>
              <a:gd name="connsiteY10" fmla="*/ 2744003 h 4342421"/>
              <a:gd name="connsiteX11" fmla="*/ 187 w 5968658"/>
              <a:gd name="connsiteY11" fmla="*/ 2305128 h 4342421"/>
              <a:gd name="connsiteX0" fmla="*/ 187 w 5968658"/>
              <a:gd name="connsiteY0" fmla="*/ 2305128 h 4342421"/>
              <a:gd name="connsiteX1" fmla="*/ 448530 w 5968658"/>
              <a:gd name="connsiteY1" fmla="*/ 1818469 h 4342421"/>
              <a:gd name="connsiteX2" fmla="*/ 930991 w 5968658"/>
              <a:gd name="connsiteY2" fmla="*/ 1285425 h 4342421"/>
              <a:gd name="connsiteX3" fmla="*/ 925171 w 5968658"/>
              <a:gd name="connsiteY3" fmla="*/ 481620 h 4342421"/>
              <a:gd name="connsiteX4" fmla="*/ 1391902 w 5968658"/>
              <a:gd name="connsiteY4" fmla="*/ 0 h 4342421"/>
              <a:gd name="connsiteX5" fmla="*/ 5968658 w 5968658"/>
              <a:gd name="connsiteY5" fmla="*/ 2195 h 4342421"/>
              <a:gd name="connsiteX6" fmla="*/ 5968658 w 5968658"/>
              <a:gd name="connsiteY6" fmla="*/ 4342421 h 4342421"/>
              <a:gd name="connsiteX7" fmla="*/ 1735856 w 5968658"/>
              <a:gd name="connsiteY7" fmla="*/ 4321080 h 4342421"/>
              <a:gd name="connsiteX8" fmla="*/ 921736 w 5968658"/>
              <a:gd name="connsiteY8" fmla="*/ 3815674 h 4342421"/>
              <a:gd name="connsiteX9" fmla="*/ 930991 w 5968658"/>
              <a:gd name="connsiteY9" fmla="*/ 3232759 h 4342421"/>
              <a:gd name="connsiteX10" fmla="*/ 483325 w 5968658"/>
              <a:gd name="connsiteY10" fmla="*/ 2744003 h 4342421"/>
              <a:gd name="connsiteX11" fmla="*/ 187 w 5968658"/>
              <a:gd name="connsiteY11" fmla="*/ 2305128 h 4342421"/>
              <a:gd name="connsiteX0" fmla="*/ 187 w 5968658"/>
              <a:gd name="connsiteY0" fmla="*/ 2305128 h 4342421"/>
              <a:gd name="connsiteX1" fmla="*/ 448530 w 5968658"/>
              <a:gd name="connsiteY1" fmla="*/ 1818469 h 4342421"/>
              <a:gd name="connsiteX2" fmla="*/ 930991 w 5968658"/>
              <a:gd name="connsiteY2" fmla="*/ 1285425 h 4342421"/>
              <a:gd name="connsiteX3" fmla="*/ 925171 w 5968658"/>
              <a:gd name="connsiteY3" fmla="*/ 481620 h 4342421"/>
              <a:gd name="connsiteX4" fmla="*/ 1391902 w 5968658"/>
              <a:gd name="connsiteY4" fmla="*/ 0 h 4342421"/>
              <a:gd name="connsiteX5" fmla="*/ 5968658 w 5968658"/>
              <a:gd name="connsiteY5" fmla="*/ 2195 h 4342421"/>
              <a:gd name="connsiteX6" fmla="*/ 5968658 w 5968658"/>
              <a:gd name="connsiteY6" fmla="*/ 4342421 h 4342421"/>
              <a:gd name="connsiteX7" fmla="*/ 1422705 w 5968658"/>
              <a:gd name="connsiteY7" fmla="*/ 4328039 h 4342421"/>
              <a:gd name="connsiteX8" fmla="*/ 921736 w 5968658"/>
              <a:gd name="connsiteY8" fmla="*/ 3815674 h 4342421"/>
              <a:gd name="connsiteX9" fmla="*/ 930991 w 5968658"/>
              <a:gd name="connsiteY9" fmla="*/ 3232759 h 4342421"/>
              <a:gd name="connsiteX10" fmla="*/ 483325 w 5968658"/>
              <a:gd name="connsiteY10" fmla="*/ 2744003 h 4342421"/>
              <a:gd name="connsiteX11" fmla="*/ 187 w 5968658"/>
              <a:gd name="connsiteY11" fmla="*/ 2305128 h 4342421"/>
              <a:gd name="connsiteX0" fmla="*/ 187 w 5968658"/>
              <a:gd name="connsiteY0" fmla="*/ 2305128 h 4342421"/>
              <a:gd name="connsiteX1" fmla="*/ 448530 w 5968658"/>
              <a:gd name="connsiteY1" fmla="*/ 1818469 h 4342421"/>
              <a:gd name="connsiteX2" fmla="*/ 930991 w 5968658"/>
              <a:gd name="connsiteY2" fmla="*/ 1285425 h 4342421"/>
              <a:gd name="connsiteX3" fmla="*/ 925171 w 5968658"/>
              <a:gd name="connsiteY3" fmla="*/ 481620 h 4342421"/>
              <a:gd name="connsiteX4" fmla="*/ 1391902 w 5968658"/>
              <a:gd name="connsiteY4" fmla="*/ 0 h 4342421"/>
              <a:gd name="connsiteX5" fmla="*/ 5968658 w 5968658"/>
              <a:gd name="connsiteY5" fmla="*/ 2195 h 4342421"/>
              <a:gd name="connsiteX6" fmla="*/ 5968658 w 5968658"/>
              <a:gd name="connsiteY6" fmla="*/ 4342421 h 4342421"/>
              <a:gd name="connsiteX7" fmla="*/ 1422705 w 5968658"/>
              <a:gd name="connsiteY7" fmla="*/ 4328039 h 4342421"/>
              <a:gd name="connsiteX8" fmla="*/ 921736 w 5968658"/>
              <a:gd name="connsiteY8" fmla="*/ 3815674 h 4342421"/>
              <a:gd name="connsiteX9" fmla="*/ 930991 w 5968658"/>
              <a:gd name="connsiteY9" fmla="*/ 3232759 h 4342421"/>
              <a:gd name="connsiteX10" fmla="*/ 483325 w 5968658"/>
              <a:gd name="connsiteY10" fmla="*/ 2744003 h 4342421"/>
              <a:gd name="connsiteX11" fmla="*/ 187 w 5968658"/>
              <a:gd name="connsiteY11" fmla="*/ 2305128 h 4342421"/>
              <a:gd name="connsiteX0" fmla="*/ 187 w 5968658"/>
              <a:gd name="connsiteY0" fmla="*/ 2305128 h 4342421"/>
              <a:gd name="connsiteX1" fmla="*/ 448530 w 5968658"/>
              <a:gd name="connsiteY1" fmla="*/ 1818469 h 4342421"/>
              <a:gd name="connsiteX2" fmla="*/ 930991 w 5968658"/>
              <a:gd name="connsiteY2" fmla="*/ 1285425 h 4342421"/>
              <a:gd name="connsiteX3" fmla="*/ 925171 w 5968658"/>
              <a:gd name="connsiteY3" fmla="*/ 481620 h 4342421"/>
              <a:gd name="connsiteX4" fmla="*/ 1391902 w 5968658"/>
              <a:gd name="connsiteY4" fmla="*/ 0 h 4342421"/>
              <a:gd name="connsiteX5" fmla="*/ 5968658 w 5968658"/>
              <a:gd name="connsiteY5" fmla="*/ 2195 h 4342421"/>
              <a:gd name="connsiteX6" fmla="*/ 5968658 w 5968658"/>
              <a:gd name="connsiteY6" fmla="*/ 4342421 h 4342421"/>
              <a:gd name="connsiteX7" fmla="*/ 1422705 w 5968658"/>
              <a:gd name="connsiteY7" fmla="*/ 4328039 h 4342421"/>
              <a:gd name="connsiteX8" fmla="*/ 921736 w 5968658"/>
              <a:gd name="connsiteY8" fmla="*/ 3815674 h 4342421"/>
              <a:gd name="connsiteX9" fmla="*/ 930991 w 5968658"/>
              <a:gd name="connsiteY9" fmla="*/ 3232759 h 4342421"/>
              <a:gd name="connsiteX10" fmla="*/ 483325 w 5968658"/>
              <a:gd name="connsiteY10" fmla="*/ 2744003 h 4342421"/>
              <a:gd name="connsiteX11" fmla="*/ 187 w 5968658"/>
              <a:gd name="connsiteY11" fmla="*/ 2305128 h 4342421"/>
              <a:gd name="connsiteX0" fmla="*/ 187 w 5968658"/>
              <a:gd name="connsiteY0" fmla="*/ 2305128 h 4342421"/>
              <a:gd name="connsiteX1" fmla="*/ 448530 w 5968658"/>
              <a:gd name="connsiteY1" fmla="*/ 1818469 h 4342421"/>
              <a:gd name="connsiteX2" fmla="*/ 930991 w 5968658"/>
              <a:gd name="connsiteY2" fmla="*/ 1285425 h 4342421"/>
              <a:gd name="connsiteX3" fmla="*/ 925171 w 5968658"/>
              <a:gd name="connsiteY3" fmla="*/ 481620 h 4342421"/>
              <a:gd name="connsiteX4" fmla="*/ 1391902 w 5968658"/>
              <a:gd name="connsiteY4" fmla="*/ 0 h 4342421"/>
              <a:gd name="connsiteX5" fmla="*/ 5968658 w 5968658"/>
              <a:gd name="connsiteY5" fmla="*/ 2195 h 4342421"/>
              <a:gd name="connsiteX6" fmla="*/ 5968658 w 5968658"/>
              <a:gd name="connsiteY6" fmla="*/ 4342421 h 4342421"/>
              <a:gd name="connsiteX7" fmla="*/ 1422705 w 5968658"/>
              <a:gd name="connsiteY7" fmla="*/ 4328039 h 4342421"/>
              <a:gd name="connsiteX8" fmla="*/ 921736 w 5968658"/>
              <a:gd name="connsiteY8" fmla="*/ 3815674 h 4342421"/>
              <a:gd name="connsiteX9" fmla="*/ 930991 w 5968658"/>
              <a:gd name="connsiteY9" fmla="*/ 3232759 h 4342421"/>
              <a:gd name="connsiteX10" fmla="*/ 483325 w 5968658"/>
              <a:gd name="connsiteY10" fmla="*/ 2744003 h 4342421"/>
              <a:gd name="connsiteX11" fmla="*/ 187 w 5968658"/>
              <a:gd name="connsiteY11" fmla="*/ 2305128 h 4342421"/>
              <a:gd name="connsiteX0" fmla="*/ 187 w 5968658"/>
              <a:gd name="connsiteY0" fmla="*/ 2305128 h 4342421"/>
              <a:gd name="connsiteX1" fmla="*/ 448530 w 5968658"/>
              <a:gd name="connsiteY1" fmla="*/ 1818469 h 4342421"/>
              <a:gd name="connsiteX2" fmla="*/ 930991 w 5968658"/>
              <a:gd name="connsiteY2" fmla="*/ 1285425 h 4342421"/>
              <a:gd name="connsiteX3" fmla="*/ 925171 w 5968658"/>
              <a:gd name="connsiteY3" fmla="*/ 481620 h 4342421"/>
              <a:gd name="connsiteX4" fmla="*/ 1391902 w 5968658"/>
              <a:gd name="connsiteY4" fmla="*/ 0 h 4342421"/>
              <a:gd name="connsiteX5" fmla="*/ 5968658 w 5968658"/>
              <a:gd name="connsiteY5" fmla="*/ 2195 h 4342421"/>
              <a:gd name="connsiteX6" fmla="*/ 5968658 w 5968658"/>
              <a:gd name="connsiteY6" fmla="*/ 4342421 h 4342421"/>
              <a:gd name="connsiteX7" fmla="*/ 1422705 w 5968658"/>
              <a:gd name="connsiteY7" fmla="*/ 4328039 h 4342421"/>
              <a:gd name="connsiteX8" fmla="*/ 921736 w 5968658"/>
              <a:gd name="connsiteY8" fmla="*/ 3815674 h 4342421"/>
              <a:gd name="connsiteX9" fmla="*/ 924032 w 5968658"/>
              <a:gd name="connsiteY9" fmla="*/ 3232759 h 4342421"/>
              <a:gd name="connsiteX10" fmla="*/ 483325 w 5968658"/>
              <a:gd name="connsiteY10" fmla="*/ 2744003 h 4342421"/>
              <a:gd name="connsiteX11" fmla="*/ 187 w 5968658"/>
              <a:gd name="connsiteY11" fmla="*/ 2305128 h 4342421"/>
              <a:gd name="connsiteX0" fmla="*/ 187 w 5968658"/>
              <a:gd name="connsiteY0" fmla="*/ 2305128 h 4328039"/>
              <a:gd name="connsiteX1" fmla="*/ 448530 w 5968658"/>
              <a:gd name="connsiteY1" fmla="*/ 1818469 h 4328039"/>
              <a:gd name="connsiteX2" fmla="*/ 930991 w 5968658"/>
              <a:gd name="connsiteY2" fmla="*/ 1285425 h 4328039"/>
              <a:gd name="connsiteX3" fmla="*/ 925171 w 5968658"/>
              <a:gd name="connsiteY3" fmla="*/ 481620 h 4328039"/>
              <a:gd name="connsiteX4" fmla="*/ 1391902 w 5968658"/>
              <a:gd name="connsiteY4" fmla="*/ 0 h 4328039"/>
              <a:gd name="connsiteX5" fmla="*/ 5968658 w 5968658"/>
              <a:gd name="connsiteY5" fmla="*/ 2195 h 4328039"/>
              <a:gd name="connsiteX6" fmla="*/ 5958220 w 5968658"/>
              <a:gd name="connsiteY6" fmla="*/ 4321544 h 4328039"/>
              <a:gd name="connsiteX7" fmla="*/ 1422705 w 5968658"/>
              <a:gd name="connsiteY7" fmla="*/ 4328039 h 4328039"/>
              <a:gd name="connsiteX8" fmla="*/ 921736 w 5968658"/>
              <a:gd name="connsiteY8" fmla="*/ 3815674 h 4328039"/>
              <a:gd name="connsiteX9" fmla="*/ 924032 w 5968658"/>
              <a:gd name="connsiteY9" fmla="*/ 3232759 h 4328039"/>
              <a:gd name="connsiteX10" fmla="*/ 483325 w 5968658"/>
              <a:gd name="connsiteY10" fmla="*/ 2744003 h 4328039"/>
              <a:gd name="connsiteX11" fmla="*/ 187 w 5968658"/>
              <a:gd name="connsiteY11" fmla="*/ 2305128 h 4328039"/>
              <a:gd name="connsiteX0" fmla="*/ 187 w 5968658"/>
              <a:gd name="connsiteY0" fmla="*/ 2305128 h 4328039"/>
              <a:gd name="connsiteX1" fmla="*/ 448530 w 5968658"/>
              <a:gd name="connsiteY1" fmla="*/ 1818469 h 4328039"/>
              <a:gd name="connsiteX2" fmla="*/ 930991 w 5968658"/>
              <a:gd name="connsiteY2" fmla="*/ 1285425 h 4328039"/>
              <a:gd name="connsiteX3" fmla="*/ 925171 w 5968658"/>
              <a:gd name="connsiteY3" fmla="*/ 481620 h 4328039"/>
              <a:gd name="connsiteX4" fmla="*/ 1391902 w 5968658"/>
              <a:gd name="connsiteY4" fmla="*/ 0 h 4328039"/>
              <a:gd name="connsiteX5" fmla="*/ 5968658 w 5968658"/>
              <a:gd name="connsiteY5" fmla="*/ 2195 h 4328039"/>
              <a:gd name="connsiteX6" fmla="*/ 5940822 w 5968658"/>
              <a:gd name="connsiteY6" fmla="*/ 4321544 h 4328039"/>
              <a:gd name="connsiteX7" fmla="*/ 1422705 w 5968658"/>
              <a:gd name="connsiteY7" fmla="*/ 4328039 h 4328039"/>
              <a:gd name="connsiteX8" fmla="*/ 921736 w 5968658"/>
              <a:gd name="connsiteY8" fmla="*/ 3815674 h 4328039"/>
              <a:gd name="connsiteX9" fmla="*/ 924032 w 5968658"/>
              <a:gd name="connsiteY9" fmla="*/ 3232759 h 4328039"/>
              <a:gd name="connsiteX10" fmla="*/ 483325 w 5968658"/>
              <a:gd name="connsiteY10" fmla="*/ 2744003 h 4328039"/>
              <a:gd name="connsiteX11" fmla="*/ 187 w 5968658"/>
              <a:gd name="connsiteY11" fmla="*/ 2305128 h 4328039"/>
              <a:gd name="connsiteX0" fmla="*/ 187 w 5941385"/>
              <a:gd name="connsiteY0" fmla="*/ 2306412 h 4329323"/>
              <a:gd name="connsiteX1" fmla="*/ 448530 w 5941385"/>
              <a:gd name="connsiteY1" fmla="*/ 1819753 h 4329323"/>
              <a:gd name="connsiteX2" fmla="*/ 930991 w 5941385"/>
              <a:gd name="connsiteY2" fmla="*/ 1286709 h 4329323"/>
              <a:gd name="connsiteX3" fmla="*/ 925171 w 5941385"/>
              <a:gd name="connsiteY3" fmla="*/ 482904 h 4329323"/>
              <a:gd name="connsiteX4" fmla="*/ 1391902 w 5941385"/>
              <a:gd name="connsiteY4" fmla="*/ 1284 h 4329323"/>
              <a:gd name="connsiteX5" fmla="*/ 5933863 w 5941385"/>
              <a:gd name="connsiteY5" fmla="*/ 0 h 4329323"/>
              <a:gd name="connsiteX6" fmla="*/ 5940822 w 5941385"/>
              <a:gd name="connsiteY6" fmla="*/ 4322828 h 4329323"/>
              <a:gd name="connsiteX7" fmla="*/ 1422705 w 5941385"/>
              <a:gd name="connsiteY7" fmla="*/ 4329323 h 4329323"/>
              <a:gd name="connsiteX8" fmla="*/ 921736 w 5941385"/>
              <a:gd name="connsiteY8" fmla="*/ 3816958 h 4329323"/>
              <a:gd name="connsiteX9" fmla="*/ 924032 w 5941385"/>
              <a:gd name="connsiteY9" fmla="*/ 3234043 h 4329323"/>
              <a:gd name="connsiteX10" fmla="*/ 483325 w 5941385"/>
              <a:gd name="connsiteY10" fmla="*/ 2745287 h 4329323"/>
              <a:gd name="connsiteX11" fmla="*/ 187 w 5941385"/>
              <a:gd name="connsiteY11" fmla="*/ 2306412 h 432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941385" h="4329323">
                <a:moveTo>
                  <a:pt x="187" y="2306412"/>
                </a:moveTo>
                <a:cubicBezTo>
                  <a:pt x="-7154" y="2049820"/>
                  <a:pt x="202931" y="1815732"/>
                  <a:pt x="448530" y="1819753"/>
                </a:cubicBezTo>
                <a:cubicBezTo>
                  <a:pt x="812431" y="1816817"/>
                  <a:pt x="931579" y="1516476"/>
                  <a:pt x="930991" y="1286709"/>
                </a:cubicBezTo>
                <a:cubicBezTo>
                  <a:pt x="924288" y="916116"/>
                  <a:pt x="921291" y="746782"/>
                  <a:pt x="925171" y="482904"/>
                </a:cubicBezTo>
                <a:cubicBezTo>
                  <a:pt x="929356" y="363598"/>
                  <a:pt x="972785" y="2422"/>
                  <a:pt x="1391902" y="1284"/>
                </a:cubicBezTo>
                <a:lnTo>
                  <a:pt x="5933863" y="0"/>
                </a:lnTo>
                <a:cubicBezTo>
                  <a:pt x="5930384" y="1439783"/>
                  <a:pt x="5944301" y="2883045"/>
                  <a:pt x="5940822" y="4322828"/>
                </a:cubicBezTo>
                <a:lnTo>
                  <a:pt x="1422705" y="4329323"/>
                </a:lnTo>
                <a:cubicBezTo>
                  <a:pt x="1068675" y="4321560"/>
                  <a:pt x="927140" y="4106208"/>
                  <a:pt x="921736" y="3816958"/>
                </a:cubicBezTo>
                <a:cubicBezTo>
                  <a:pt x="923291" y="3604256"/>
                  <a:pt x="920552" y="3464847"/>
                  <a:pt x="924032" y="3234043"/>
                </a:cubicBezTo>
                <a:cubicBezTo>
                  <a:pt x="926943" y="3097037"/>
                  <a:pt x="847227" y="2743316"/>
                  <a:pt x="483325" y="2745287"/>
                </a:cubicBezTo>
                <a:cubicBezTo>
                  <a:pt x="255122" y="2740299"/>
                  <a:pt x="-1553" y="2575490"/>
                  <a:pt x="187" y="2306412"/>
                </a:cubicBezTo>
                <a:close/>
              </a:path>
            </a:pathLst>
          </a:custGeom>
        </p:spPr>
        <p:txBody>
          <a:bodyPr vert="horz"/>
          <a:lstStyle>
            <a:lvl1pPr marL="0" indent="0" algn="ctr">
              <a:buNone/>
              <a:defRPr b="0" i="0" baseline="0">
                <a:latin typeface="HelveticaNeueLT Std Thin"/>
                <a:cs typeface="HelveticaNeueLT Std Thin"/>
              </a:defRPr>
            </a:lvl1pPr>
          </a:lstStyle>
          <a:p>
            <a:endParaRPr lang="nl-NL" dirty="0"/>
          </a:p>
          <a:p>
            <a:r>
              <a:rPr lang="nl-NL" dirty="0"/>
              <a:t>plaats afbeelding</a:t>
            </a:r>
          </a:p>
        </p:txBody>
      </p:sp>
    </p:spTree>
    <p:extLst>
      <p:ext uri="{BB962C8B-B14F-4D97-AF65-F5344CB8AC3E}">
        <p14:creationId xmlns:p14="http://schemas.microsoft.com/office/powerpoint/2010/main" val="3476473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9FC44-1DBE-4EDE-A2D8-62800B0CA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060" y="365125"/>
            <a:ext cx="985574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7B269-616A-4FB9-8536-82274E0A1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48970-876E-4FAB-A0CB-524B8FCB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9172-4BF7-429F-BA25-7E9D1A4215EE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3AA25-02A2-4324-AFA1-DEDB52548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3485D-8D30-44EE-9943-BE4957EC0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6EA62-41C5-4F9A-A915-5B0BC739C92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ACFA39-C43B-4415-B144-7514B5875C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3387" y="681037"/>
            <a:ext cx="809625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41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A7E80-247E-4DA6-A281-3F2CE35C3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0D9EE-E3F7-48E9-8E5A-3C853975F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E2F9B-29BA-48CA-AACE-BAD1285FA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9172-4BF7-429F-BA25-7E9D1A4215EE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E14F5-1A01-4A69-ADAD-E771D5FEF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90FF9-88F9-464E-9823-E57AF624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6EA62-41C5-4F9A-A915-5B0BC739C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55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83273-ABB1-4695-85EA-E0B69EA48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32BC1-E11D-493D-9FCA-956B5BA18B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93AEB8-2180-4B60-9359-EED8EA2214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7480E-48C8-44C0-87E3-A7B3F0379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9172-4BF7-429F-BA25-7E9D1A4215EE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F40999-0676-4621-AB25-5DFC05A35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698934-E6B0-4BB6-AFC2-827FFC12F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6EA62-41C5-4F9A-A915-5B0BC739C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376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279D3-5635-4D48-8A79-B4DE3C67B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71F9BC-4DDD-47B4-98B4-9480A90FF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6499D0-B019-47B9-8607-1276A557C8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6F7F41-F9CE-4FD1-A150-97CA543470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3A07EB-5966-411C-9673-2CA9AE7C19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6FB06E-F10A-4042-ADBB-FCFF92D32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9172-4BF7-429F-BA25-7E9D1A4215EE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3EEB9A-32FC-42F0-846F-6B1B0E22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90EC12-8A0C-4E43-9D7A-60EFBC44E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6EA62-41C5-4F9A-A915-5B0BC739C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946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39ACC-D063-407A-81FC-6D0C0AFDB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0CF7A3-F8EC-4B26-899A-74AB0A372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9172-4BF7-429F-BA25-7E9D1A4215EE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C43861-B97B-482D-970D-AC5E478CD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25F2C4-83EB-45F9-9575-CDAE5E79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6EA62-41C5-4F9A-A915-5B0BC739C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585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CCDABF-19F6-470B-8E2C-19C4CDF1D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9172-4BF7-429F-BA25-7E9D1A4215EE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733982-68A4-48FA-9B31-DF4F2660A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EF9B1-7E6F-43DF-AE58-281C185EF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6EA62-41C5-4F9A-A915-5B0BC739C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20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AC7B0-23D6-4423-8686-A0518E5EF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D0A87-393D-4BC6-80F3-9C9722EA1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AAD2FA-98EF-4068-B4D1-BB10E74D1A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990DA7-4411-4031-841B-6F1662A71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9172-4BF7-429F-BA25-7E9D1A4215EE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EF4720-062C-4E1D-8583-82DE8D884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1FE8AD-BF2A-4100-A847-CAD9F294D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6EA62-41C5-4F9A-A915-5B0BC739C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18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B7AB2-A11E-4A76-8088-48121DE0D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C90555-31C0-4807-BBCA-661DB6C7EA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46FFAD-8D90-4443-A392-A2F0F7DB51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5E438-A069-4433-968D-693F43980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9172-4BF7-429F-BA25-7E9D1A4215EE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D834D0-58BF-46B7-9C60-69D15345A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8008C7-018B-4F57-B5A5-F4E6396E0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6EA62-41C5-4F9A-A915-5B0BC739C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1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921BA8-5334-48BF-89A4-1565A3A89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BD7E5-5E03-4F8C-9C7C-370944745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DACD2-DF3C-4AFC-8E01-768F7C587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29172-4BF7-429F-BA25-7E9D1A4215EE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E9150-AB1E-49E5-A924-B70DF331C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E6656-D0CC-4B71-BD14-1F67BB93F8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6EA62-41C5-4F9A-A915-5B0BC739C92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62788-6E5F-410D-81A9-F9C75145B0B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670780" y="6480995"/>
            <a:ext cx="140220" cy="1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2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3000921" y="4939280"/>
            <a:ext cx="6991349" cy="1455738"/>
          </a:xfrm>
        </p:spPr>
        <p:txBody>
          <a:bodyPr/>
          <a:lstStyle/>
          <a:p>
            <a:r>
              <a:rPr lang="nl-NL" dirty="0"/>
              <a:t>Voorbeeld competentiematrix Ziekenhuis</a:t>
            </a:r>
          </a:p>
        </p:txBody>
      </p:sp>
      <p:pic>
        <p:nvPicPr>
          <p:cNvPr id="9" name="Tijdelijke aanduiding voor illustratie 7" descr="shutterstock_168162920.jpg">
            <a:extLst>
              <a:ext uri="{FF2B5EF4-FFF2-40B4-BE49-F238E27FC236}">
                <a16:creationId xmlns:a16="http://schemas.microsoft.com/office/drawing/2014/main" id="{AD989AE5-E812-4EA8-8388-782CB351ECA4}"/>
              </a:ext>
            </a:extLst>
          </p:cNvPr>
          <p:cNvPicPr>
            <a:picLocks noGrp="1" noChangeAspect="1"/>
          </p:cNvPicPr>
          <p:nvPr>
            <p:ph type="clipArt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5" r="3933" b="7411"/>
          <a:stretch/>
        </p:blipFill>
        <p:spPr>
          <a:xfrm>
            <a:off x="6250615" y="0"/>
            <a:ext cx="5941385" cy="4329323"/>
          </a:xfrm>
        </p:spPr>
      </p:pic>
      <p:pic>
        <p:nvPicPr>
          <p:cNvPr id="10" name="Tijdelijke aanduiding voor afbeelding 6" descr="shutterstock_119766379.jpg">
            <a:extLst>
              <a:ext uri="{FF2B5EF4-FFF2-40B4-BE49-F238E27FC236}">
                <a16:creationId xmlns:a16="http://schemas.microsoft.com/office/drawing/2014/main" id="{CA94FA89-4DC0-495F-A402-EB7319CA26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9" b="8634"/>
          <a:stretch/>
        </p:blipFill>
        <p:spPr>
          <a:xfrm>
            <a:off x="677830" y="4738120"/>
            <a:ext cx="1933531" cy="1656898"/>
          </a:xfrm>
        </p:spPr>
      </p:pic>
      <p:pic>
        <p:nvPicPr>
          <p:cNvPr id="11" name="Afbeelding 11">
            <a:extLst>
              <a:ext uri="{FF2B5EF4-FFF2-40B4-BE49-F238E27FC236}">
                <a16:creationId xmlns:a16="http://schemas.microsoft.com/office/drawing/2014/main" id="{2B9CABDF-5EA0-42B6-A778-0F7174BE7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155" y="890994"/>
            <a:ext cx="3411532" cy="245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82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 descr="Organization Chart" title="SmartArt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01109457"/>
              </p:ext>
            </p:extLst>
          </p:nvPr>
        </p:nvGraphicFramePr>
        <p:xfrm>
          <a:off x="1425747" y="304800"/>
          <a:ext cx="10018712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203BD48-C238-4329-BE72-6411497A4E98}"/>
              </a:ext>
            </a:extLst>
          </p:cNvPr>
          <p:cNvSpPr txBox="1"/>
          <p:nvPr/>
        </p:nvSpPr>
        <p:spPr>
          <a:xfrm>
            <a:off x="298580" y="439473"/>
            <a:ext cx="3713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Niveau</a:t>
            </a:r>
            <a:r>
              <a:rPr lang="en-US" b="1" dirty="0"/>
              <a:t> 3</a:t>
            </a:r>
            <a:r>
              <a:rPr lang="en-US" dirty="0"/>
              <a:t>: </a:t>
            </a:r>
            <a:r>
              <a:rPr lang="en-US" dirty="0" err="1"/>
              <a:t>Spoedgevallen</a:t>
            </a:r>
            <a:endParaRPr lang="en-B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34943F-9BD5-40BA-BEB3-2B8F8EEF5224}"/>
              </a:ext>
            </a:extLst>
          </p:cNvPr>
          <p:cNvSpPr/>
          <p:nvPr/>
        </p:nvSpPr>
        <p:spPr>
          <a:xfrm>
            <a:off x="8460058" y="2914117"/>
            <a:ext cx="982767" cy="7007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02E167-F72D-4A61-A8D6-776C47639A0C}"/>
              </a:ext>
            </a:extLst>
          </p:cNvPr>
          <p:cNvSpPr txBox="1"/>
          <p:nvPr/>
        </p:nvSpPr>
        <p:spPr>
          <a:xfrm>
            <a:off x="298580" y="4256001"/>
            <a:ext cx="225433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Rollen</a:t>
            </a:r>
            <a:r>
              <a:rPr lang="en-US" sz="1200" dirty="0"/>
              <a:t> </a:t>
            </a:r>
            <a:r>
              <a:rPr lang="en-US" sz="1200" dirty="0" err="1"/>
              <a:t>beschikbaar</a:t>
            </a:r>
            <a:r>
              <a:rPr lang="en-US" sz="1200" dirty="0"/>
              <a:t> van </a:t>
            </a:r>
            <a:r>
              <a:rPr lang="en-US" sz="1200" b="1" u="sng" dirty="0" err="1"/>
              <a:t>niveau</a:t>
            </a:r>
            <a:r>
              <a:rPr lang="en-US" sz="1200" b="1" u="sng" dirty="0"/>
              <a:t> 1</a:t>
            </a:r>
            <a:r>
              <a:rPr lang="en-US" sz="1200" dirty="0"/>
              <a:t>:</a:t>
            </a:r>
            <a:br>
              <a:rPr lang="en-US" sz="1200" dirty="0"/>
            </a:br>
            <a:endParaRPr lang="en-US" sz="1200" dirty="0"/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200" dirty="0"/>
              <a:t>“</a:t>
            </a:r>
            <a:r>
              <a:rPr lang="en-US" sz="1200" dirty="0" err="1"/>
              <a:t>Ziekenhuismedewerker</a:t>
            </a:r>
            <a:r>
              <a:rPr lang="en-US" sz="1200" dirty="0"/>
              <a:t>”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200" dirty="0"/>
              <a:t>“</a:t>
            </a:r>
            <a:r>
              <a:rPr lang="en-US" sz="1200" dirty="0" err="1"/>
              <a:t>Leidinggevende</a:t>
            </a:r>
            <a:r>
              <a:rPr lang="en-US" sz="1200" dirty="0"/>
              <a:t>”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200" dirty="0"/>
              <a:t>“</a:t>
            </a:r>
            <a:r>
              <a:rPr lang="en-US" sz="1200" dirty="0" err="1"/>
              <a:t>Niet</a:t>
            </a:r>
            <a:r>
              <a:rPr lang="en-US" sz="1200" dirty="0"/>
              <a:t> </a:t>
            </a:r>
            <a:r>
              <a:rPr lang="en-US" sz="1200" dirty="0" err="1"/>
              <a:t>verpleegafdelingen</a:t>
            </a:r>
            <a:r>
              <a:rPr lang="en-US" sz="1200" dirty="0"/>
              <a:t>”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200" dirty="0"/>
              <a:t>“</a:t>
            </a:r>
            <a:r>
              <a:rPr lang="en-US" sz="1200" dirty="0" err="1"/>
              <a:t>Crisiscel</a:t>
            </a:r>
            <a:r>
              <a:rPr lang="en-US" sz="1200" dirty="0"/>
              <a:t>”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200" dirty="0"/>
              <a:t>“</a:t>
            </a:r>
            <a:r>
              <a:rPr lang="en-US" sz="1200" dirty="0" err="1"/>
              <a:t>Inverventieploeg</a:t>
            </a:r>
            <a:r>
              <a:rPr lang="en-US" sz="1200" dirty="0"/>
              <a:t>”</a:t>
            </a:r>
          </a:p>
          <a:p>
            <a:endParaRPr lang="en-US" sz="1200" dirty="0"/>
          </a:p>
          <a:p>
            <a:endParaRPr lang="en-US" sz="1200" b="1" dirty="0"/>
          </a:p>
          <a:p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nl-NL" sz="1200" dirty="0"/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B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8DA001-D736-4230-B507-810577D84E65}"/>
              </a:ext>
            </a:extLst>
          </p:cNvPr>
          <p:cNvSpPr txBox="1"/>
          <p:nvPr/>
        </p:nvSpPr>
        <p:spPr>
          <a:xfrm>
            <a:off x="3602435" y="4275336"/>
            <a:ext cx="22367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Rollen</a:t>
            </a:r>
            <a:r>
              <a:rPr lang="en-US" sz="1200" dirty="0"/>
              <a:t> </a:t>
            </a:r>
            <a:r>
              <a:rPr lang="en-US" sz="1200" dirty="0" err="1"/>
              <a:t>beschikbaar</a:t>
            </a:r>
            <a:r>
              <a:rPr lang="en-US" sz="1200" dirty="0"/>
              <a:t> van </a:t>
            </a:r>
            <a:r>
              <a:rPr lang="en-US" sz="1200" b="1" u="sng" dirty="0" err="1"/>
              <a:t>niveau</a:t>
            </a:r>
            <a:r>
              <a:rPr lang="en-US" sz="1200" b="1" u="sng" dirty="0"/>
              <a:t> 2</a:t>
            </a:r>
            <a:r>
              <a:rPr lang="en-US" sz="1200" dirty="0"/>
              <a:t>:</a:t>
            </a:r>
          </a:p>
          <a:p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“Arts”</a:t>
            </a:r>
          </a:p>
          <a:p>
            <a:endParaRPr lang="en-B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7886E-EF1C-4A0C-A919-5EC85E7E4118}"/>
              </a:ext>
            </a:extLst>
          </p:cNvPr>
          <p:cNvSpPr txBox="1"/>
          <p:nvPr/>
        </p:nvSpPr>
        <p:spPr>
          <a:xfrm>
            <a:off x="3893892" y="541803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8246A5-DBC0-4769-9A5C-4A1842156667}"/>
              </a:ext>
            </a:extLst>
          </p:cNvPr>
          <p:cNvSpPr txBox="1"/>
          <p:nvPr/>
        </p:nvSpPr>
        <p:spPr>
          <a:xfrm>
            <a:off x="7207365" y="4256001"/>
            <a:ext cx="3363485" cy="230832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200" dirty="0" err="1"/>
              <a:t>aangevuld</a:t>
            </a:r>
            <a:r>
              <a:rPr lang="en-US" sz="1200" dirty="0"/>
              <a:t> met extra </a:t>
            </a:r>
            <a:r>
              <a:rPr lang="en-US" sz="1200" dirty="0" err="1"/>
              <a:t>keuzes</a:t>
            </a:r>
            <a:r>
              <a:rPr lang="en-US" sz="1200" dirty="0"/>
              <a:t>:</a:t>
            </a:r>
          </a:p>
          <a:p>
            <a:endParaRPr lang="en-US" sz="1200" dirty="0"/>
          </a:p>
          <a:p>
            <a:r>
              <a:rPr lang="en-US" sz="1200" b="1" dirty="0" err="1">
                <a:solidFill>
                  <a:schemeClr val="accent6"/>
                </a:solidFill>
              </a:rPr>
              <a:t>Rol</a:t>
            </a:r>
            <a:r>
              <a:rPr lang="en-US" sz="1200" b="1" dirty="0">
                <a:solidFill>
                  <a:schemeClr val="accent6"/>
                </a:solidFill>
              </a:rPr>
              <a:t> “</a:t>
            </a:r>
            <a:r>
              <a:rPr lang="en-US" sz="1200" b="1" dirty="0" err="1">
                <a:solidFill>
                  <a:schemeClr val="accent6"/>
                </a:solidFill>
              </a:rPr>
              <a:t>Spoedarts</a:t>
            </a:r>
            <a:r>
              <a:rPr lang="en-US" sz="1200" b="1" dirty="0">
                <a:solidFill>
                  <a:schemeClr val="accent6"/>
                </a:solidFill>
              </a:rPr>
              <a:t>”</a:t>
            </a:r>
          </a:p>
          <a:p>
            <a:r>
              <a:rPr lang="en-US" sz="1200" dirty="0" err="1">
                <a:ea typeface="+mn-lt"/>
                <a:cs typeface="+mn-lt"/>
              </a:rPr>
              <a:t>Bestaat</a:t>
            </a:r>
            <a:r>
              <a:rPr lang="en-US" sz="1200" dirty="0">
                <a:ea typeface="+mn-lt"/>
                <a:cs typeface="+mn-lt"/>
              </a:rPr>
              <a:t> </a:t>
            </a:r>
            <a:r>
              <a:rPr lang="en-US" sz="1200" dirty="0" err="1">
                <a:ea typeface="+mn-lt"/>
                <a:cs typeface="+mn-lt"/>
              </a:rPr>
              <a:t>uit</a:t>
            </a:r>
            <a:r>
              <a:rPr lang="en-US" sz="1200" dirty="0">
                <a:ea typeface="+mn-lt"/>
                <a:cs typeface="+mn-lt"/>
              </a:rPr>
              <a:t> de </a:t>
            </a:r>
            <a:r>
              <a:rPr lang="en-US" sz="1200" dirty="0" err="1">
                <a:ea typeface="+mn-lt"/>
                <a:cs typeface="+mn-lt"/>
              </a:rPr>
              <a:t>volgende</a:t>
            </a:r>
            <a:r>
              <a:rPr lang="en-US" sz="1200" dirty="0">
                <a:ea typeface="+mn-lt"/>
                <a:cs typeface="+mn-lt"/>
              </a:rPr>
              <a:t> </a:t>
            </a:r>
            <a:r>
              <a:rPr lang="en-US" sz="1200" dirty="0" err="1">
                <a:ea typeface="+mn-lt"/>
                <a:cs typeface="+mn-lt"/>
              </a:rPr>
              <a:t>vaardigheden</a:t>
            </a:r>
            <a:r>
              <a:rPr lang="en-US" sz="1200" dirty="0">
                <a:ea typeface="+mn-lt"/>
                <a:cs typeface="+mn-lt"/>
              </a:rPr>
              <a:t>/</a:t>
            </a:r>
            <a:r>
              <a:rPr lang="en-US" sz="1200" dirty="0" err="1">
                <a:ea typeface="+mn-lt"/>
                <a:cs typeface="+mn-lt"/>
              </a:rPr>
              <a:t>opleidingen</a:t>
            </a:r>
            <a:r>
              <a:rPr lang="en-US" sz="1200" dirty="0">
                <a:ea typeface="+mn-lt"/>
                <a:cs typeface="+mn-lt"/>
              </a:rPr>
              <a:t>: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MIP-opleiding (medisch interventieplan)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200" dirty="0"/>
          </a:p>
          <a:p>
            <a:r>
              <a:rPr lang="en-US" sz="1200" b="1" dirty="0" err="1">
                <a:solidFill>
                  <a:schemeClr val="accent6"/>
                </a:solidFill>
              </a:rPr>
              <a:t>Rol</a:t>
            </a:r>
            <a:r>
              <a:rPr lang="en-US" sz="1200" b="1" dirty="0">
                <a:solidFill>
                  <a:schemeClr val="accent6"/>
                </a:solidFill>
              </a:rPr>
              <a:t> “</a:t>
            </a:r>
            <a:r>
              <a:rPr lang="nl-NL" sz="1200" b="1" dirty="0">
                <a:solidFill>
                  <a:schemeClr val="accent6"/>
                </a:solidFill>
              </a:rPr>
              <a:t>Arts specifiek Spoed en IZ</a:t>
            </a:r>
            <a:r>
              <a:rPr lang="en-US" sz="1200" b="1" dirty="0">
                <a:solidFill>
                  <a:schemeClr val="accent6"/>
                </a:solidFill>
              </a:rPr>
              <a:t>”</a:t>
            </a:r>
          </a:p>
          <a:p>
            <a:r>
              <a:rPr lang="en-US" sz="1200" dirty="0" err="1">
                <a:ea typeface="+mn-lt"/>
                <a:cs typeface="+mn-lt"/>
              </a:rPr>
              <a:t>Bestaat</a:t>
            </a:r>
            <a:r>
              <a:rPr lang="en-US" sz="1200" dirty="0">
                <a:ea typeface="+mn-lt"/>
                <a:cs typeface="+mn-lt"/>
              </a:rPr>
              <a:t> </a:t>
            </a:r>
            <a:r>
              <a:rPr lang="en-US" sz="1200" dirty="0" err="1">
                <a:ea typeface="+mn-lt"/>
                <a:cs typeface="+mn-lt"/>
              </a:rPr>
              <a:t>uit</a:t>
            </a:r>
            <a:r>
              <a:rPr lang="en-US" sz="1200" dirty="0">
                <a:ea typeface="+mn-lt"/>
                <a:cs typeface="+mn-lt"/>
              </a:rPr>
              <a:t> de </a:t>
            </a:r>
            <a:r>
              <a:rPr lang="en-US" sz="1200" dirty="0" err="1">
                <a:ea typeface="+mn-lt"/>
                <a:cs typeface="+mn-lt"/>
              </a:rPr>
              <a:t>volgende</a:t>
            </a:r>
            <a:r>
              <a:rPr lang="en-US" sz="1200" dirty="0">
                <a:ea typeface="+mn-lt"/>
                <a:cs typeface="+mn-lt"/>
              </a:rPr>
              <a:t> </a:t>
            </a:r>
            <a:r>
              <a:rPr lang="en-US" sz="1200" dirty="0" err="1">
                <a:ea typeface="+mn-lt"/>
                <a:cs typeface="+mn-lt"/>
              </a:rPr>
              <a:t>vaardigheden</a:t>
            </a:r>
            <a:r>
              <a:rPr lang="en-US" sz="1200" dirty="0">
                <a:ea typeface="+mn-lt"/>
                <a:cs typeface="+mn-lt"/>
              </a:rPr>
              <a:t>/</a:t>
            </a:r>
            <a:r>
              <a:rPr lang="en-US" sz="1200" dirty="0" err="1">
                <a:ea typeface="+mn-lt"/>
                <a:cs typeface="+mn-lt"/>
              </a:rPr>
              <a:t>opleidingen</a:t>
            </a:r>
            <a:r>
              <a:rPr lang="en-US" sz="1200" dirty="0">
                <a:ea typeface="+mn-lt"/>
                <a:cs typeface="+mn-lt"/>
              </a:rPr>
              <a:t>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ALS cursus (3 jaar geldig)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 err="1"/>
              <a:t>Ecare</a:t>
            </a:r>
            <a:r>
              <a:rPr lang="nl-NL" sz="1200" dirty="0"/>
              <a:t> (E-</a:t>
            </a:r>
            <a:r>
              <a:rPr lang="nl-NL" sz="1200" dirty="0" err="1"/>
              <a:t>learning</a:t>
            </a:r>
            <a:r>
              <a:rPr lang="nl-NL" sz="12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Opleiding extern rampenplan (enkel artsen)</a:t>
            </a:r>
          </a:p>
          <a:p>
            <a:endParaRPr lang="en-BE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5F7A4E-0379-4A45-9A8D-FBF0F14827BF}"/>
              </a:ext>
            </a:extLst>
          </p:cNvPr>
          <p:cNvSpPr txBox="1"/>
          <p:nvPr/>
        </p:nvSpPr>
        <p:spPr>
          <a:xfrm>
            <a:off x="2949659" y="4256001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  <a:endParaRPr lang="en-B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4A15C9-7B27-4C47-8655-09799FD04060}"/>
              </a:ext>
            </a:extLst>
          </p:cNvPr>
          <p:cNvSpPr txBox="1"/>
          <p:nvPr/>
        </p:nvSpPr>
        <p:spPr>
          <a:xfrm>
            <a:off x="6507333" y="4275336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952189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F6391C-A48F-4C1C-9E6F-B37968B51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562" y="1347145"/>
            <a:ext cx="5756661" cy="43816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DFF5FE-4E56-49C9-95E2-5DCE30556D5E}"/>
              </a:ext>
            </a:extLst>
          </p:cNvPr>
          <p:cNvSpPr txBox="1"/>
          <p:nvPr/>
        </p:nvSpPr>
        <p:spPr>
          <a:xfrm>
            <a:off x="436228" y="469783"/>
            <a:ext cx="5707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Voorbeeld</a:t>
            </a:r>
            <a:r>
              <a:rPr lang="en-US" dirty="0"/>
              <a:t>: </a:t>
            </a:r>
            <a:r>
              <a:rPr lang="en-US" dirty="0" err="1"/>
              <a:t>toekennen</a:t>
            </a:r>
            <a:r>
              <a:rPr lang="en-US" dirty="0"/>
              <a:t> </a:t>
            </a:r>
            <a:r>
              <a:rPr lang="en-US" dirty="0" err="1"/>
              <a:t>rollen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nieuwe</a:t>
            </a:r>
            <a:r>
              <a:rPr lang="en-US" dirty="0"/>
              <a:t> “</a:t>
            </a:r>
            <a:r>
              <a:rPr lang="en-US" dirty="0" err="1"/>
              <a:t>Spoedarts</a:t>
            </a:r>
            <a:r>
              <a:rPr lang="en-US" dirty="0"/>
              <a:t>”</a:t>
            </a:r>
            <a:endParaRPr lang="en-B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8C2A5-E611-4126-81F1-5CA9DBC66EA3}"/>
              </a:ext>
            </a:extLst>
          </p:cNvPr>
          <p:cNvSpPr txBox="1"/>
          <p:nvPr/>
        </p:nvSpPr>
        <p:spPr>
          <a:xfrm>
            <a:off x="7824498" y="2390391"/>
            <a:ext cx="361832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 </a:t>
            </a:r>
            <a:r>
              <a:rPr lang="en-US" sz="1400" dirty="0" err="1"/>
              <a:t>rollen</a:t>
            </a:r>
            <a:r>
              <a:rPr lang="en-US" sz="1400" dirty="0"/>
              <a:t> die </a:t>
            </a:r>
            <a:r>
              <a:rPr lang="en-US" sz="1400" dirty="0" err="1"/>
              <a:t>beschikbaar</a:t>
            </a:r>
            <a:r>
              <a:rPr lang="en-US" sz="1400" dirty="0"/>
              <a:t> </a:t>
            </a:r>
            <a:r>
              <a:rPr lang="en-US" sz="1400" dirty="0" err="1"/>
              <a:t>zijn</a:t>
            </a:r>
            <a:r>
              <a:rPr lang="en-US" sz="1400" dirty="0"/>
              <a:t>, </a:t>
            </a:r>
            <a:r>
              <a:rPr lang="en-US" sz="1400" dirty="0" err="1"/>
              <a:t>zijn</a:t>
            </a:r>
            <a:r>
              <a:rPr lang="en-US" sz="1400" dirty="0"/>
              <a:t> </a:t>
            </a:r>
            <a:r>
              <a:rPr lang="en-US" sz="1400" dirty="0" err="1"/>
              <a:t>specifiek</a:t>
            </a:r>
            <a:r>
              <a:rPr lang="en-US" sz="1400" dirty="0"/>
              <a:t> </a:t>
            </a:r>
            <a:r>
              <a:rPr lang="en-US" sz="1400" dirty="0" err="1"/>
              <a:t>voor</a:t>
            </a:r>
            <a:r>
              <a:rPr lang="en-US" sz="1400" dirty="0"/>
              <a:t> de </a:t>
            </a:r>
            <a:r>
              <a:rPr lang="en-US" sz="1400" dirty="0" err="1"/>
              <a:t>afdeling</a:t>
            </a:r>
            <a:r>
              <a:rPr lang="en-US" sz="1400" dirty="0"/>
              <a:t> “</a:t>
            </a:r>
            <a:r>
              <a:rPr lang="en-US" sz="1400" dirty="0" err="1"/>
              <a:t>Spoedgevallen</a:t>
            </a:r>
            <a:r>
              <a:rPr lang="en-US" sz="1400" dirty="0"/>
              <a:t>” + de </a:t>
            </a:r>
            <a:r>
              <a:rPr lang="en-US" sz="1400" dirty="0" err="1"/>
              <a:t>rollen</a:t>
            </a:r>
            <a:r>
              <a:rPr lang="en-US" sz="1400" dirty="0"/>
              <a:t> van </a:t>
            </a:r>
            <a:r>
              <a:rPr lang="en-US" sz="1400" dirty="0" err="1"/>
              <a:t>bovenliggende</a:t>
            </a:r>
            <a:r>
              <a:rPr lang="en-US" sz="1400" dirty="0"/>
              <a:t> </a:t>
            </a:r>
            <a:r>
              <a:rPr lang="en-US" sz="1400" dirty="0" err="1"/>
              <a:t>afdelingen</a:t>
            </a:r>
            <a:r>
              <a:rPr lang="en-US" sz="1400" dirty="0"/>
              <a:t>.</a:t>
            </a:r>
            <a:br>
              <a:rPr lang="en-US" sz="1400" dirty="0"/>
            </a:b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Enkel</a:t>
            </a:r>
            <a:r>
              <a:rPr lang="en-US" sz="1400" dirty="0"/>
              <a:t> </a:t>
            </a:r>
            <a:r>
              <a:rPr lang="en-US" sz="1400" dirty="0" err="1"/>
              <a:t>rollen</a:t>
            </a:r>
            <a:r>
              <a:rPr lang="en-US" sz="1400" dirty="0"/>
              <a:t> van </a:t>
            </a:r>
            <a:r>
              <a:rPr lang="en-US" sz="1400" dirty="0" err="1"/>
              <a:t>toepassing</a:t>
            </a:r>
            <a:r>
              <a:rPr lang="en-US" sz="1400" dirty="0"/>
              <a:t> </a:t>
            </a:r>
            <a:r>
              <a:rPr lang="en-US" sz="1400" dirty="0" err="1"/>
              <a:t>moeten</a:t>
            </a:r>
            <a:r>
              <a:rPr lang="en-US" sz="1400" dirty="0"/>
              <a:t> </a:t>
            </a:r>
            <a:r>
              <a:rPr lang="en-US" sz="1400" dirty="0" err="1"/>
              <a:t>aangevinkt</a:t>
            </a:r>
            <a:r>
              <a:rPr lang="en-US" sz="1400" dirty="0"/>
              <a:t> </a:t>
            </a:r>
            <a:r>
              <a:rPr lang="en-US" sz="1400" dirty="0" err="1"/>
              <a:t>worden</a:t>
            </a:r>
            <a:r>
              <a:rPr lang="en-US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Toekennen</a:t>
            </a:r>
            <a:r>
              <a:rPr lang="en-US" sz="1400" dirty="0"/>
              <a:t> van </a:t>
            </a:r>
            <a:r>
              <a:rPr lang="en-US" sz="1400" dirty="0" err="1"/>
              <a:t>rollen</a:t>
            </a:r>
            <a:r>
              <a:rPr lang="en-US" sz="1400" dirty="0"/>
              <a:t> </a:t>
            </a:r>
            <a:r>
              <a:rPr lang="en-US" sz="1400" dirty="0" err="1"/>
              <a:t>kan</a:t>
            </a:r>
            <a:r>
              <a:rPr lang="en-US" sz="1400" dirty="0"/>
              <a:t> door </a:t>
            </a:r>
            <a:r>
              <a:rPr lang="en-US" sz="1400" dirty="0" err="1"/>
              <a:t>leidinggevende</a:t>
            </a:r>
            <a:r>
              <a:rPr lang="en-US" sz="1400" dirty="0"/>
              <a:t>, HR of </a:t>
            </a:r>
            <a:r>
              <a:rPr lang="en-US" sz="1400" dirty="0" err="1"/>
              <a:t>een</a:t>
            </a:r>
            <a:r>
              <a:rPr lang="en-US" sz="1400" dirty="0"/>
              <a:t> </a:t>
            </a:r>
            <a:r>
              <a:rPr lang="en-US" sz="1400" dirty="0" err="1"/>
              <a:t>andere</a:t>
            </a:r>
            <a:r>
              <a:rPr lang="en-US" sz="1400" dirty="0"/>
              <a:t> </a:t>
            </a:r>
            <a:r>
              <a:rPr lang="en-US" sz="1400" dirty="0" err="1"/>
              <a:t>verantwoordelijke</a:t>
            </a:r>
            <a:r>
              <a:rPr lang="en-US" sz="1400" dirty="0"/>
              <a:t> </a:t>
            </a:r>
            <a:r>
              <a:rPr lang="en-US" sz="1400" dirty="0" err="1"/>
              <a:t>voor</a:t>
            </a:r>
            <a:r>
              <a:rPr lang="en-US" sz="1400" dirty="0"/>
              <a:t> de </a:t>
            </a:r>
            <a:r>
              <a:rPr lang="en-US" sz="1400" dirty="0" err="1"/>
              <a:t>afdeling</a:t>
            </a:r>
            <a:r>
              <a:rPr lang="en-US" sz="1400" dirty="0"/>
              <a:t> </a:t>
            </a:r>
            <a:r>
              <a:rPr lang="en-US" sz="1400" dirty="0" err="1"/>
              <a:t>gebeuren</a:t>
            </a:r>
            <a:r>
              <a:rPr lang="en-US" sz="1400" dirty="0"/>
              <a:t>.</a:t>
            </a:r>
            <a:endParaRPr lang="en-BE" sz="1400" dirty="0"/>
          </a:p>
        </p:txBody>
      </p:sp>
    </p:spTree>
    <p:extLst>
      <p:ext uri="{BB962C8B-B14F-4D97-AF65-F5344CB8AC3E}">
        <p14:creationId xmlns:p14="http://schemas.microsoft.com/office/powerpoint/2010/main" val="1686428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B505-F38E-4067-BFD6-3C7AC130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Doel</a:t>
            </a:r>
            <a:endParaRPr lang="en-BE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BCF0073-EEFB-4AA7-8AE2-44341DE32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nl-NL" sz="2000" dirty="0"/>
              <a:t>In kaart brengen verplichte vaardigheden/opleidingen</a:t>
            </a:r>
          </a:p>
          <a:p>
            <a:r>
              <a:rPr lang="nl-NL" sz="2000" dirty="0"/>
              <a:t>Groeperen van vaardigheden in verantwoordelijkheden (=rollen)</a:t>
            </a:r>
          </a:p>
          <a:p>
            <a:r>
              <a:rPr lang="nl-NL" sz="2000" dirty="0"/>
              <a:t>Rollen koppelen aan de hoogst gemeenschappelijke afdeling:</a:t>
            </a:r>
          </a:p>
          <a:p>
            <a:r>
              <a:rPr lang="nl-NL" sz="2000" dirty="0"/>
              <a:t>Verminderen van het onderhoud qua vaardigheden en rollen</a:t>
            </a:r>
          </a:p>
          <a:p>
            <a:r>
              <a:rPr lang="nl-NL" sz="2000" dirty="0"/>
              <a:t>Bij wijziging van functie/afdeling behouden medewerkers de gemeenschappelijke rollen en moeten er enkel extra rollen toegekend worden</a:t>
            </a:r>
          </a:p>
          <a:p>
            <a:endParaRPr lang="en-BE" sz="2000" dirty="0"/>
          </a:p>
        </p:txBody>
      </p:sp>
    </p:spTree>
    <p:extLst>
      <p:ext uri="{BB962C8B-B14F-4D97-AF65-F5344CB8AC3E}">
        <p14:creationId xmlns:p14="http://schemas.microsoft.com/office/powerpoint/2010/main" val="798466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 descr="Organization Chart" title="SmartArt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43230764"/>
              </p:ext>
            </p:extLst>
          </p:nvPr>
        </p:nvGraphicFramePr>
        <p:xfrm>
          <a:off x="1428766" y="175211"/>
          <a:ext cx="10018712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2CB1998-8A67-4D83-AC47-2049AB1723BB}"/>
              </a:ext>
            </a:extLst>
          </p:cNvPr>
          <p:cNvSpPr txBox="1"/>
          <p:nvPr/>
        </p:nvSpPr>
        <p:spPr>
          <a:xfrm>
            <a:off x="248827" y="3142260"/>
            <a:ext cx="4546437" cy="240065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200" b="1" dirty="0" err="1">
                <a:solidFill>
                  <a:schemeClr val="accent5"/>
                </a:solidFill>
              </a:rPr>
              <a:t>Rol</a:t>
            </a:r>
            <a:r>
              <a:rPr lang="en-US" sz="1200" b="1" dirty="0">
                <a:solidFill>
                  <a:schemeClr val="accent5"/>
                </a:solidFill>
              </a:rPr>
              <a:t> “</a:t>
            </a:r>
            <a:r>
              <a:rPr lang="en-US" sz="1200" b="1" dirty="0" err="1">
                <a:solidFill>
                  <a:schemeClr val="accent5"/>
                </a:solidFill>
              </a:rPr>
              <a:t>Ziekenhuismedewerker</a:t>
            </a:r>
            <a:r>
              <a:rPr lang="en-US" sz="1200" b="1" dirty="0">
                <a:solidFill>
                  <a:schemeClr val="accent5"/>
                </a:solidFill>
              </a:rPr>
              <a:t>”</a:t>
            </a:r>
          </a:p>
          <a:p>
            <a:r>
              <a:rPr lang="en-US" sz="1200" dirty="0" err="1">
                <a:cs typeface="Calibri"/>
              </a:rPr>
              <a:t>Bestaat</a:t>
            </a:r>
            <a:r>
              <a:rPr lang="en-US" sz="1200" dirty="0">
                <a:cs typeface="Calibri"/>
              </a:rPr>
              <a:t> </a:t>
            </a:r>
            <a:r>
              <a:rPr lang="en-US" sz="1200" dirty="0" err="1">
                <a:cs typeface="Calibri"/>
              </a:rPr>
              <a:t>uit</a:t>
            </a:r>
            <a:r>
              <a:rPr lang="en-US" sz="1200" dirty="0">
                <a:cs typeface="Calibri"/>
              </a:rPr>
              <a:t> de </a:t>
            </a:r>
            <a:r>
              <a:rPr lang="en-US" sz="1200" dirty="0" err="1">
                <a:cs typeface="Calibri"/>
              </a:rPr>
              <a:t>volgende</a:t>
            </a:r>
            <a:r>
              <a:rPr lang="en-US" sz="1200" dirty="0">
                <a:cs typeface="Calibri"/>
              </a:rPr>
              <a:t> </a:t>
            </a:r>
            <a:r>
              <a:rPr lang="en-US" sz="1200" dirty="0" err="1">
                <a:cs typeface="Calibri"/>
              </a:rPr>
              <a:t>vaardigheden</a:t>
            </a:r>
            <a:r>
              <a:rPr lang="en-US" sz="1200" dirty="0">
                <a:cs typeface="Calibri"/>
              </a:rPr>
              <a:t>/</a:t>
            </a:r>
            <a:r>
              <a:rPr lang="en-US" sz="1200" dirty="0" err="1">
                <a:cs typeface="Calibri"/>
              </a:rPr>
              <a:t>opleidingen</a:t>
            </a:r>
            <a:r>
              <a:rPr lang="en-US" sz="1200" dirty="0">
                <a:cs typeface="Calibri"/>
              </a:rPr>
              <a:t>: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/>
              <a:t>Agressie</a:t>
            </a:r>
            <a:r>
              <a:rPr lang="en-US" sz="1200" dirty="0"/>
              <a:t> en </a:t>
            </a:r>
            <a:r>
              <a:rPr lang="en-US" sz="1200" dirty="0" err="1"/>
              <a:t>geweld</a:t>
            </a:r>
            <a:r>
              <a:rPr lang="en-US" sz="1200" dirty="0"/>
              <a:t>: </a:t>
            </a:r>
            <a:r>
              <a:rPr lang="en-US" sz="1200" dirty="0" err="1"/>
              <a:t>Preventie</a:t>
            </a:r>
            <a:r>
              <a:rPr lang="en-US" sz="1200" dirty="0"/>
              <a:t> van </a:t>
            </a:r>
            <a:r>
              <a:rPr lang="en-US" sz="1200" dirty="0" err="1"/>
              <a:t>agressie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Brand </a:t>
            </a:r>
            <a:r>
              <a:rPr lang="en-US" sz="1200" dirty="0" err="1"/>
              <a:t>praktijk</a:t>
            </a:r>
            <a:r>
              <a:rPr lang="en-US" sz="1200" dirty="0"/>
              <a:t>: </a:t>
            </a:r>
            <a:r>
              <a:rPr lang="en-US" sz="1200" dirty="0" err="1"/>
              <a:t>blusoefening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e-</a:t>
            </a:r>
            <a:r>
              <a:rPr lang="nl-NL" sz="1200" dirty="0" err="1"/>
              <a:t>learning</a:t>
            </a:r>
            <a:r>
              <a:rPr lang="nl-NL" sz="1200" dirty="0"/>
              <a:t> Brandpreventie en -bestrijding en evacuatietechnieken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e-learning </a:t>
            </a:r>
            <a:r>
              <a:rPr lang="en-US" sz="1200" dirty="0" err="1"/>
              <a:t>Basisvereisten</a:t>
            </a:r>
            <a:r>
              <a:rPr lang="en-US" sz="1200" dirty="0"/>
              <a:t> </a:t>
            </a:r>
            <a:r>
              <a:rPr lang="en-US" sz="1200" dirty="0" err="1"/>
              <a:t>voor</a:t>
            </a:r>
            <a:r>
              <a:rPr lang="en-US" sz="1200" dirty="0"/>
              <a:t> </a:t>
            </a:r>
            <a:r>
              <a:rPr lang="en-US" sz="1200" dirty="0" err="1"/>
              <a:t>handhygiëne</a:t>
            </a:r>
            <a:r>
              <a:rPr lang="en-US" sz="1200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/>
              <a:t>Incidentmelding</a:t>
            </a:r>
            <a:r>
              <a:rPr lang="en-US" sz="1200" dirty="0"/>
              <a:t>: Hoe </a:t>
            </a:r>
            <a:r>
              <a:rPr lang="en-US" sz="1200" dirty="0" err="1"/>
              <a:t>incidenten</a:t>
            </a:r>
            <a:r>
              <a:rPr lang="en-US" sz="1200" dirty="0"/>
              <a:t> </a:t>
            </a:r>
            <a:r>
              <a:rPr lang="en-US" sz="1200" dirty="0" err="1"/>
              <a:t>melden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/>
              <a:t>Onthaalmoment</a:t>
            </a:r>
            <a:r>
              <a:rPr lang="en-US" sz="1200" dirty="0"/>
              <a:t>: </a:t>
            </a:r>
            <a:r>
              <a:rPr lang="en-US" sz="1200" dirty="0" err="1"/>
              <a:t>Onthaalmoment</a:t>
            </a:r>
            <a:r>
              <a:rPr lang="en-US" sz="1200" dirty="0"/>
              <a:t> </a:t>
            </a:r>
            <a:r>
              <a:rPr lang="en-US" sz="1200" dirty="0" err="1"/>
              <a:t>voor</a:t>
            </a:r>
            <a:r>
              <a:rPr lang="en-US" sz="1200" dirty="0"/>
              <a:t> </a:t>
            </a:r>
            <a:r>
              <a:rPr lang="en-US" sz="1200" dirty="0" err="1"/>
              <a:t>nieuwe</a:t>
            </a:r>
            <a:r>
              <a:rPr lang="en-US" sz="1200" dirty="0"/>
              <a:t> </a:t>
            </a:r>
            <a:r>
              <a:rPr lang="en-US" sz="1200" dirty="0" err="1"/>
              <a:t>medewerkers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/>
              <a:t>Werken</a:t>
            </a:r>
            <a:r>
              <a:rPr lang="en-US" sz="1200" dirty="0"/>
              <a:t> met </a:t>
            </a:r>
            <a:r>
              <a:rPr lang="en-US" sz="1200" dirty="0" err="1"/>
              <a:t>Iportal</a:t>
            </a:r>
            <a:r>
              <a:rPr lang="en-US" sz="1200" dirty="0"/>
              <a:t> (</a:t>
            </a:r>
            <a:r>
              <a:rPr lang="en-US" sz="1200" dirty="0" err="1"/>
              <a:t>administratief</a:t>
            </a:r>
            <a:r>
              <a:rPr lang="en-US" sz="12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e-</a:t>
            </a:r>
            <a:r>
              <a:rPr lang="nl-NL" sz="1200" dirty="0" err="1"/>
              <a:t>learning</a:t>
            </a:r>
            <a:r>
              <a:rPr lang="nl-NL" sz="1200" dirty="0"/>
              <a:t> Gebruik van Ultimo (administratief)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B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AD3DA3-C497-43A9-97FB-893EC47C850D}"/>
              </a:ext>
            </a:extLst>
          </p:cNvPr>
          <p:cNvSpPr txBox="1"/>
          <p:nvPr/>
        </p:nvSpPr>
        <p:spPr>
          <a:xfrm>
            <a:off x="248827" y="5310531"/>
            <a:ext cx="4103816" cy="129266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200" b="1" dirty="0" err="1">
                <a:solidFill>
                  <a:schemeClr val="accent5"/>
                </a:solidFill>
              </a:rPr>
              <a:t>Rol</a:t>
            </a:r>
            <a:r>
              <a:rPr lang="en-US" sz="1200" b="1" dirty="0">
                <a:solidFill>
                  <a:schemeClr val="accent5"/>
                </a:solidFill>
              </a:rPr>
              <a:t> “</a:t>
            </a:r>
            <a:r>
              <a:rPr lang="en-US" sz="1200" b="1" dirty="0" err="1">
                <a:solidFill>
                  <a:schemeClr val="accent5"/>
                </a:solidFill>
              </a:rPr>
              <a:t>Leidinggevenden</a:t>
            </a:r>
            <a:r>
              <a:rPr lang="en-US" sz="1200" b="1" dirty="0">
                <a:solidFill>
                  <a:schemeClr val="accent5"/>
                </a:solidFill>
              </a:rPr>
              <a:t>”</a:t>
            </a:r>
          </a:p>
          <a:p>
            <a:r>
              <a:rPr lang="en-US" sz="1200" dirty="0" err="1">
                <a:ea typeface="+mn-lt"/>
                <a:cs typeface="+mn-lt"/>
              </a:rPr>
              <a:t>Bestaat</a:t>
            </a:r>
            <a:r>
              <a:rPr lang="en-US" sz="1200" dirty="0">
                <a:ea typeface="+mn-lt"/>
                <a:cs typeface="+mn-lt"/>
              </a:rPr>
              <a:t> </a:t>
            </a:r>
            <a:r>
              <a:rPr lang="en-US" sz="1200" dirty="0" err="1">
                <a:ea typeface="+mn-lt"/>
                <a:cs typeface="+mn-lt"/>
              </a:rPr>
              <a:t>uit</a:t>
            </a:r>
            <a:r>
              <a:rPr lang="en-US" sz="1200" dirty="0">
                <a:ea typeface="+mn-lt"/>
                <a:cs typeface="+mn-lt"/>
              </a:rPr>
              <a:t> de </a:t>
            </a:r>
            <a:r>
              <a:rPr lang="en-US" sz="1200" dirty="0" err="1">
                <a:ea typeface="+mn-lt"/>
                <a:cs typeface="+mn-lt"/>
              </a:rPr>
              <a:t>volgende</a:t>
            </a:r>
            <a:r>
              <a:rPr lang="en-US" sz="1200" dirty="0">
                <a:ea typeface="+mn-lt"/>
                <a:cs typeface="+mn-lt"/>
              </a:rPr>
              <a:t> </a:t>
            </a:r>
            <a:r>
              <a:rPr lang="en-US" sz="1200" dirty="0" err="1">
                <a:ea typeface="+mn-lt"/>
                <a:cs typeface="+mn-lt"/>
              </a:rPr>
              <a:t>vaardigheden</a:t>
            </a:r>
            <a:r>
              <a:rPr lang="en-US" sz="1200" dirty="0">
                <a:ea typeface="+mn-lt"/>
                <a:cs typeface="+mn-lt"/>
              </a:rPr>
              <a:t>/</a:t>
            </a:r>
            <a:r>
              <a:rPr lang="en-US" sz="1200" dirty="0" err="1">
                <a:ea typeface="+mn-lt"/>
                <a:cs typeface="+mn-lt"/>
              </a:rPr>
              <a:t>opleidingen</a:t>
            </a:r>
            <a:r>
              <a:rPr lang="en-US" sz="1200" dirty="0">
                <a:ea typeface="+mn-lt"/>
                <a:cs typeface="+mn-lt"/>
              </a:rPr>
              <a:t>:</a:t>
            </a:r>
            <a:endParaRPr lang="nl-NL" dirty="0"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Arbeidsvoorwaarden en plannen in tijdsregistratiesysteem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/>
              <a:t>Ontwikkelgesprekken</a:t>
            </a:r>
            <a:r>
              <a:rPr lang="en-US" sz="1200" dirty="0"/>
              <a:t> met </a:t>
            </a:r>
            <a:r>
              <a:rPr lang="en-US" sz="1200" dirty="0" err="1"/>
              <a:t>medewerkers</a:t>
            </a:r>
            <a:endParaRPr lang="nl-NL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B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03BD48-C238-4329-BE72-6411497A4E98}"/>
              </a:ext>
            </a:extLst>
          </p:cNvPr>
          <p:cNvSpPr txBox="1"/>
          <p:nvPr/>
        </p:nvSpPr>
        <p:spPr>
          <a:xfrm>
            <a:off x="298580" y="439473"/>
            <a:ext cx="3713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Niveau</a:t>
            </a:r>
            <a:r>
              <a:rPr lang="en-US" b="1" dirty="0"/>
              <a:t> 1</a:t>
            </a:r>
            <a:r>
              <a:rPr lang="en-US" dirty="0"/>
              <a:t>: </a:t>
            </a:r>
            <a:r>
              <a:rPr lang="en-US" dirty="0" err="1"/>
              <a:t>Ziekenhuis</a:t>
            </a:r>
            <a:endParaRPr lang="en-B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34943F-9BD5-40BA-BEB3-2B8F8EEF5224}"/>
              </a:ext>
            </a:extLst>
          </p:cNvPr>
          <p:cNvSpPr/>
          <p:nvPr/>
        </p:nvSpPr>
        <p:spPr>
          <a:xfrm>
            <a:off x="5421086" y="923731"/>
            <a:ext cx="2034073" cy="10170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781F0D-4778-4353-9A2F-4E783A1AB88D}"/>
              </a:ext>
            </a:extLst>
          </p:cNvPr>
          <p:cNvSpPr txBox="1"/>
          <p:nvPr/>
        </p:nvSpPr>
        <p:spPr>
          <a:xfrm>
            <a:off x="5369227" y="3142259"/>
            <a:ext cx="3854004" cy="129266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200" b="1" dirty="0" err="1">
                <a:solidFill>
                  <a:schemeClr val="accent5"/>
                </a:solidFill>
              </a:rPr>
              <a:t>Rol</a:t>
            </a:r>
            <a:r>
              <a:rPr lang="en-US" sz="1200" b="1" dirty="0">
                <a:solidFill>
                  <a:schemeClr val="accent5"/>
                </a:solidFill>
              </a:rPr>
              <a:t> “</a:t>
            </a:r>
            <a:r>
              <a:rPr lang="en-US" sz="1200" b="1" dirty="0" err="1">
                <a:solidFill>
                  <a:schemeClr val="accent5"/>
                </a:solidFill>
              </a:rPr>
              <a:t>Niet</a:t>
            </a:r>
            <a:r>
              <a:rPr lang="en-US" sz="1200" b="1" dirty="0">
                <a:solidFill>
                  <a:schemeClr val="accent5"/>
                </a:solidFill>
              </a:rPr>
              <a:t> </a:t>
            </a:r>
            <a:r>
              <a:rPr lang="en-US" sz="1200" b="1" dirty="0" err="1">
                <a:solidFill>
                  <a:schemeClr val="accent5"/>
                </a:solidFill>
              </a:rPr>
              <a:t>verpleegafdelingen</a:t>
            </a:r>
            <a:r>
              <a:rPr lang="en-US" sz="1200" b="1" dirty="0">
                <a:solidFill>
                  <a:schemeClr val="accent5"/>
                </a:solidFill>
              </a:rPr>
              <a:t>”</a:t>
            </a:r>
          </a:p>
          <a:p>
            <a:r>
              <a:rPr lang="en-US" sz="1200" dirty="0" err="1">
                <a:ea typeface="+mn-lt"/>
                <a:cs typeface="+mn-lt"/>
              </a:rPr>
              <a:t>Bestaat</a:t>
            </a:r>
            <a:r>
              <a:rPr lang="en-US" sz="1200" dirty="0">
                <a:ea typeface="+mn-lt"/>
                <a:cs typeface="+mn-lt"/>
              </a:rPr>
              <a:t> </a:t>
            </a:r>
            <a:r>
              <a:rPr lang="en-US" sz="1200" dirty="0" err="1">
                <a:ea typeface="+mn-lt"/>
                <a:cs typeface="+mn-lt"/>
              </a:rPr>
              <a:t>uit</a:t>
            </a:r>
            <a:r>
              <a:rPr lang="en-US" sz="1200" dirty="0">
                <a:ea typeface="+mn-lt"/>
                <a:cs typeface="+mn-lt"/>
              </a:rPr>
              <a:t> de </a:t>
            </a:r>
            <a:r>
              <a:rPr lang="en-US" sz="1200" dirty="0" err="1">
                <a:ea typeface="+mn-lt"/>
                <a:cs typeface="+mn-lt"/>
              </a:rPr>
              <a:t>volgende</a:t>
            </a:r>
            <a:r>
              <a:rPr lang="en-US" sz="1200" dirty="0">
                <a:ea typeface="+mn-lt"/>
                <a:cs typeface="+mn-lt"/>
              </a:rPr>
              <a:t> </a:t>
            </a:r>
            <a:r>
              <a:rPr lang="en-US" sz="1200" dirty="0" err="1">
                <a:ea typeface="+mn-lt"/>
                <a:cs typeface="+mn-lt"/>
              </a:rPr>
              <a:t>vaardigheden</a:t>
            </a:r>
            <a:r>
              <a:rPr lang="en-US" sz="1200" dirty="0">
                <a:ea typeface="+mn-lt"/>
                <a:cs typeface="+mn-lt"/>
              </a:rPr>
              <a:t>/</a:t>
            </a:r>
            <a:r>
              <a:rPr lang="en-US" sz="1200" dirty="0" err="1">
                <a:ea typeface="+mn-lt"/>
                <a:cs typeface="+mn-lt"/>
              </a:rPr>
              <a:t>opleidingen</a:t>
            </a:r>
            <a:r>
              <a:rPr lang="en-US" sz="1200" dirty="0">
                <a:ea typeface="+mn-lt"/>
                <a:cs typeface="+mn-lt"/>
              </a:rPr>
              <a:t>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e-</a:t>
            </a:r>
            <a:r>
              <a:rPr lang="nl-NL" sz="1200" dirty="0" err="1"/>
              <a:t>learning</a:t>
            </a:r>
            <a:r>
              <a:rPr lang="nl-NL" sz="1200" dirty="0"/>
              <a:t> Patiëntveiligheid voor andere medewerkers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Brandpreventie en -bestrijding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40D88C-C490-4D4C-8770-4554E1F2D021}"/>
              </a:ext>
            </a:extLst>
          </p:cNvPr>
          <p:cNvSpPr txBox="1"/>
          <p:nvPr/>
        </p:nvSpPr>
        <p:spPr>
          <a:xfrm>
            <a:off x="9437615" y="3072234"/>
            <a:ext cx="2505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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Staat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mee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 op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niveau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 1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omdat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er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geen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overkoepelende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afdeling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 is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voor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alle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 “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Niet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verpleegafdelingen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”</a:t>
            </a:r>
            <a:endParaRPr lang="en-BE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3AAB7B-88A5-41D0-85D9-096A38A3B449}"/>
              </a:ext>
            </a:extLst>
          </p:cNvPr>
          <p:cNvSpPr txBox="1"/>
          <p:nvPr/>
        </p:nvSpPr>
        <p:spPr>
          <a:xfrm>
            <a:off x="5369227" y="4006533"/>
            <a:ext cx="3363485" cy="110799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200" b="1" dirty="0" err="1">
                <a:solidFill>
                  <a:schemeClr val="accent5"/>
                </a:solidFill>
              </a:rPr>
              <a:t>Rol</a:t>
            </a:r>
            <a:r>
              <a:rPr lang="en-US" sz="1200" b="1" dirty="0">
                <a:solidFill>
                  <a:schemeClr val="accent5"/>
                </a:solidFill>
              </a:rPr>
              <a:t> “</a:t>
            </a:r>
            <a:r>
              <a:rPr lang="en-US" sz="1200" b="1" dirty="0" err="1">
                <a:solidFill>
                  <a:schemeClr val="accent5"/>
                </a:solidFill>
              </a:rPr>
              <a:t>Crisiscel</a:t>
            </a:r>
            <a:r>
              <a:rPr lang="en-US" sz="1200" b="1" dirty="0">
                <a:solidFill>
                  <a:schemeClr val="accent5"/>
                </a:solidFill>
              </a:rPr>
              <a:t>”</a:t>
            </a:r>
          </a:p>
          <a:p>
            <a:r>
              <a:rPr lang="en-US" sz="1200" dirty="0" err="1">
                <a:ea typeface="+mn-lt"/>
                <a:cs typeface="+mn-lt"/>
              </a:rPr>
              <a:t>Bestaat</a:t>
            </a:r>
            <a:r>
              <a:rPr lang="en-US" sz="1200" dirty="0">
                <a:ea typeface="+mn-lt"/>
                <a:cs typeface="+mn-lt"/>
              </a:rPr>
              <a:t> </a:t>
            </a:r>
            <a:r>
              <a:rPr lang="en-US" sz="1200" dirty="0" err="1">
                <a:ea typeface="+mn-lt"/>
                <a:cs typeface="+mn-lt"/>
              </a:rPr>
              <a:t>uit</a:t>
            </a:r>
            <a:r>
              <a:rPr lang="en-US" sz="1200" dirty="0">
                <a:ea typeface="+mn-lt"/>
                <a:cs typeface="+mn-lt"/>
              </a:rPr>
              <a:t> de </a:t>
            </a:r>
            <a:r>
              <a:rPr lang="en-US" sz="1200" dirty="0" err="1">
                <a:ea typeface="+mn-lt"/>
                <a:cs typeface="+mn-lt"/>
              </a:rPr>
              <a:t>volgende</a:t>
            </a:r>
            <a:r>
              <a:rPr lang="en-US" sz="1200" dirty="0">
                <a:ea typeface="+mn-lt"/>
                <a:cs typeface="+mn-lt"/>
              </a:rPr>
              <a:t> </a:t>
            </a:r>
            <a:r>
              <a:rPr lang="en-US" sz="1200" dirty="0" err="1">
                <a:ea typeface="+mn-lt"/>
                <a:cs typeface="+mn-lt"/>
              </a:rPr>
              <a:t>vaardigheden</a:t>
            </a:r>
            <a:r>
              <a:rPr lang="en-US" sz="1200" dirty="0">
                <a:ea typeface="+mn-lt"/>
                <a:cs typeface="+mn-lt"/>
              </a:rPr>
              <a:t>/</a:t>
            </a:r>
            <a:r>
              <a:rPr lang="en-US" sz="1200" dirty="0" err="1">
                <a:ea typeface="+mn-lt"/>
                <a:cs typeface="+mn-lt"/>
              </a:rPr>
              <a:t>opleidingen</a:t>
            </a:r>
            <a:r>
              <a:rPr lang="en-US" sz="1200" dirty="0">
                <a:ea typeface="+mn-lt"/>
                <a:cs typeface="+mn-lt"/>
              </a:rPr>
              <a:t>:</a:t>
            </a:r>
            <a:endParaRPr lang="nl-NL" dirty="0"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Rampenplan CC-Cel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B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40E492-3702-422E-A994-51C3131AA9CC}"/>
              </a:ext>
            </a:extLst>
          </p:cNvPr>
          <p:cNvSpPr txBox="1"/>
          <p:nvPr/>
        </p:nvSpPr>
        <p:spPr>
          <a:xfrm>
            <a:off x="5360162" y="4756533"/>
            <a:ext cx="4121193" cy="129266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200" b="1" dirty="0" err="1">
                <a:solidFill>
                  <a:schemeClr val="accent5"/>
                </a:solidFill>
              </a:rPr>
              <a:t>Rol</a:t>
            </a:r>
            <a:r>
              <a:rPr lang="en-US" sz="1200" b="1" dirty="0">
                <a:solidFill>
                  <a:schemeClr val="accent5"/>
                </a:solidFill>
              </a:rPr>
              <a:t> “</a:t>
            </a:r>
            <a:r>
              <a:rPr lang="en-US" sz="1200" b="1" dirty="0" err="1">
                <a:solidFill>
                  <a:schemeClr val="accent5"/>
                </a:solidFill>
              </a:rPr>
              <a:t>Interventieploeg</a:t>
            </a:r>
            <a:r>
              <a:rPr lang="en-US" sz="1200" b="1" dirty="0">
                <a:solidFill>
                  <a:schemeClr val="accent5"/>
                </a:solidFill>
              </a:rPr>
              <a:t>”</a:t>
            </a:r>
          </a:p>
          <a:p>
            <a:r>
              <a:rPr lang="en-US" sz="1200" dirty="0" err="1">
                <a:ea typeface="+mn-lt"/>
                <a:cs typeface="+mn-lt"/>
              </a:rPr>
              <a:t>Bestaat</a:t>
            </a:r>
            <a:r>
              <a:rPr lang="en-US" sz="1200" dirty="0">
                <a:ea typeface="+mn-lt"/>
                <a:cs typeface="+mn-lt"/>
              </a:rPr>
              <a:t> </a:t>
            </a:r>
            <a:r>
              <a:rPr lang="en-US" sz="1200" dirty="0" err="1">
                <a:ea typeface="+mn-lt"/>
                <a:cs typeface="+mn-lt"/>
              </a:rPr>
              <a:t>uit</a:t>
            </a:r>
            <a:r>
              <a:rPr lang="en-US" sz="1200" dirty="0">
                <a:ea typeface="+mn-lt"/>
                <a:cs typeface="+mn-lt"/>
              </a:rPr>
              <a:t> de </a:t>
            </a:r>
            <a:r>
              <a:rPr lang="en-US" sz="1200" dirty="0" err="1">
                <a:ea typeface="+mn-lt"/>
                <a:cs typeface="+mn-lt"/>
              </a:rPr>
              <a:t>volgende</a:t>
            </a:r>
            <a:r>
              <a:rPr lang="en-US" sz="1200" dirty="0">
                <a:ea typeface="+mn-lt"/>
                <a:cs typeface="+mn-lt"/>
              </a:rPr>
              <a:t> </a:t>
            </a:r>
            <a:r>
              <a:rPr lang="en-US" sz="1200" dirty="0" err="1">
                <a:ea typeface="+mn-lt"/>
                <a:cs typeface="+mn-lt"/>
              </a:rPr>
              <a:t>vaardigheden</a:t>
            </a:r>
            <a:r>
              <a:rPr lang="en-US" sz="1200" dirty="0">
                <a:ea typeface="+mn-lt"/>
                <a:cs typeface="+mn-lt"/>
              </a:rPr>
              <a:t>/</a:t>
            </a:r>
            <a:r>
              <a:rPr lang="en-US" sz="1200" dirty="0" err="1">
                <a:ea typeface="+mn-lt"/>
                <a:cs typeface="+mn-lt"/>
              </a:rPr>
              <a:t>opleidingen</a:t>
            </a:r>
            <a:r>
              <a:rPr lang="en-US" sz="1200" dirty="0">
                <a:ea typeface="+mn-lt"/>
                <a:cs typeface="+mn-lt"/>
              </a:rPr>
              <a:t>:</a:t>
            </a:r>
            <a:endParaRPr lang="en-US" dirty="0"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Interventieploeg: Rampenplan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Interventieploeg: Brandbestrijding en evacuatietechnieken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003388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 descr="Organization Chart" title="SmartArt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29895737"/>
              </p:ext>
            </p:extLst>
          </p:nvPr>
        </p:nvGraphicFramePr>
        <p:xfrm>
          <a:off x="1460224" y="304800"/>
          <a:ext cx="10018712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203BD48-C238-4329-BE72-6411497A4E98}"/>
              </a:ext>
            </a:extLst>
          </p:cNvPr>
          <p:cNvSpPr txBox="1"/>
          <p:nvPr/>
        </p:nvSpPr>
        <p:spPr>
          <a:xfrm>
            <a:off x="298580" y="439473"/>
            <a:ext cx="3713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Niveau</a:t>
            </a:r>
            <a:r>
              <a:rPr lang="en-US" b="1" dirty="0"/>
              <a:t> 2</a:t>
            </a:r>
            <a:r>
              <a:rPr lang="en-US" dirty="0"/>
              <a:t>: </a:t>
            </a:r>
            <a:r>
              <a:rPr lang="en-US" dirty="0" err="1"/>
              <a:t>Apotheek</a:t>
            </a:r>
            <a:endParaRPr lang="en-B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34943F-9BD5-40BA-BEB3-2B8F8EEF5224}"/>
              </a:ext>
            </a:extLst>
          </p:cNvPr>
          <p:cNvSpPr/>
          <p:nvPr/>
        </p:nvSpPr>
        <p:spPr>
          <a:xfrm>
            <a:off x="1233182" y="1737463"/>
            <a:ext cx="1409350" cy="10170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02E167-F72D-4A61-A8D6-776C47639A0C}"/>
              </a:ext>
            </a:extLst>
          </p:cNvPr>
          <p:cNvSpPr txBox="1"/>
          <p:nvPr/>
        </p:nvSpPr>
        <p:spPr>
          <a:xfrm>
            <a:off x="452927" y="3349449"/>
            <a:ext cx="4278415" cy="32316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200" dirty="0" err="1"/>
              <a:t>Rollen</a:t>
            </a:r>
            <a:r>
              <a:rPr lang="en-US" sz="1200" dirty="0"/>
              <a:t> </a:t>
            </a:r>
            <a:r>
              <a:rPr lang="en-US" sz="1200" dirty="0" err="1"/>
              <a:t>beschikbaar</a:t>
            </a:r>
            <a:r>
              <a:rPr lang="en-US" sz="1200" dirty="0"/>
              <a:t> van </a:t>
            </a:r>
            <a:r>
              <a:rPr lang="en-US" sz="1200" dirty="0" err="1"/>
              <a:t>niveau</a:t>
            </a:r>
            <a:r>
              <a:rPr lang="en-US" sz="1200" dirty="0"/>
              <a:t> 1:</a:t>
            </a:r>
            <a:br>
              <a:rPr lang="en-US" sz="1200" dirty="0"/>
            </a:br>
            <a:endParaRPr lang="en-US" sz="1200" dirty="0"/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200" dirty="0"/>
              <a:t>“</a:t>
            </a:r>
            <a:r>
              <a:rPr lang="en-US" sz="1200" dirty="0" err="1"/>
              <a:t>Ziekenhuismedewerker</a:t>
            </a:r>
            <a:r>
              <a:rPr lang="en-US" sz="1200" dirty="0"/>
              <a:t>”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200" dirty="0"/>
              <a:t>“</a:t>
            </a:r>
            <a:r>
              <a:rPr lang="en-US" sz="1200" dirty="0" err="1"/>
              <a:t>Leidinggevende</a:t>
            </a:r>
            <a:r>
              <a:rPr lang="en-US" sz="1200" dirty="0"/>
              <a:t>”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200" dirty="0"/>
              <a:t>“</a:t>
            </a:r>
            <a:r>
              <a:rPr lang="en-US" sz="1200" dirty="0" err="1"/>
              <a:t>Niet</a:t>
            </a:r>
            <a:r>
              <a:rPr lang="en-US" sz="1200" dirty="0"/>
              <a:t> </a:t>
            </a:r>
            <a:r>
              <a:rPr lang="en-US" sz="1200" dirty="0" err="1"/>
              <a:t>verpleegafdelingen</a:t>
            </a:r>
            <a:r>
              <a:rPr lang="en-US" sz="1200" dirty="0"/>
              <a:t>”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200" dirty="0"/>
              <a:t>“</a:t>
            </a:r>
            <a:r>
              <a:rPr lang="en-US" sz="1200" dirty="0" err="1"/>
              <a:t>Crisiscel</a:t>
            </a:r>
            <a:r>
              <a:rPr lang="en-US" sz="1200" dirty="0"/>
              <a:t>”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200" dirty="0"/>
              <a:t>“</a:t>
            </a:r>
            <a:r>
              <a:rPr lang="en-US" sz="1200" dirty="0" err="1"/>
              <a:t>Inverventieploeg</a:t>
            </a:r>
            <a:r>
              <a:rPr lang="en-US" sz="1200" dirty="0"/>
              <a:t>”</a:t>
            </a:r>
          </a:p>
          <a:p>
            <a:endParaRPr lang="en-US" sz="1200" dirty="0"/>
          </a:p>
          <a:p>
            <a:r>
              <a:rPr lang="en-US" sz="1200" dirty="0" err="1"/>
              <a:t>aangevuld</a:t>
            </a:r>
            <a:r>
              <a:rPr lang="en-US" sz="1200" dirty="0"/>
              <a:t> met:</a:t>
            </a:r>
          </a:p>
          <a:p>
            <a:endParaRPr lang="en-US" sz="1200" dirty="0"/>
          </a:p>
          <a:p>
            <a:r>
              <a:rPr lang="en-US" sz="1200" b="1" dirty="0" err="1">
                <a:solidFill>
                  <a:schemeClr val="accent2"/>
                </a:solidFill>
              </a:rPr>
              <a:t>Rol</a:t>
            </a:r>
            <a:r>
              <a:rPr lang="en-US" sz="1200" b="1" dirty="0">
                <a:solidFill>
                  <a:schemeClr val="accent2"/>
                </a:solidFill>
              </a:rPr>
              <a:t> “</a:t>
            </a:r>
            <a:r>
              <a:rPr lang="en-US" sz="1200" b="1" dirty="0" err="1">
                <a:solidFill>
                  <a:schemeClr val="accent2"/>
                </a:solidFill>
              </a:rPr>
              <a:t>Apotheek</a:t>
            </a:r>
            <a:r>
              <a:rPr lang="en-US" sz="1200" b="1" dirty="0">
                <a:solidFill>
                  <a:schemeClr val="accent2"/>
                </a:solidFill>
              </a:rPr>
              <a:t>”</a:t>
            </a:r>
          </a:p>
          <a:p>
            <a:r>
              <a:rPr lang="en-US" sz="1200" dirty="0" err="1">
                <a:ea typeface="+mn-lt"/>
                <a:cs typeface="+mn-lt"/>
              </a:rPr>
              <a:t>Bestaat</a:t>
            </a:r>
            <a:r>
              <a:rPr lang="en-US" sz="1200" dirty="0">
                <a:ea typeface="+mn-lt"/>
                <a:cs typeface="+mn-lt"/>
              </a:rPr>
              <a:t> </a:t>
            </a:r>
            <a:r>
              <a:rPr lang="en-US" sz="1200" dirty="0" err="1">
                <a:ea typeface="+mn-lt"/>
                <a:cs typeface="+mn-lt"/>
              </a:rPr>
              <a:t>uit</a:t>
            </a:r>
            <a:r>
              <a:rPr lang="en-US" sz="1200" dirty="0">
                <a:ea typeface="+mn-lt"/>
                <a:cs typeface="+mn-lt"/>
              </a:rPr>
              <a:t> de </a:t>
            </a:r>
            <a:r>
              <a:rPr lang="en-US" sz="1200" dirty="0" err="1">
                <a:ea typeface="+mn-lt"/>
                <a:cs typeface="+mn-lt"/>
              </a:rPr>
              <a:t>volgende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vaardigheden</a:t>
            </a:r>
            <a:r>
              <a:rPr lang="en-US" sz="1200" dirty="0">
                <a:ea typeface="+mn-lt"/>
                <a:cs typeface="+mn-lt"/>
              </a:rPr>
              <a:t>/</a:t>
            </a:r>
            <a:r>
              <a:rPr lang="en-US" sz="1200" dirty="0" err="1">
                <a:ea typeface="+mn-lt"/>
                <a:cs typeface="+mn-lt"/>
              </a:rPr>
              <a:t>opleidingen</a:t>
            </a:r>
            <a:r>
              <a:rPr lang="en-US" sz="1200" dirty="0">
                <a:ea typeface="+mn-lt"/>
                <a:cs typeface="+mn-lt"/>
              </a:rPr>
              <a:t>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e-</a:t>
            </a:r>
            <a:r>
              <a:rPr lang="nl-NL" sz="1200" dirty="0" err="1"/>
              <a:t>learning</a:t>
            </a:r>
            <a:r>
              <a:rPr lang="nl-NL" sz="1200" dirty="0"/>
              <a:t> Medicatiedistributie (voor niet-verblijfsafdelingen)</a:t>
            </a:r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802274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 descr="Organization Chart" title="SmartArt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26192601"/>
              </p:ext>
            </p:extLst>
          </p:nvPr>
        </p:nvGraphicFramePr>
        <p:xfrm>
          <a:off x="1418279" y="304800"/>
          <a:ext cx="10018712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203BD48-C238-4329-BE72-6411497A4E98}"/>
              </a:ext>
            </a:extLst>
          </p:cNvPr>
          <p:cNvSpPr txBox="1"/>
          <p:nvPr/>
        </p:nvSpPr>
        <p:spPr>
          <a:xfrm>
            <a:off x="298580" y="439473"/>
            <a:ext cx="1019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Niveau</a:t>
            </a:r>
            <a:r>
              <a:rPr lang="en-US" b="1" dirty="0"/>
              <a:t> 2</a:t>
            </a:r>
            <a:r>
              <a:rPr lang="en-US" dirty="0"/>
              <a:t>: </a:t>
            </a:r>
            <a:r>
              <a:rPr lang="en-US" dirty="0" err="1"/>
              <a:t>ondersteunende</a:t>
            </a:r>
            <a:r>
              <a:rPr lang="en-US" dirty="0"/>
              <a:t> </a:t>
            </a:r>
            <a:r>
              <a:rPr lang="en-US" dirty="0" err="1"/>
              <a:t>diensten</a:t>
            </a:r>
            <a:r>
              <a:rPr lang="en-US" dirty="0"/>
              <a:t> </a:t>
            </a:r>
            <a:r>
              <a:rPr lang="en-US" dirty="0" err="1"/>
              <a:t>zoals</a:t>
            </a:r>
            <a:r>
              <a:rPr lang="en-US" dirty="0"/>
              <a:t> Informatica, HR, </a:t>
            </a:r>
            <a:r>
              <a:rPr lang="en-US" dirty="0" err="1"/>
              <a:t>Financiën</a:t>
            </a:r>
            <a:r>
              <a:rPr lang="en-US" dirty="0"/>
              <a:t>, …</a:t>
            </a:r>
            <a:endParaRPr lang="en-B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34943F-9BD5-40BA-BEB3-2B8F8EEF5224}"/>
              </a:ext>
            </a:extLst>
          </p:cNvPr>
          <p:cNvSpPr/>
          <p:nvPr/>
        </p:nvSpPr>
        <p:spPr>
          <a:xfrm>
            <a:off x="2620123" y="1788738"/>
            <a:ext cx="6387144" cy="10170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02E167-F72D-4A61-A8D6-776C47639A0C}"/>
              </a:ext>
            </a:extLst>
          </p:cNvPr>
          <p:cNvSpPr txBox="1"/>
          <p:nvPr/>
        </p:nvSpPr>
        <p:spPr>
          <a:xfrm>
            <a:off x="452927" y="3349449"/>
            <a:ext cx="222708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Rollen</a:t>
            </a:r>
            <a:r>
              <a:rPr lang="en-US" sz="1200" dirty="0"/>
              <a:t> </a:t>
            </a:r>
            <a:r>
              <a:rPr lang="en-US" sz="1200" dirty="0" err="1"/>
              <a:t>beschikbaar</a:t>
            </a:r>
            <a:r>
              <a:rPr lang="en-US" sz="1200" dirty="0"/>
              <a:t> van </a:t>
            </a:r>
            <a:r>
              <a:rPr lang="en-US" sz="1200" b="1" dirty="0" err="1"/>
              <a:t>niveau</a:t>
            </a:r>
            <a:r>
              <a:rPr lang="en-US" sz="1200" b="1" dirty="0"/>
              <a:t> 1</a:t>
            </a:r>
            <a:r>
              <a:rPr lang="en-US" sz="1200" dirty="0"/>
              <a:t>:</a:t>
            </a:r>
            <a:br>
              <a:rPr lang="en-US" sz="1200" dirty="0"/>
            </a:br>
            <a:endParaRPr lang="en-US" sz="1200" dirty="0"/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200" dirty="0"/>
              <a:t>“</a:t>
            </a:r>
            <a:r>
              <a:rPr lang="en-US" sz="1200" dirty="0" err="1"/>
              <a:t>Ziekenhuismedewerker</a:t>
            </a:r>
            <a:r>
              <a:rPr lang="en-US" sz="1200" dirty="0"/>
              <a:t>”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200" dirty="0"/>
              <a:t>“</a:t>
            </a:r>
            <a:r>
              <a:rPr lang="en-US" sz="1200" dirty="0" err="1"/>
              <a:t>Leidinggevende</a:t>
            </a:r>
            <a:r>
              <a:rPr lang="en-US" sz="1200" dirty="0"/>
              <a:t>”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200" dirty="0"/>
              <a:t>“</a:t>
            </a:r>
            <a:r>
              <a:rPr lang="en-US" sz="1200" dirty="0" err="1"/>
              <a:t>Niet</a:t>
            </a:r>
            <a:r>
              <a:rPr lang="en-US" sz="1200" dirty="0"/>
              <a:t> </a:t>
            </a:r>
            <a:r>
              <a:rPr lang="en-US" sz="1200" dirty="0" err="1"/>
              <a:t>verpleegafdelingen</a:t>
            </a:r>
            <a:r>
              <a:rPr lang="en-US" sz="1200" dirty="0"/>
              <a:t>”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200" dirty="0"/>
              <a:t>“</a:t>
            </a:r>
            <a:r>
              <a:rPr lang="en-US" sz="1200" dirty="0" err="1"/>
              <a:t>Crisiscel</a:t>
            </a:r>
            <a:r>
              <a:rPr lang="en-US" sz="1200" dirty="0"/>
              <a:t>”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200" dirty="0"/>
              <a:t>“</a:t>
            </a:r>
            <a:r>
              <a:rPr lang="en-US" sz="1200" dirty="0" err="1"/>
              <a:t>Inverventieploeg</a:t>
            </a:r>
            <a:r>
              <a:rPr lang="en-US" sz="1200" dirty="0"/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r>
              <a:rPr lang="en-US" sz="1200" dirty="0" err="1"/>
              <a:t>aangevuld</a:t>
            </a:r>
            <a:r>
              <a:rPr lang="en-US" sz="1200" dirty="0"/>
              <a:t> met:</a:t>
            </a:r>
          </a:p>
          <a:p>
            <a:endParaRPr lang="en-US" sz="1200" dirty="0"/>
          </a:p>
          <a:p>
            <a:r>
              <a:rPr lang="en-US" sz="1200" b="1" dirty="0"/>
              <a:t>/</a:t>
            </a:r>
            <a:endParaRPr lang="nl-NL" sz="1200" dirty="0"/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388617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 descr="Organization Chart" title="SmartArt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50560947"/>
              </p:ext>
            </p:extLst>
          </p:nvPr>
        </p:nvGraphicFramePr>
        <p:xfrm>
          <a:off x="1401501" y="283260"/>
          <a:ext cx="10018712" cy="393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203BD48-C238-4329-BE72-6411497A4E98}"/>
              </a:ext>
            </a:extLst>
          </p:cNvPr>
          <p:cNvSpPr txBox="1"/>
          <p:nvPr/>
        </p:nvSpPr>
        <p:spPr>
          <a:xfrm>
            <a:off x="298580" y="439473"/>
            <a:ext cx="3713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Niveau</a:t>
            </a:r>
            <a:r>
              <a:rPr lang="en-US" b="1" dirty="0"/>
              <a:t> 2</a:t>
            </a:r>
            <a:r>
              <a:rPr lang="en-US" dirty="0"/>
              <a:t>: </a:t>
            </a:r>
            <a:r>
              <a:rPr lang="en-US" dirty="0" err="1"/>
              <a:t>Zorg</a:t>
            </a:r>
            <a:endParaRPr lang="en-B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34943F-9BD5-40BA-BEB3-2B8F8EEF5224}"/>
              </a:ext>
            </a:extLst>
          </p:cNvPr>
          <p:cNvSpPr/>
          <p:nvPr/>
        </p:nvSpPr>
        <p:spPr>
          <a:xfrm>
            <a:off x="9337574" y="708029"/>
            <a:ext cx="982767" cy="7007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02E167-F72D-4A61-A8D6-776C47639A0C}"/>
              </a:ext>
            </a:extLst>
          </p:cNvPr>
          <p:cNvSpPr txBox="1"/>
          <p:nvPr/>
        </p:nvSpPr>
        <p:spPr>
          <a:xfrm>
            <a:off x="504201" y="2040179"/>
            <a:ext cx="4627421" cy="507831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200" dirty="0" err="1"/>
              <a:t>Rollen</a:t>
            </a:r>
            <a:r>
              <a:rPr lang="en-US" sz="1200" dirty="0"/>
              <a:t> </a:t>
            </a:r>
            <a:r>
              <a:rPr lang="en-US" sz="1200" dirty="0" err="1"/>
              <a:t>beschikbaar</a:t>
            </a:r>
            <a:r>
              <a:rPr lang="en-US" sz="1200" dirty="0"/>
              <a:t> van </a:t>
            </a:r>
            <a:r>
              <a:rPr lang="en-US" sz="1200" b="1" dirty="0" err="1"/>
              <a:t>niveau</a:t>
            </a:r>
            <a:r>
              <a:rPr lang="en-US" sz="1200" b="1" dirty="0"/>
              <a:t> 1</a:t>
            </a:r>
            <a:r>
              <a:rPr lang="en-US" sz="1200" dirty="0"/>
              <a:t>:</a:t>
            </a:r>
            <a:br>
              <a:rPr lang="en-US" sz="1200" dirty="0"/>
            </a:br>
            <a:endParaRPr lang="en-US" sz="1200" dirty="0"/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200" dirty="0"/>
              <a:t>“</a:t>
            </a:r>
            <a:r>
              <a:rPr lang="en-US" sz="1200" dirty="0" err="1"/>
              <a:t>Ziekenhuismedewerker</a:t>
            </a:r>
            <a:r>
              <a:rPr lang="en-US" sz="1200" dirty="0"/>
              <a:t>”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200" dirty="0"/>
              <a:t>“</a:t>
            </a:r>
            <a:r>
              <a:rPr lang="en-US" sz="1200" dirty="0" err="1"/>
              <a:t>Leidinggevende</a:t>
            </a:r>
            <a:r>
              <a:rPr lang="en-US" sz="1200" dirty="0"/>
              <a:t>”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200" dirty="0"/>
              <a:t>“</a:t>
            </a:r>
            <a:r>
              <a:rPr lang="en-US" sz="1200" dirty="0" err="1"/>
              <a:t>Niet</a:t>
            </a:r>
            <a:r>
              <a:rPr lang="en-US" sz="1200" dirty="0"/>
              <a:t> </a:t>
            </a:r>
            <a:r>
              <a:rPr lang="en-US" sz="1200" dirty="0" err="1"/>
              <a:t>verpleegafdelingen</a:t>
            </a:r>
            <a:r>
              <a:rPr lang="en-US" sz="1200" dirty="0"/>
              <a:t>”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200" dirty="0"/>
              <a:t>“</a:t>
            </a:r>
            <a:r>
              <a:rPr lang="en-US" sz="1200" dirty="0" err="1"/>
              <a:t>Crisiscel</a:t>
            </a:r>
            <a:r>
              <a:rPr lang="en-US" sz="1200" dirty="0"/>
              <a:t>”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200" dirty="0"/>
              <a:t>“</a:t>
            </a:r>
            <a:r>
              <a:rPr lang="en-US" sz="1200" dirty="0" err="1"/>
              <a:t>Inverventieploeg</a:t>
            </a:r>
            <a:r>
              <a:rPr lang="en-US" sz="1200" dirty="0"/>
              <a:t>”</a:t>
            </a:r>
          </a:p>
          <a:p>
            <a:endParaRPr lang="en-US" sz="1200" dirty="0"/>
          </a:p>
          <a:p>
            <a:r>
              <a:rPr lang="en-US" sz="1200" dirty="0" err="1"/>
              <a:t>aangevuld</a:t>
            </a:r>
            <a:r>
              <a:rPr lang="en-US" sz="1200" dirty="0"/>
              <a:t> met:</a:t>
            </a:r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b="1" dirty="0" err="1">
                <a:solidFill>
                  <a:schemeClr val="accent2"/>
                </a:solidFill>
              </a:rPr>
              <a:t>Rol</a:t>
            </a:r>
            <a:r>
              <a:rPr lang="en-US" sz="1200" b="1" dirty="0">
                <a:solidFill>
                  <a:schemeClr val="accent2"/>
                </a:solidFill>
              </a:rPr>
              <a:t> “</a:t>
            </a:r>
            <a:r>
              <a:rPr lang="en-US" sz="1200" b="1" dirty="0" err="1">
                <a:solidFill>
                  <a:schemeClr val="accent2"/>
                </a:solidFill>
              </a:rPr>
              <a:t>Verpleegkundige</a:t>
            </a:r>
            <a:r>
              <a:rPr lang="en-US" sz="1200" b="1" dirty="0">
                <a:solidFill>
                  <a:schemeClr val="accent2"/>
                </a:solidFill>
              </a:rPr>
              <a:t>”</a:t>
            </a:r>
          </a:p>
          <a:p>
            <a:r>
              <a:rPr lang="en-US" sz="1200" dirty="0" err="1">
                <a:ea typeface="+mn-lt"/>
                <a:cs typeface="+mn-lt"/>
              </a:rPr>
              <a:t>Bestaat</a:t>
            </a:r>
            <a:r>
              <a:rPr lang="en-US" sz="1200" dirty="0">
                <a:ea typeface="+mn-lt"/>
                <a:cs typeface="+mn-lt"/>
              </a:rPr>
              <a:t> </a:t>
            </a:r>
            <a:r>
              <a:rPr lang="en-US" sz="1200" dirty="0" err="1">
                <a:ea typeface="+mn-lt"/>
                <a:cs typeface="+mn-lt"/>
              </a:rPr>
              <a:t>uit</a:t>
            </a:r>
            <a:r>
              <a:rPr lang="en-US" sz="1200" dirty="0">
                <a:ea typeface="+mn-lt"/>
                <a:cs typeface="+mn-lt"/>
              </a:rPr>
              <a:t> de </a:t>
            </a:r>
            <a:r>
              <a:rPr lang="en-US" sz="1200" dirty="0" err="1">
                <a:ea typeface="+mn-lt"/>
                <a:cs typeface="+mn-lt"/>
              </a:rPr>
              <a:t>volgende</a:t>
            </a:r>
            <a:r>
              <a:rPr lang="en-US" sz="1200" dirty="0">
                <a:ea typeface="+mn-lt"/>
                <a:cs typeface="+mn-lt"/>
              </a:rPr>
              <a:t> </a:t>
            </a:r>
            <a:r>
              <a:rPr lang="en-US" sz="1200" dirty="0" err="1">
                <a:ea typeface="+mn-lt"/>
                <a:cs typeface="+mn-lt"/>
              </a:rPr>
              <a:t>vaardigheden</a:t>
            </a:r>
            <a:r>
              <a:rPr lang="en-US" sz="1200" dirty="0">
                <a:ea typeface="+mn-lt"/>
                <a:cs typeface="+mn-lt"/>
              </a:rPr>
              <a:t>/</a:t>
            </a:r>
            <a:r>
              <a:rPr lang="en-US" sz="1200" dirty="0" err="1">
                <a:ea typeface="+mn-lt"/>
                <a:cs typeface="+mn-lt"/>
              </a:rPr>
              <a:t>opleidingen</a:t>
            </a:r>
            <a:r>
              <a:rPr lang="en-US" sz="1200" dirty="0">
                <a:ea typeface="+mn-lt"/>
                <a:cs typeface="+mn-lt"/>
              </a:rPr>
              <a:t>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e-</a:t>
            </a:r>
            <a:r>
              <a:rPr lang="nl-NL" sz="1200" dirty="0" err="1"/>
              <a:t>learning</a:t>
            </a:r>
            <a:r>
              <a:rPr lang="nl-NL" sz="1200" dirty="0"/>
              <a:t> Transfusie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e-</a:t>
            </a:r>
            <a:r>
              <a:rPr lang="nl-NL" sz="1200" dirty="0" err="1"/>
              <a:t>learning</a:t>
            </a:r>
            <a:r>
              <a:rPr lang="nl-NL" sz="1200" dirty="0"/>
              <a:t> Cybertrack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e-</a:t>
            </a:r>
            <a:r>
              <a:rPr lang="nl-NL" sz="1200" dirty="0" err="1"/>
              <a:t>learning</a:t>
            </a:r>
            <a:r>
              <a:rPr lang="nl-NL" sz="1200" dirty="0"/>
              <a:t> Hoog Risico Medicatie (HRM)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e-</a:t>
            </a:r>
            <a:r>
              <a:rPr lang="nl-NL" sz="1200" dirty="0" err="1"/>
              <a:t>learning</a:t>
            </a:r>
            <a:r>
              <a:rPr lang="nl-NL" sz="1200" dirty="0"/>
              <a:t> Werking infuuspompen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KWS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MVG-invullen zorgplannen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e-</a:t>
            </a:r>
            <a:r>
              <a:rPr lang="nl-NL" sz="1200" dirty="0" err="1"/>
              <a:t>learning</a:t>
            </a:r>
            <a:r>
              <a:rPr lang="nl-NL" sz="1200" dirty="0"/>
              <a:t> Patiëntveiligheid voor artsen en verpleging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e-</a:t>
            </a:r>
            <a:r>
              <a:rPr lang="nl-NL" sz="1200" dirty="0" err="1"/>
              <a:t>learning</a:t>
            </a:r>
            <a:r>
              <a:rPr lang="nl-NL" sz="1200" dirty="0"/>
              <a:t> PCEA pijnbestrijding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e-</a:t>
            </a:r>
            <a:r>
              <a:rPr lang="nl-NL" sz="1200" dirty="0" err="1"/>
              <a:t>learning</a:t>
            </a:r>
            <a:r>
              <a:rPr lang="nl-NL" sz="1200" dirty="0"/>
              <a:t> POCT glucose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e-</a:t>
            </a:r>
            <a:r>
              <a:rPr lang="nl-NL" sz="1200" dirty="0" err="1"/>
              <a:t>learning</a:t>
            </a:r>
            <a:r>
              <a:rPr lang="nl-NL" sz="1200" dirty="0"/>
              <a:t> Verplaatsingstechnieken / rijden met een ziekenhuisbed</a:t>
            </a:r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469209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 descr="Organization Chart" title="SmartArt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90729396"/>
              </p:ext>
            </p:extLst>
          </p:nvPr>
        </p:nvGraphicFramePr>
        <p:xfrm>
          <a:off x="1425747" y="289726"/>
          <a:ext cx="10018712" cy="393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203BD48-C238-4329-BE72-6411497A4E98}"/>
              </a:ext>
            </a:extLst>
          </p:cNvPr>
          <p:cNvSpPr txBox="1"/>
          <p:nvPr/>
        </p:nvSpPr>
        <p:spPr>
          <a:xfrm>
            <a:off x="298580" y="439473"/>
            <a:ext cx="3713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Niveau</a:t>
            </a:r>
            <a:r>
              <a:rPr lang="en-US" b="1" dirty="0"/>
              <a:t> 3</a:t>
            </a:r>
            <a:r>
              <a:rPr lang="en-US" dirty="0"/>
              <a:t>: </a:t>
            </a:r>
            <a:r>
              <a:rPr lang="en-US" dirty="0" err="1"/>
              <a:t>Materniteit</a:t>
            </a:r>
            <a:endParaRPr lang="en-B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34943F-9BD5-40BA-BEB3-2B8F8EEF5224}"/>
              </a:ext>
            </a:extLst>
          </p:cNvPr>
          <p:cNvSpPr/>
          <p:nvPr/>
        </p:nvSpPr>
        <p:spPr>
          <a:xfrm>
            <a:off x="9530521" y="3677732"/>
            <a:ext cx="982767" cy="7007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E66250-9413-4EEB-8880-A037E29995B2}"/>
              </a:ext>
            </a:extLst>
          </p:cNvPr>
          <p:cNvSpPr txBox="1"/>
          <p:nvPr/>
        </p:nvSpPr>
        <p:spPr>
          <a:xfrm>
            <a:off x="298580" y="4426762"/>
            <a:ext cx="225433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Rollen</a:t>
            </a:r>
            <a:r>
              <a:rPr lang="en-US" sz="1200" dirty="0"/>
              <a:t> </a:t>
            </a:r>
            <a:r>
              <a:rPr lang="en-US" sz="1200" dirty="0" err="1"/>
              <a:t>beschikbaar</a:t>
            </a:r>
            <a:r>
              <a:rPr lang="en-US" sz="1200" dirty="0"/>
              <a:t> van </a:t>
            </a:r>
            <a:r>
              <a:rPr lang="en-US" sz="1200" b="1" u="sng" dirty="0" err="1"/>
              <a:t>niveau</a:t>
            </a:r>
            <a:r>
              <a:rPr lang="en-US" sz="1200" b="1" u="sng" dirty="0"/>
              <a:t> 1</a:t>
            </a:r>
            <a:r>
              <a:rPr lang="en-US" sz="1200" dirty="0"/>
              <a:t>:</a:t>
            </a:r>
            <a:br>
              <a:rPr lang="en-US" sz="1200" dirty="0"/>
            </a:br>
            <a:endParaRPr lang="en-US" sz="1200" dirty="0"/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200" dirty="0"/>
              <a:t>“</a:t>
            </a:r>
            <a:r>
              <a:rPr lang="en-US" sz="1200" dirty="0" err="1"/>
              <a:t>Ziekenhuismedewerker</a:t>
            </a:r>
            <a:r>
              <a:rPr lang="en-US" sz="1200" dirty="0"/>
              <a:t>”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200" dirty="0"/>
              <a:t>“</a:t>
            </a:r>
            <a:r>
              <a:rPr lang="en-US" sz="1200" dirty="0" err="1"/>
              <a:t>Leidinggevende</a:t>
            </a:r>
            <a:r>
              <a:rPr lang="en-US" sz="1200" dirty="0"/>
              <a:t>”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200" dirty="0"/>
              <a:t>“</a:t>
            </a:r>
            <a:r>
              <a:rPr lang="en-US" sz="1200" dirty="0" err="1"/>
              <a:t>Niet</a:t>
            </a:r>
            <a:r>
              <a:rPr lang="en-US" sz="1200" dirty="0"/>
              <a:t> </a:t>
            </a:r>
            <a:r>
              <a:rPr lang="en-US" sz="1200" dirty="0" err="1"/>
              <a:t>verpleegafdelingen</a:t>
            </a:r>
            <a:r>
              <a:rPr lang="en-US" sz="1200" dirty="0"/>
              <a:t>”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200" dirty="0"/>
              <a:t>“</a:t>
            </a:r>
            <a:r>
              <a:rPr lang="en-US" sz="1200" dirty="0" err="1"/>
              <a:t>Crisiscel</a:t>
            </a:r>
            <a:r>
              <a:rPr lang="en-US" sz="1200" dirty="0"/>
              <a:t>”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200" dirty="0"/>
              <a:t>“</a:t>
            </a:r>
            <a:r>
              <a:rPr lang="en-US" sz="1200" dirty="0" err="1"/>
              <a:t>Inverventieploeg</a:t>
            </a:r>
            <a:r>
              <a:rPr lang="en-US" sz="1200" dirty="0"/>
              <a:t>”</a:t>
            </a:r>
          </a:p>
          <a:p>
            <a:endParaRPr lang="en-US" sz="1200" dirty="0"/>
          </a:p>
          <a:p>
            <a:endParaRPr lang="en-US" sz="1200" b="1" dirty="0"/>
          </a:p>
          <a:p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nl-NL" sz="1200" dirty="0"/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B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F69383-17C4-404A-9DD9-FFF2C2D59C88}"/>
              </a:ext>
            </a:extLst>
          </p:cNvPr>
          <p:cNvSpPr txBox="1"/>
          <p:nvPr/>
        </p:nvSpPr>
        <p:spPr>
          <a:xfrm>
            <a:off x="3602435" y="4446097"/>
            <a:ext cx="22367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Rollen</a:t>
            </a:r>
            <a:r>
              <a:rPr lang="en-US" sz="1200" dirty="0"/>
              <a:t> </a:t>
            </a:r>
            <a:r>
              <a:rPr lang="en-US" sz="1200" dirty="0" err="1"/>
              <a:t>beschikbaar</a:t>
            </a:r>
            <a:r>
              <a:rPr lang="en-US" sz="1200" dirty="0"/>
              <a:t> van </a:t>
            </a:r>
            <a:r>
              <a:rPr lang="en-US" sz="1200" b="1" u="sng" dirty="0" err="1"/>
              <a:t>niveau</a:t>
            </a:r>
            <a:r>
              <a:rPr lang="en-US" sz="1200" b="1" u="sng" dirty="0"/>
              <a:t> 2</a:t>
            </a:r>
            <a:r>
              <a:rPr lang="en-US" sz="1200" dirty="0"/>
              <a:t>:</a:t>
            </a:r>
          </a:p>
          <a:p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“</a:t>
            </a:r>
            <a:r>
              <a:rPr lang="en-US" sz="1200" dirty="0" err="1"/>
              <a:t>Verpleegkundige</a:t>
            </a:r>
            <a:r>
              <a:rPr lang="en-US" sz="1200" dirty="0"/>
              <a:t>”</a:t>
            </a:r>
          </a:p>
          <a:p>
            <a:endParaRPr lang="en-B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082D14-E20F-4B04-8AC4-BD2EB0C02123}"/>
              </a:ext>
            </a:extLst>
          </p:cNvPr>
          <p:cNvSpPr txBox="1"/>
          <p:nvPr/>
        </p:nvSpPr>
        <p:spPr>
          <a:xfrm>
            <a:off x="3893892" y="558879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B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2A176B-07EF-4692-AD98-C19350229F2F}"/>
              </a:ext>
            </a:extLst>
          </p:cNvPr>
          <p:cNvSpPr txBox="1"/>
          <p:nvPr/>
        </p:nvSpPr>
        <p:spPr>
          <a:xfrm>
            <a:off x="7207365" y="4426762"/>
            <a:ext cx="4036746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200" dirty="0" err="1"/>
              <a:t>aangevuld</a:t>
            </a:r>
            <a:r>
              <a:rPr lang="en-US" sz="1200" dirty="0"/>
              <a:t> met extra </a:t>
            </a:r>
            <a:r>
              <a:rPr lang="en-US" sz="1200" dirty="0" err="1"/>
              <a:t>keuze</a:t>
            </a:r>
            <a:r>
              <a:rPr lang="en-US" sz="1200" dirty="0"/>
              <a:t>:</a:t>
            </a:r>
          </a:p>
          <a:p>
            <a:endParaRPr lang="en-US" sz="1200" dirty="0"/>
          </a:p>
          <a:p>
            <a:r>
              <a:rPr lang="en-US" sz="1200" b="1" dirty="0" err="1">
                <a:solidFill>
                  <a:schemeClr val="accent6"/>
                </a:solidFill>
              </a:rPr>
              <a:t>Rol</a:t>
            </a:r>
            <a:r>
              <a:rPr lang="en-US" sz="1200" b="1" dirty="0">
                <a:solidFill>
                  <a:schemeClr val="accent6"/>
                </a:solidFill>
              </a:rPr>
              <a:t> “</a:t>
            </a:r>
            <a:r>
              <a:rPr lang="en-US" sz="1200" b="1" dirty="0" err="1">
                <a:solidFill>
                  <a:schemeClr val="accent6"/>
                </a:solidFill>
              </a:rPr>
              <a:t>Verpleegkundige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b="1" dirty="0" err="1">
                <a:solidFill>
                  <a:schemeClr val="accent6"/>
                </a:solidFill>
              </a:rPr>
              <a:t>materniteit</a:t>
            </a:r>
            <a:r>
              <a:rPr lang="en-US" sz="1200" b="1" dirty="0">
                <a:solidFill>
                  <a:schemeClr val="accent6"/>
                </a:solidFill>
              </a:rPr>
              <a:t>”</a:t>
            </a:r>
          </a:p>
          <a:p>
            <a:r>
              <a:rPr lang="en-US" sz="1200" dirty="0" err="1">
                <a:ea typeface="+mn-lt"/>
                <a:cs typeface="+mn-lt"/>
              </a:rPr>
              <a:t>Bestaat</a:t>
            </a:r>
            <a:r>
              <a:rPr lang="en-US" sz="1200" dirty="0">
                <a:ea typeface="+mn-lt"/>
                <a:cs typeface="+mn-lt"/>
              </a:rPr>
              <a:t> </a:t>
            </a:r>
            <a:r>
              <a:rPr lang="en-US" sz="1200" dirty="0" err="1">
                <a:ea typeface="+mn-lt"/>
                <a:cs typeface="+mn-lt"/>
              </a:rPr>
              <a:t>uit</a:t>
            </a:r>
            <a:r>
              <a:rPr lang="en-US" sz="1200" dirty="0">
                <a:ea typeface="+mn-lt"/>
                <a:cs typeface="+mn-lt"/>
              </a:rPr>
              <a:t> de </a:t>
            </a:r>
            <a:r>
              <a:rPr lang="en-US" sz="1200" dirty="0" err="1">
                <a:ea typeface="+mn-lt"/>
                <a:cs typeface="+mn-lt"/>
              </a:rPr>
              <a:t>volgende</a:t>
            </a:r>
            <a:r>
              <a:rPr lang="en-US" sz="1200" dirty="0">
                <a:ea typeface="+mn-lt"/>
                <a:cs typeface="+mn-lt"/>
              </a:rPr>
              <a:t> </a:t>
            </a:r>
            <a:r>
              <a:rPr lang="en-US" sz="1200" dirty="0" err="1">
                <a:ea typeface="+mn-lt"/>
                <a:cs typeface="+mn-lt"/>
              </a:rPr>
              <a:t>vaardigheden</a:t>
            </a:r>
            <a:r>
              <a:rPr lang="en-US" sz="1200" dirty="0">
                <a:ea typeface="+mn-lt"/>
                <a:cs typeface="+mn-lt"/>
              </a:rPr>
              <a:t>/</a:t>
            </a:r>
            <a:r>
              <a:rPr lang="en-US" sz="1200" dirty="0" err="1">
                <a:ea typeface="+mn-lt"/>
                <a:cs typeface="+mn-lt"/>
              </a:rPr>
              <a:t>opleidingen</a:t>
            </a:r>
            <a:r>
              <a:rPr lang="en-US" sz="1200" dirty="0">
                <a:ea typeface="+mn-lt"/>
                <a:cs typeface="+mn-lt"/>
              </a:rPr>
              <a:t>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e-</a:t>
            </a:r>
            <a:r>
              <a:rPr lang="nl-NL" sz="1200" dirty="0" err="1"/>
              <a:t>learning</a:t>
            </a:r>
            <a:r>
              <a:rPr lang="nl-NL" sz="1200" dirty="0"/>
              <a:t> Maaltijdbevraging en dieetwijziging via C-</a:t>
            </a:r>
            <a:r>
              <a:rPr lang="nl-NL" sz="1200" dirty="0" err="1"/>
              <a:t>meal</a:t>
            </a:r>
            <a:endParaRPr lang="nl-NL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e-</a:t>
            </a:r>
            <a:r>
              <a:rPr lang="nl-NL" sz="1200" dirty="0" err="1"/>
              <a:t>learning</a:t>
            </a:r>
            <a:r>
              <a:rPr lang="nl-NL" sz="1200" dirty="0"/>
              <a:t> Medicatiedistributie (voor verblijfsafdelingen)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 err="1"/>
              <a:t>Neonatal</a:t>
            </a:r>
            <a:r>
              <a:rPr lang="nl-NL" sz="1200" dirty="0"/>
              <a:t> Life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Werken met STAN monitor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200" dirty="0"/>
          </a:p>
          <a:p>
            <a:endParaRPr lang="en-BE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A87261-53B9-40D4-A64F-0E49387CC250}"/>
              </a:ext>
            </a:extLst>
          </p:cNvPr>
          <p:cNvSpPr txBox="1"/>
          <p:nvPr/>
        </p:nvSpPr>
        <p:spPr>
          <a:xfrm>
            <a:off x="2949659" y="4426762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  <a:endParaRPr lang="en-B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DD91A8-8047-45C3-BD5E-D33468804895}"/>
              </a:ext>
            </a:extLst>
          </p:cNvPr>
          <p:cNvSpPr txBox="1"/>
          <p:nvPr/>
        </p:nvSpPr>
        <p:spPr>
          <a:xfrm>
            <a:off x="6507333" y="4446097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375563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0A285D-1818-4809-AD9C-BC446319F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28" y="1218050"/>
            <a:ext cx="6554467" cy="50682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1B812-2896-4D3A-939B-C428D2B26B78}"/>
              </a:ext>
            </a:extLst>
          </p:cNvPr>
          <p:cNvSpPr txBox="1"/>
          <p:nvPr/>
        </p:nvSpPr>
        <p:spPr>
          <a:xfrm>
            <a:off x="436228" y="469783"/>
            <a:ext cx="5897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Voorbeeld</a:t>
            </a:r>
            <a:r>
              <a:rPr lang="en-US" dirty="0"/>
              <a:t>: </a:t>
            </a:r>
            <a:r>
              <a:rPr lang="en-US" dirty="0" err="1"/>
              <a:t>toekennen</a:t>
            </a:r>
            <a:r>
              <a:rPr lang="en-US" dirty="0"/>
              <a:t> </a:t>
            </a:r>
            <a:r>
              <a:rPr lang="en-US" dirty="0" err="1"/>
              <a:t>rollen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nieuwe</a:t>
            </a:r>
            <a:r>
              <a:rPr lang="en-US" dirty="0"/>
              <a:t> “</a:t>
            </a:r>
            <a:r>
              <a:rPr lang="en-US" dirty="0" err="1"/>
              <a:t>Vroedvrouw</a:t>
            </a:r>
            <a:r>
              <a:rPr lang="en-US" dirty="0"/>
              <a:t>”</a:t>
            </a:r>
            <a:endParaRPr lang="en-B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858514-73A4-4913-A620-023174431CEA}"/>
              </a:ext>
            </a:extLst>
          </p:cNvPr>
          <p:cNvSpPr txBox="1"/>
          <p:nvPr/>
        </p:nvSpPr>
        <p:spPr>
          <a:xfrm>
            <a:off x="7824498" y="2390391"/>
            <a:ext cx="361832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 </a:t>
            </a:r>
            <a:r>
              <a:rPr lang="en-US" sz="1400" dirty="0" err="1"/>
              <a:t>rollen</a:t>
            </a:r>
            <a:r>
              <a:rPr lang="en-US" sz="1400" dirty="0"/>
              <a:t> die </a:t>
            </a:r>
            <a:r>
              <a:rPr lang="en-US" sz="1400" dirty="0" err="1"/>
              <a:t>beschikbaar</a:t>
            </a:r>
            <a:r>
              <a:rPr lang="en-US" sz="1400" dirty="0"/>
              <a:t> </a:t>
            </a:r>
            <a:r>
              <a:rPr lang="en-US" sz="1400" dirty="0" err="1"/>
              <a:t>zijn</a:t>
            </a:r>
            <a:r>
              <a:rPr lang="en-US" sz="1400" dirty="0"/>
              <a:t>, </a:t>
            </a:r>
            <a:r>
              <a:rPr lang="en-US" sz="1400" dirty="0" err="1"/>
              <a:t>zijn</a:t>
            </a:r>
            <a:r>
              <a:rPr lang="en-US" sz="1400" dirty="0"/>
              <a:t> </a:t>
            </a:r>
            <a:r>
              <a:rPr lang="en-US" sz="1400" dirty="0" err="1"/>
              <a:t>specifiek</a:t>
            </a:r>
            <a:r>
              <a:rPr lang="en-US" sz="1400" dirty="0"/>
              <a:t> </a:t>
            </a:r>
            <a:r>
              <a:rPr lang="en-US" sz="1400" dirty="0" err="1"/>
              <a:t>voor</a:t>
            </a:r>
            <a:r>
              <a:rPr lang="en-US" sz="1400" dirty="0"/>
              <a:t> de </a:t>
            </a:r>
            <a:r>
              <a:rPr lang="en-US" sz="1400" dirty="0" err="1"/>
              <a:t>afdeling</a:t>
            </a:r>
            <a:r>
              <a:rPr lang="en-US" sz="1400" dirty="0"/>
              <a:t> “</a:t>
            </a:r>
            <a:r>
              <a:rPr lang="en-US" sz="1400" dirty="0" err="1"/>
              <a:t>Materniteit</a:t>
            </a:r>
            <a:r>
              <a:rPr lang="en-US" sz="1400" dirty="0"/>
              <a:t>” + de </a:t>
            </a:r>
            <a:r>
              <a:rPr lang="en-US" sz="1400" dirty="0" err="1"/>
              <a:t>rollen</a:t>
            </a:r>
            <a:r>
              <a:rPr lang="en-US" sz="1400" dirty="0"/>
              <a:t> van </a:t>
            </a:r>
            <a:r>
              <a:rPr lang="en-US" sz="1400" dirty="0" err="1"/>
              <a:t>bovenliggende</a:t>
            </a:r>
            <a:r>
              <a:rPr lang="en-US" sz="1400" dirty="0"/>
              <a:t> </a:t>
            </a:r>
            <a:r>
              <a:rPr lang="en-US" sz="1400" dirty="0" err="1"/>
              <a:t>afdelingen</a:t>
            </a:r>
            <a:r>
              <a:rPr lang="en-US" sz="1400" dirty="0"/>
              <a:t>.</a:t>
            </a:r>
            <a:br>
              <a:rPr lang="en-US" sz="1400" dirty="0"/>
            </a:b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Enkel</a:t>
            </a:r>
            <a:r>
              <a:rPr lang="en-US" sz="1400" dirty="0"/>
              <a:t> </a:t>
            </a:r>
            <a:r>
              <a:rPr lang="en-US" sz="1400" dirty="0" err="1"/>
              <a:t>rollen</a:t>
            </a:r>
            <a:r>
              <a:rPr lang="en-US" sz="1400" dirty="0"/>
              <a:t> van </a:t>
            </a:r>
            <a:r>
              <a:rPr lang="en-US" sz="1400" dirty="0" err="1"/>
              <a:t>toepassing</a:t>
            </a:r>
            <a:r>
              <a:rPr lang="en-US" sz="1400" dirty="0"/>
              <a:t> </a:t>
            </a:r>
            <a:r>
              <a:rPr lang="en-US" sz="1400" dirty="0" err="1"/>
              <a:t>moeten</a:t>
            </a:r>
            <a:r>
              <a:rPr lang="en-US" sz="1400" dirty="0"/>
              <a:t> </a:t>
            </a:r>
            <a:r>
              <a:rPr lang="en-US" sz="1400" dirty="0" err="1"/>
              <a:t>aangevinkt</a:t>
            </a:r>
            <a:r>
              <a:rPr lang="en-US" sz="1400" dirty="0"/>
              <a:t> </a:t>
            </a:r>
            <a:r>
              <a:rPr lang="en-US" sz="1400" dirty="0" err="1"/>
              <a:t>worden</a:t>
            </a:r>
            <a:r>
              <a:rPr lang="en-US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Toekennen</a:t>
            </a:r>
            <a:r>
              <a:rPr lang="en-US" sz="1400" dirty="0"/>
              <a:t> van </a:t>
            </a:r>
            <a:r>
              <a:rPr lang="en-US" sz="1400" dirty="0" err="1"/>
              <a:t>rollen</a:t>
            </a:r>
            <a:r>
              <a:rPr lang="en-US" sz="1400" dirty="0"/>
              <a:t> </a:t>
            </a:r>
            <a:r>
              <a:rPr lang="en-US" sz="1400" dirty="0" err="1"/>
              <a:t>kan</a:t>
            </a:r>
            <a:r>
              <a:rPr lang="en-US" sz="1400" dirty="0"/>
              <a:t> door </a:t>
            </a:r>
            <a:r>
              <a:rPr lang="en-US" sz="1400" dirty="0" err="1"/>
              <a:t>leidinggevende</a:t>
            </a:r>
            <a:r>
              <a:rPr lang="en-US" sz="1400" dirty="0"/>
              <a:t>, HR of </a:t>
            </a:r>
            <a:r>
              <a:rPr lang="en-US" sz="1400" dirty="0" err="1"/>
              <a:t>een</a:t>
            </a:r>
            <a:r>
              <a:rPr lang="en-US" sz="1400" dirty="0"/>
              <a:t> </a:t>
            </a:r>
            <a:r>
              <a:rPr lang="en-US" sz="1400" dirty="0" err="1"/>
              <a:t>andere</a:t>
            </a:r>
            <a:r>
              <a:rPr lang="en-US" sz="1400" dirty="0"/>
              <a:t> </a:t>
            </a:r>
            <a:r>
              <a:rPr lang="en-US" sz="1400" dirty="0" err="1"/>
              <a:t>verantwoordelijke</a:t>
            </a:r>
            <a:r>
              <a:rPr lang="en-US" sz="1400" dirty="0"/>
              <a:t> </a:t>
            </a:r>
            <a:r>
              <a:rPr lang="en-US" sz="1400" dirty="0" err="1"/>
              <a:t>voor</a:t>
            </a:r>
            <a:r>
              <a:rPr lang="en-US" sz="1400" dirty="0"/>
              <a:t> de </a:t>
            </a:r>
            <a:r>
              <a:rPr lang="en-US" sz="1400" dirty="0" err="1"/>
              <a:t>afdeling</a:t>
            </a:r>
            <a:r>
              <a:rPr lang="en-US" sz="1400" dirty="0"/>
              <a:t> </a:t>
            </a:r>
            <a:r>
              <a:rPr lang="en-US" sz="1400" dirty="0" err="1"/>
              <a:t>gebeuren</a:t>
            </a:r>
            <a:r>
              <a:rPr lang="en-US" sz="1400" dirty="0"/>
              <a:t>.</a:t>
            </a:r>
            <a:endParaRPr lang="en-BE" sz="1400" dirty="0"/>
          </a:p>
        </p:txBody>
      </p:sp>
    </p:spTree>
    <p:extLst>
      <p:ext uri="{BB962C8B-B14F-4D97-AF65-F5344CB8AC3E}">
        <p14:creationId xmlns:p14="http://schemas.microsoft.com/office/powerpoint/2010/main" val="1393834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 descr="Organization Chart" title="SmartArt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267968962"/>
              </p:ext>
            </p:extLst>
          </p:nvPr>
        </p:nvGraphicFramePr>
        <p:xfrm>
          <a:off x="1435057" y="304800"/>
          <a:ext cx="10018712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203BD48-C238-4329-BE72-6411497A4E98}"/>
              </a:ext>
            </a:extLst>
          </p:cNvPr>
          <p:cNvSpPr txBox="1"/>
          <p:nvPr/>
        </p:nvSpPr>
        <p:spPr>
          <a:xfrm>
            <a:off x="298580" y="439473"/>
            <a:ext cx="3713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Niveau</a:t>
            </a:r>
            <a:r>
              <a:rPr lang="en-US" b="1" dirty="0"/>
              <a:t> 2</a:t>
            </a:r>
            <a:r>
              <a:rPr lang="en-US" dirty="0"/>
              <a:t>: </a:t>
            </a:r>
            <a:r>
              <a:rPr lang="en-US" dirty="0" err="1"/>
              <a:t>Medisch</a:t>
            </a:r>
            <a:endParaRPr lang="en-B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34943F-9BD5-40BA-BEB3-2B8F8EEF5224}"/>
              </a:ext>
            </a:extLst>
          </p:cNvPr>
          <p:cNvSpPr/>
          <p:nvPr/>
        </p:nvSpPr>
        <p:spPr>
          <a:xfrm>
            <a:off x="8263783" y="675118"/>
            <a:ext cx="982767" cy="7007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02E167-F72D-4A61-A8D6-776C47639A0C}"/>
              </a:ext>
            </a:extLst>
          </p:cNvPr>
          <p:cNvSpPr txBox="1"/>
          <p:nvPr/>
        </p:nvSpPr>
        <p:spPr>
          <a:xfrm>
            <a:off x="504201" y="2040179"/>
            <a:ext cx="4206088" cy="43396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200" dirty="0" err="1"/>
              <a:t>Rollen</a:t>
            </a:r>
            <a:r>
              <a:rPr lang="en-US" sz="1200" dirty="0"/>
              <a:t> </a:t>
            </a:r>
            <a:r>
              <a:rPr lang="en-US" sz="1200" dirty="0" err="1"/>
              <a:t>beschikbaar</a:t>
            </a:r>
            <a:r>
              <a:rPr lang="en-US" sz="1200" dirty="0"/>
              <a:t> van </a:t>
            </a:r>
            <a:r>
              <a:rPr lang="en-US" sz="1200" dirty="0" err="1"/>
              <a:t>niveau</a:t>
            </a:r>
            <a:r>
              <a:rPr lang="en-US" sz="1200" dirty="0"/>
              <a:t> 1:</a:t>
            </a:r>
            <a:br>
              <a:rPr lang="en-US" sz="1200" dirty="0"/>
            </a:br>
            <a:endParaRPr lang="en-US" sz="1200" dirty="0"/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200" dirty="0"/>
              <a:t>“</a:t>
            </a:r>
            <a:r>
              <a:rPr lang="en-US" sz="1200" dirty="0" err="1"/>
              <a:t>Ziekenhuismedewerker</a:t>
            </a:r>
            <a:r>
              <a:rPr lang="en-US" sz="1200" dirty="0"/>
              <a:t>”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200" dirty="0"/>
              <a:t>“</a:t>
            </a:r>
            <a:r>
              <a:rPr lang="en-US" sz="1200" dirty="0" err="1"/>
              <a:t>Leidinggevende</a:t>
            </a:r>
            <a:r>
              <a:rPr lang="en-US" sz="1200" dirty="0"/>
              <a:t>”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200" dirty="0"/>
              <a:t>“</a:t>
            </a:r>
            <a:r>
              <a:rPr lang="en-US" sz="1200" dirty="0" err="1"/>
              <a:t>Niet</a:t>
            </a:r>
            <a:r>
              <a:rPr lang="en-US" sz="1200" dirty="0"/>
              <a:t> </a:t>
            </a:r>
            <a:r>
              <a:rPr lang="en-US" sz="1200" dirty="0" err="1"/>
              <a:t>verpleegafdelingen</a:t>
            </a:r>
            <a:r>
              <a:rPr lang="en-US" sz="1200" dirty="0"/>
              <a:t>”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200" dirty="0"/>
              <a:t>“</a:t>
            </a:r>
            <a:r>
              <a:rPr lang="en-US" sz="1200" dirty="0" err="1"/>
              <a:t>Crisiscel</a:t>
            </a:r>
            <a:r>
              <a:rPr lang="en-US" sz="1200" dirty="0"/>
              <a:t>”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1200" dirty="0"/>
              <a:t>“</a:t>
            </a:r>
            <a:r>
              <a:rPr lang="en-US" sz="1200" dirty="0" err="1"/>
              <a:t>Inverventieploeg</a:t>
            </a:r>
            <a:r>
              <a:rPr lang="en-US" sz="1200" dirty="0"/>
              <a:t>”</a:t>
            </a:r>
          </a:p>
          <a:p>
            <a:endParaRPr lang="en-US" sz="1200" dirty="0"/>
          </a:p>
          <a:p>
            <a:r>
              <a:rPr lang="en-US" sz="1200" dirty="0" err="1"/>
              <a:t>aangevuld</a:t>
            </a:r>
            <a:r>
              <a:rPr lang="en-US" sz="1200" dirty="0"/>
              <a:t> met:</a:t>
            </a:r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b="1" dirty="0" err="1">
                <a:solidFill>
                  <a:schemeClr val="accent2"/>
                </a:solidFill>
              </a:rPr>
              <a:t>Rol</a:t>
            </a:r>
            <a:r>
              <a:rPr lang="en-US" sz="1200" b="1" dirty="0">
                <a:solidFill>
                  <a:schemeClr val="accent2"/>
                </a:solidFill>
              </a:rPr>
              <a:t> “Arts”</a:t>
            </a:r>
          </a:p>
          <a:p>
            <a:r>
              <a:rPr lang="en-US" sz="1200" dirty="0" err="1">
                <a:ea typeface="+mn-lt"/>
                <a:cs typeface="+mn-lt"/>
              </a:rPr>
              <a:t>Bestaat</a:t>
            </a:r>
            <a:r>
              <a:rPr lang="en-US" sz="1200" dirty="0">
                <a:ea typeface="+mn-lt"/>
                <a:cs typeface="+mn-lt"/>
              </a:rPr>
              <a:t> </a:t>
            </a:r>
            <a:r>
              <a:rPr lang="en-US" sz="1200" dirty="0" err="1">
                <a:ea typeface="+mn-lt"/>
                <a:cs typeface="+mn-lt"/>
              </a:rPr>
              <a:t>uit</a:t>
            </a:r>
            <a:r>
              <a:rPr lang="en-US" sz="1200" dirty="0">
                <a:ea typeface="+mn-lt"/>
                <a:cs typeface="+mn-lt"/>
              </a:rPr>
              <a:t> de </a:t>
            </a:r>
            <a:r>
              <a:rPr lang="en-US" sz="1200" dirty="0" err="1">
                <a:ea typeface="+mn-lt"/>
                <a:cs typeface="+mn-lt"/>
              </a:rPr>
              <a:t>volgende</a:t>
            </a:r>
            <a:r>
              <a:rPr lang="en-US" sz="1200" dirty="0">
                <a:ea typeface="+mn-lt"/>
                <a:cs typeface="+mn-lt"/>
              </a:rPr>
              <a:t> </a:t>
            </a:r>
            <a:r>
              <a:rPr lang="en-US" sz="1200" dirty="0" err="1">
                <a:ea typeface="+mn-lt"/>
                <a:cs typeface="+mn-lt"/>
              </a:rPr>
              <a:t>vaardigheden</a:t>
            </a:r>
            <a:r>
              <a:rPr lang="en-US" sz="1200" dirty="0">
                <a:ea typeface="+mn-lt"/>
                <a:cs typeface="+mn-lt"/>
              </a:rPr>
              <a:t>/</a:t>
            </a:r>
            <a:r>
              <a:rPr lang="en-US" sz="1200" dirty="0" err="1">
                <a:ea typeface="+mn-lt"/>
                <a:cs typeface="+mn-lt"/>
              </a:rPr>
              <a:t>opleidingen</a:t>
            </a:r>
            <a:r>
              <a:rPr lang="en-US" sz="1200" dirty="0">
                <a:ea typeface="+mn-lt"/>
                <a:cs typeface="+mn-lt"/>
              </a:rPr>
              <a:t>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Basic Life Support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Blusoefening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e-</a:t>
            </a:r>
            <a:r>
              <a:rPr lang="nl-NL" sz="1200" dirty="0" err="1"/>
              <a:t>learning</a:t>
            </a:r>
            <a:r>
              <a:rPr lang="nl-NL" sz="1200" dirty="0"/>
              <a:t> Basisvereisten voor handhygiëne (VOOR ARTSEN)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Werken met </a:t>
            </a:r>
            <a:r>
              <a:rPr lang="nl-NL" sz="1200" dirty="0" err="1"/>
              <a:t>Iportal</a:t>
            </a:r>
            <a:endParaRPr lang="nl-NL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KWS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e-</a:t>
            </a:r>
            <a:r>
              <a:rPr lang="nl-NL" sz="1200" dirty="0" err="1"/>
              <a:t>learning</a:t>
            </a:r>
            <a:r>
              <a:rPr lang="nl-NL" sz="1200" dirty="0"/>
              <a:t> Patiëntveiligheid voor artsen en verpleging</a:t>
            </a:r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051FB5-B72D-4E9D-86D1-C663B2299917}"/>
              </a:ext>
            </a:extLst>
          </p:cNvPr>
          <p:cNvSpPr txBox="1"/>
          <p:nvPr/>
        </p:nvSpPr>
        <p:spPr>
          <a:xfrm>
            <a:off x="5610602" y="1861473"/>
            <a:ext cx="2525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In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dit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voorbeeld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zitten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 de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artsen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 in de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afdeling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 “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Medisch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”</a:t>
            </a:r>
            <a:endParaRPr lang="en-BE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723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 (EN)" ma:contentTypeID="0x010100839F9780CCEF2F46810DC7A6959F13AB00369CE7FD256A3D459F181934323E3448" ma:contentTypeVersion="2" ma:contentTypeDescription="" ma:contentTypeScope="" ma:versionID="d37b17de9778df7870a164ff8db582d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972445cd6a465eed4766ccf169b7a72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6CB053E-A96B-43B6-BE46-3717686F07C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070863E-258E-4D72-A8F2-DFA88E68CA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7CCCEA7-1327-49DD-AC35-4264F7CCB5D7}">
  <ds:schemaRefs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390</Words>
  <Application>Microsoft Office PowerPoint</Application>
  <PresentationFormat>Widescreen</PresentationFormat>
  <Paragraphs>252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HelveticaNeueLT Std Thin</vt:lpstr>
      <vt:lpstr>Office Theme</vt:lpstr>
      <vt:lpstr>PowerPoint Presentation</vt:lpstr>
      <vt:lpstr>Doel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Voorbeeld competentiematrix Ziekenhuis</dc:title>
  <dc:creator/>
  <cp:lastModifiedBy/>
  <cp:revision>50</cp:revision>
  <dcterms:created xsi:type="dcterms:W3CDTF">2020-01-25T17:58:26Z</dcterms:created>
  <dcterms:modified xsi:type="dcterms:W3CDTF">2020-01-30T19:18:37Z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0x010100839F9780CCEF2F46810DC7A6959F13AB00369CE7FD256A3D459F181934323E3448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