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omments/modernComment_133_6755C9C4.xml" ContentType="application/vnd.ms-powerpoint.comments+xml"/>
  <Override PartName="/ppt/notesSlides/notesSlide1.xml" ContentType="application/vnd.openxmlformats-officedocument.presentationml.notesSlide+xml"/>
  <Override PartName="/ppt/comments/modernComment_14A_BFE39681.xml" ContentType="application/vnd.ms-powerpoint.comments+xml"/>
  <Override PartName="/ppt/notesSlides/notesSlide2.xml" ContentType="application/vnd.openxmlformats-officedocument.presentationml.notesSlide+xml"/>
  <Override PartName="/ppt/comments/modernComment_114_D309A8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450" r:id="rId5"/>
    <p:sldId id="296" r:id="rId6"/>
    <p:sldId id="457" r:id="rId7"/>
    <p:sldId id="458" r:id="rId8"/>
    <p:sldId id="459" r:id="rId9"/>
    <p:sldId id="460" r:id="rId10"/>
    <p:sldId id="461" r:id="rId11"/>
    <p:sldId id="462" r:id="rId12"/>
    <p:sldId id="463" r:id="rId13"/>
    <p:sldId id="464" r:id="rId14"/>
    <p:sldId id="465" r:id="rId15"/>
    <p:sldId id="455" r:id="rId16"/>
    <p:sldId id="307" r:id="rId17"/>
    <p:sldId id="277" r:id="rId18"/>
    <p:sldId id="330" r:id="rId19"/>
    <p:sldId id="332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plainer" id="{867AFEB2-08BC-7649-8D4F-42C79A251F4A}">
          <p14:sldIdLst/>
        </p14:section>
        <p14:section name="Company section" id="{FBDB2E29-E87D-DC4C-99A1-F9B5325AA838}">
          <p14:sldIdLst>
            <p14:sldId id="450"/>
            <p14:sldId id="29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455"/>
            <p14:sldId id="307"/>
            <p14:sldId id="277"/>
          </p14:sldIdLst>
        </p14:section>
        <p14:section name="Recruitment" id="{887CFC14-559D-D941-A8A5-E3C65250F9E7}">
          <p14:sldIdLst>
            <p14:sldId id="330"/>
            <p14:sldId id="332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DF4366-F0C6-9611-B65F-AB19CD589220}" name="karine veen" initials="kv" userId="8ab9e22d4ed5557e" providerId="Windows Live"/>
  <p188:author id="{3C9AC981-BB53-D571-02E5-98CCAE7AD09F}" name="Gastgebruiker" initials="Ga" userId="Gastgebruiker" providerId="Windows Live"/>
  <p188:author id="{4A912DA5-43B4-6576-0B91-72F87D58DC44}" name="Jeffrey Bohncke" initials="JB" userId="a1894dda12f44585" providerId="Windows Live"/>
  <p188:author id="{98C0BBA7-D0BB-AB04-B174-F1DF861A0345}" name="Nele Dierckx" initials="ND" userId="S::nele.dierckx@bcs-hr.com::521cc674-e6ea-4bfe-b6ea-1da7abbaf0cd" providerId="AD"/>
  <p188:author id="{EC64F6C6-7E37-7B38-8F9D-2D90DCB9292D}" name="Monique van den Oetelaar" initials="Mv" userId="S::monique.van.den.oetelaar@bcs.nl::c41182bb-b642-47ac-8e96-a683bdb5b27e" providerId="AD"/>
  <p188:author id="{391DF2DE-326E-4520-4F72-CD5587C57184}" name="Kenny Boons" initials="KB" userId="dbda31155bf35e9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3E"/>
    <a:srgbClr val="EFEBE1"/>
    <a:srgbClr val="96326E"/>
    <a:srgbClr val="EFE9DB"/>
    <a:srgbClr val="EEE9DB"/>
    <a:srgbClr val="FAFAFA"/>
    <a:srgbClr val="EFE9DC"/>
    <a:srgbClr val="EFEADC"/>
    <a:srgbClr val="F1E9DC"/>
    <a:srgbClr val="F2E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76CCE-90B8-EC46-8AEA-8BECA6B49DE7}" v="368" dt="2026-08-14T07:04:51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7"/>
    <p:restoredTop sz="86424"/>
  </p:normalViewPr>
  <p:slideViewPr>
    <p:cSldViewPr snapToGrid="0">
      <p:cViewPr varScale="1">
        <p:scale>
          <a:sx n="118" d="100"/>
          <a:sy n="118" d="100"/>
        </p:scale>
        <p:origin x="240" y="328"/>
      </p:cViewPr>
      <p:guideLst>
        <p:guide pos="415"/>
        <p:guide orient="horz" pos="2160"/>
      </p:guideLst>
    </p:cSldViewPr>
  </p:slideViewPr>
  <p:outlineViewPr>
    <p:cViewPr>
      <p:scale>
        <a:sx n="33" d="100"/>
        <a:sy n="33" d="100"/>
      </p:scale>
      <p:origin x="-1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e Dierckx" userId="521cc674-e6ea-4bfe-b6ea-1da7abbaf0cd" providerId="ADAL" clId="{4565E8DC-B933-5ADE-872E-D0FB791448E9}"/>
    <pc:docChg chg="undo custSel addSld delSld modSld sldOrd modSection">
      <pc:chgData name="Nele Dierckx" userId="521cc674-e6ea-4bfe-b6ea-1da7abbaf0cd" providerId="ADAL" clId="{4565E8DC-B933-5ADE-872E-D0FB791448E9}" dt="2026-08-14T07:05:00.832" v="964" actId="403"/>
      <pc:docMkLst>
        <pc:docMk/>
      </pc:docMkLst>
      <pc:sldChg chg="addSp delSp modSp del mod">
        <pc:chgData name="Nele Dierckx" userId="521cc674-e6ea-4bfe-b6ea-1da7abbaf0cd" providerId="ADAL" clId="{4565E8DC-B933-5ADE-872E-D0FB791448E9}" dt="2026-08-14T06:39:07.634" v="218" actId="2696"/>
        <pc:sldMkLst>
          <pc:docMk/>
          <pc:sldMk cId="731471657" sldId="456"/>
        </pc:sldMkLst>
        <pc:spChg chg="del mod">
          <ac:chgData name="Nele Dierckx" userId="521cc674-e6ea-4bfe-b6ea-1da7abbaf0cd" providerId="ADAL" clId="{4565E8DC-B933-5ADE-872E-D0FB791448E9}" dt="2026-08-14T06:33:07.965" v="10" actId="1032"/>
          <ac:spMkLst>
            <pc:docMk/>
            <pc:sldMk cId="731471657" sldId="456"/>
            <ac:spMk id="10" creationId="{17B0C4B1-49DE-E373-2F71-4907B6E753C8}"/>
          </ac:spMkLst>
        </pc:spChg>
        <pc:graphicFrameChg chg="add mod modGraphic">
          <ac:chgData name="Nele Dierckx" userId="521cc674-e6ea-4bfe-b6ea-1da7abbaf0cd" providerId="ADAL" clId="{4565E8DC-B933-5ADE-872E-D0FB791448E9}" dt="2026-08-14T06:35:54.169" v="59"/>
          <ac:graphicFrameMkLst>
            <pc:docMk/>
            <pc:sldMk cId="731471657" sldId="456"/>
            <ac:graphicFrameMk id="4" creationId="{EAF914B8-FDE5-9151-1292-DDB1FF953AC2}"/>
          </ac:graphicFrameMkLst>
        </pc:graphicFrameChg>
      </pc:sldChg>
      <pc:sldChg chg="addSp delSp modSp new mod">
        <pc:chgData name="Nele Dierckx" userId="521cc674-e6ea-4bfe-b6ea-1da7abbaf0cd" providerId="ADAL" clId="{4565E8DC-B933-5ADE-872E-D0FB791448E9}" dt="2026-08-14T06:42:55.365" v="254" actId="2711"/>
        <pc:sldMkLst>
          <pc:docMk/>
          <pc:sldMk cId="1136600140" sldId="457"/>
        </pc:sldMkLst>
        <pc:spChg chg="add del">
          <ac:chgData name="Nele Dierckx" userId="521cc674-e6ea-4bfe-b6ea-1da7abbaf0cd" providerId="ADAL" clId="{4565E8DC-B933-5ADE-872E-D0FB791448E9}" dt="2026-08-14T06:40:46.498" v="235"/>
          <ac:spMkLst>
            <pc:docMk/>
            <pc:sldMk cId="1136600140" sldId="457"/>
            <ac:spMk id="2" creationId="{EAB6C7F1-DD74-3CD9-120C-C5CF9EB1A5C7}"/>
          </ac:spMkLst>
        </pc:spChg>
        <pc:spChg chg="del">
          <ac:chgData name="Nele Dierckx" userId="521cc674-e6ea-4bfe-b6ea-1da7abbaf0cd" providerId="ADAL" clId="{4565E8DC-B933-5ADE-872E-D0FB791448E9}" dt="2026-08-14T06:36:05.107" v="61" actId="1032"/>
          <ac:spMkLst>
            <pc:docMk/>
            <pc:sldMk cId="1136600140" sldId="457"/>
            <ac:spMk id="4" creationId="{6F0B2E50-490A-3411-7989-4ECB3EA8ECC8}"/>
          </ac:spMkLst>
        </pc:spChg>
        <pc:spChg chg="mod">
          <ac:chgData name="Nele Dierckx" userId="521cc674-e6ea-4bfe-b6ea-1da7abbaf0cd" providerId="ADAL" clId="{4565E8DC-B933-5ADE-872E-D0FB791448E9}" dt="2026-08-14T06:38:51.152" v="215" actId="20577"/>
          <ac:spMkLst>
            <pc:docMk/>
            <pc:sldMk cId="1136600140" sldId="457"/>
            <ac:spMk id="5" creationId="{960ECECE-6E38-753F-FC09-8C10F50589BC}"/>
          </ac:spMkLst>
        </pc:spChg>
        <pc:spChg chg="del">
          <ac:chgData name="Nele Dierckx" userId="521cc674-e6ea-4bfe-b6ea-1da7abbaf0cd" providerId="ADAL" clId="{4565E8DC-B933-5ADE-872E-D0FB791448E9}" dt="2026-08-14T06:38:53.253" v="216" actId="478"/>
          <ac:spMkLst>
            <pc:docMk/>
            <pc:sldMk cId="1136600140" sldId="457"/>
            <ac:spMk id="6" creationId="{F617643C-13FA-AC8B-E173-E77BB3C27D14}"/>
          </ac:spMkLst>
        </pc:spChg>
        <pc:spChg chg="add mod">
          <ac:chgData name="Nele Dierckx" userId="521cc674-e6ea-4bfe-b6ea-1da7abbaf0cd" providerId="ADAL" clId="{4565E8DC-B933-5ADE-872E-D0FB791448E9}" dt="2026-08-14T06:39:02.884" v="217" actId="1076"/>
          <ac:spMkLst>
            <pc:docMk/>
            <pc:sldMk cId="1136600140" sldId="457"/>
            <ac:spMk id="8" creationId="{9FC9E091-20AB-FD51-8E36-CDCDE6C763BC}"/>
          </ac:spMkLst>
        </pc:spChg>
        <pc:spChg chg="add del mod">
          <ac:chgData name="Nele Dierckx" userId="521cc674-e6ea-4bfe-b6ea-1da7abbaf0cd" providerId="ADAL" clId="{4565E8DC-B933-5ADE-872E-D0FB791448E9}" dt="2026-08-14T06:38:42.754" v="195"/>
          <ac:spMkLst>
            <pc:docMk/>
            <pc:sldMk cId="1136600140" sldId="457"/>
            <ac:spMk id="9" creationId="{8118048D-B512-27E3-212D-B211A446FF8A}"/>
          </ac:spMkLst>
        </pc:spChg>
        <pc:spChg chg="add mod">
          <ac:chgData name="Nele Dierckx" userId="521cc674-e6ea-4bfe-b6ea-1da7abbaf0cd" providerId="ADAL" clId="{4565E8DC-B933-5ADE-872E-D0FB791448E9}" dt="2026-08-14T06:39:36.389" v="224" actId="404"/>
          <ac:spMkLst>
            <pc:docMk/>
            <pc:sldMk cId="1136600140" sldId="457"/>
            <ac:spMk id="10" creationId="{E3D9A1D4-DD1D-6144-B6A2-2424D66EBACE}"/>
          </ac:spMkLst>
        </pc:spChg>
        <pc:spChg chg="add mod">
          <ac:chgData name="Nele Dierckx" userId="521cc674-e6ea-4bfe-b6ea-1da7abbaf0cd" providerId="ADAL" clId="{4565E8DC-B933-5ADE-872E-D0FB791448E9}" dt="2026-08-14T06:40:07.088" v="228" actId="255"/>
          <ac:spMkLst>
            <pc:docMk/>
            <pc:sldMk cId="1136600140" sldId="457"/>
            <ac:spMk id="11" creationId="{2404DF72-D2BD-AF96-548C-91A8DC2FC979}"/>
          </ac:spMkLst>
        </pc:spChg>
        <pc:spChg chg="add del mod">
          <ac:chgData name="Nele Dierckx" userId="521cc674-e6ea-4bfe-b6ea-1da7abbaf0cd" providerId="ADAL" clId="{4565E8DC-B933-5ADE-872E-D0FB791448E9}" dt="2026-08-14T06:41:54.458" v="244" actId="478"/>
          <ac:spMkLst>
            <pc:docMk/>
            <pc:sldMk cId="1136600140" sldId="457"/>
            <ac:spMk id="12" creationId="{ED673222-3273-E399-13A3-E4C69C80CB80}"/>
          </ac:spMkLst>
        </pc:spChg>
        <pc:spChg chg="add mod">
          <ac:chgData name="Nele Dierckx" userId="521cc674-e6ea-4bfe-b6ea-1da7abbaf0cd" providerId="ADAL" clId="{4565E8DC-B933-5ADE-872E-D0FB791448E9}" dt="2026-08-14T06:40:46.498" v="235"/>
          <ac:spMkLst>
            <pc:docMk/>
            <pc:sldMk cId="1136600140" sldId="457"/>
            <ac:spMk id="13" creationId="{3E6F3991-FB00-9FEB-8912-A28424128875}"/>
          </ac:spMkLst>
        </pc:spChg>
        <pc:spChg chg="add mod">
          <ac:chgData name="Nele Dierckx" userId="521cc674-e6ea-4bfe-b6ea-1da7abbaf0cd" providerId="ADAL" clId="{4565E8DC-B933-5ADE-872E-D0FB791448E9}" dt="2026-08-14T06:41:26.375" v="241" actId="1076"/>
          <ac:spMkLst>
            <pc:docMk/>
            <pc:sldMk cId="1136600140" sldId="457"/>
            <ac:spMk id="14" creationId="{04B3AFE3-E503-8E57-F8A1-9D75A007BFBC}"/>
          </ac:spMkLst>
        </pc:spChg>
        <pc:spChg chg="add mod">
          <ac:chgData name="Nele Dierckx" userId="521cc674-e6ea-4bfe-b6ea-1da7abbaf0cd" providerId="ADAL" clId="{4565E8DC-B933-5ADE-872E-D0FB791448E9}" dt="2026-08-14T06:41:36.718" v="243" actId="2711"/>
          <ac:spMkLst>
            <pc:docMk/>
            <pc:sldMk cId="1136600140" sldId="457"/>
            <ac:spMk id="15" creationId="{4A8873BB-B33F-07D8-7962-E6991ABFEBDE}"/>
          </ac:spMkLst>
        </pc:spChg>
        <pc:spChg chg="add del mod">
          <ac:chgData name="Nele Dierckx" userId="521cc674-e6ea-4bfe-b6ea-1da7abbaf0cd" providerId="ADAL" clId="{4565E8DC-B933-5ADE-872E-D0FB791448E9}" dt="2026-08-14T06:42:06.021" v="246" actId="478"/>
          <ac:spMkLst>
            <pc:docMk/>
            <pc:sldMk cId="1136600140" sldId="457"/>
            <ac:spMk id="16" creationId="{6814C973-4DBE-1365-E951-750ED37833D4}"/>
          </ac:spMkLst>
        </pc:spChg>
        <pc:spChg chg="add mod">
          <ac:chgData name="Nele Dierckx" userId="521cc674-e6ea-4bfe-b6ea-1da7abbaf0cd" providerId="ADAL" clId="{4565E8DC-B933-5ADE-872E-D0FB791448E9}" dt="2026-08-14T06:42:30.986" v="250" actId="2711"/>
          <ac:spMkLst>
            <pc:docMk/>
            <pc:sldMk cId="1136600140" sldId="457"/>
            <ac:spMk id="18" creationId="{FA912FF9-8419-92B5-A732-116822A4E7E7}"/>
          </ac:spMkLst>
        </pc:spChg>
        <pc:spChg chg="add mod">
          <ac:chgData name="Nele Dierckx" userId="521cc674-e6ea-4bfe-b6ea-1da7abbaf0cd" providerId="ADAL" clId="{4565E8DC-B933-5ADE-872E-D0FB791448E9}" dt="2026-08-14T06:42:55.365" v="254" actId="2711"/>
          <ac:spMkLst>
            <pc:docMk/>
            <pc:sldMk cId="1136600140" sldId="457"/>
            <ac:spMk id="19" creationId="{E307D49E-08A9-64C2-B2E7-47E54B6E38DB}"/>
          </ac:spMkLst>
        </pc:spChg>
        <pc:graphicFrameChg chg="add mod modGraphic">
          <ac:chgData name="Nele Dierckx" userId="521cc674-e6ea-4bfe-b6ea-1da7abbaf0cd" providerId="ADAL" clId="{4565E8DC-B933-5ADE-872E-D0FB791448E9}" dt="2026-08-14T06:39:02.884" v="217" actId="1076"/>
          <ac:graphicFrameMkLst>
            <pc:docMk/>
            <pc:sldMk cId="1136600140" sldId="457"/>
            <ac:graphicFrameMk id="7" creationId="{93AB1757-5B3A-0F65-2354-7D90070D0460}"/>
          </ac:graphicFrameMkLst>
        </pc:graphicFrameChg>
      </pc:sldChg>
      <pc:sldChg chg="addSp delSp modSp new mod">
        <pc:chgData name="Nele Dierckx" userId="521cc674-e6ea-4bfe-b6ea-1da7abbaf0cd" providerId="ADAL" clId="{4565E8DC-B933-5ADE-872E-D0FB791448E9}" dt="2026-08-14T06:45:32.931" v="299" actId="2711"/>
        <pc:sldMkLst>
          <pc:docMk/>
          <pc:sldMk cId="3914712890" sldId="458"/>
        </pc:sldMkLst>
        <pc:spChg chg="del">
          <ac:chgData name="Nele Dierckx" userId="521cc674-e6ea-4bfe-b6ea-1da7abbaf0cd" providerId="ADAL" clId="{4565E8DC-B933-5ADE-872E-D0FB791448E9}" dt="2026-08-14T06:44:02.522" v="281"/>
          <ac:spMkLst>
            <pc:docMk/>
            <pc:sldMk cId="3914712890" sldId="458"/>
            <ac:spMk id="4" creationId="{FD34997E-9CDF-BD49-658C-59622D763A68}"/>
          </ac:spMkLst>
        </pc:spChg>
        <pc:spChg chg="mod">
          <ac:chgData name="Nele Dierckx" userId="521cc674-e6ea-4bfe-b6ea-1da7abbaf0cd" providerId="ADAL" clId="{4565E8DC-B933-5ADE-872E-D0FB791448E9}" dt="2026-08-14T06:43:43.271" v="277" actId="20577"/>
          <ac:spMkLst>
            <pc:docMk/>
            <pc:sldMk cId="3914712890" sldId="458"/>
            <ac:spMk id="5" creationId="{E752510B-B921-8DD8-E54E-87E9BDA06A03}"/>
          </ac:spMkLst>
        </pc:spChg>
        <pc:spChg chg="add mod">
          <ac:chgData name="Nele Dierckx" userId="521cc674-e6ea-4bfe-b6ea-1da7abbaf0cd" providerId="ADAL" clId="{4565E8DC-B933-5ADE-872E-D0FB791448E9}" dt="2026-08-14T06:44:37.438" v="290" actId="14100"/>
          <ac:spMkLst>
            <pc:docMk/>
            <pc:sldMk cId="3914712890" sldId="458"/>
            <ac:spMk id="9" creationId="{3A4DB9D8-73A8-975E-3250-E562E3DAB7DC}"/>
          </ac:spMkLst>
        </pc:spChg>
        <pc:spChg chg="add del mod">
          <ac:chgData name="Nele Dierckx" userId="521cc674-e6ea-4bfe-b6ea-1da7abbaf0cd" providerId="ADAL" clId="{4565E8DC-B933-5ADE-872E-D0FB791448E9}" dt="2026-08-14T06:45:01.353" v="292" actId="478"/>
          <ac:spMkLst>
            <pc:docMk/>
            <pc:sldMk cId="3914712890" sldId="458"/>
            <ac:spMk id="10" creationId="{BEFA86F4-B815-BC22-FBA4-30E1A4D83010}"/>
          </ac:spMkLst>
        </pc:spChg>
        <pc:spChg chg="add del mod">
          <ac:chgData name="Nele Dierckx" userId="521cc674-e6ea-4bfe-b6ea-1da7abbaf0cd" providerId="ADAL" clId="{4565E8DC-B933-5ADE-872E-D0FB791448E9}" dt="2026-08-14T06:45:19.952" v="296" actId="478"/>
          <ac:spMkLst>
            <pc:docMk/>
            <pc:sldMk cId="3914712890" sldId="458"/>
            <ac:spMk id="11" creationId="{70B213C7-A118-5FFF-2219-938C6D0E15CC}"/>
          </ac:spMkLst>
        </pc:spChg>
        <pc:spChg chg="add mod">
          <ac:chgData name="Nele Dierckx" userId="521cc674-e6ea-4bfe-b6ea-1da7abbaf0cd" providerId="ADAL" clId="{4565E8DC-B933-5ADE-872E-D0FB791448E9}" dt="2026-08-14T06:45:32.931" v="299" actId="2711"/>
          <ac:spMkLst>
            <pc:docMk/>
            <pc:sldMk cId="3914712890" sldId="458"/>
            <ac:spMk id="13" creationId="{56B926AF-A83D-8DC7-E41C-B70E06C0FC30}"/>
          </ac:spMkLst>
        </pc:spChg>
        <pc:graphicFrameChg chg="add del mod">
          <ac:chgData name="Nele Dierckx" userId="521cc674-e6ea-4bfe-b6ea-1da7abbaf0cd" providerId="ADAL" clId="{4565E8DC-B933-5ADE-872E-D0FB791448E9}" dt="2026-08-14T06:43:56.055" v="280" actId="478"/>
          <ac:graphicFrameMkLst>
            <pc:docMk/>
            <pc:sldMk cId="3914712890" sldId="458"/>
            <ac:graphicFrameMk id="7" creationId="{30C62644-C269-E7A8-AD59-6C6FAD83473B}"/>
          </ac:graphicFrameMkLst>
        </pc:graphicFrameChg>
        <pc:graphicFrameChg chg="add mod">
          <ac:chgData name="Nele Dierckx" userId="521cc674-e6ea-4bfe-b6ea-1da7abbaf0cd" providerId="ADAL" clId="{4565E8DC-B933-5ADE-872E-D0FB791448E9}" dt="2026-08-14T06:44:22.012" v="285" actId="1076"/>
          <ac:graphicFrameMkLst>
            <pc:docMk/>
            <pc:sldMk cId="3914712890" sldId="458"/>
            <ac:graphicFrameMk id="8" creationId="{BCD87241-94A7-C895-1B0B-242D95C44917}"/>
          </ac:graphicFrameMkLst>
        </pc:graphicFrameChg>
      </pc:sldChg>
      <pc:sldChg chg="delSp modSp add mod">
        <pc:chgData name="Nele Dierckx" userId="521cc674-e6ea-4bfe-b6ea-1da7abbaf0cd" providerId="ADAL" clId="{4565E8DC-B933-5ADE-872E-D0FB791448E9}" dt="2026-08-14T06:46:56.506" v="390" actId="20577"/>
        <pc:sldMkLst>
          <pc:docMk/>
          <pc:sldMk cId="2106892411" sldId="459"/>
        </pc:sldMkLst>
        <pc:spChg chg="mod">
          <ac:chgData name="Nele Dierckx" userId="521cc674-e6ea-4bfe-b6ea-1da7abbaf0cd" providerId="ADAL" clId="{4565E8DC-B933-5ADE-872E-D0FB791448E9}" dt="2026-08-14T06:46:38.961" v="386" actId="27636"/>
          <ac:spMkLst>
            <pc:docMk/>
            <pc:sldMk cId="2106892411" sldId="459"/>
            <ac:spMk id="5" creationId="{D9C8A367-C595-DE7B-305F-7ADA0675BB8F}"/>
          </ac:spMkLst>
        </pc:spChg>
        <pc:spChg chg="del">
          <ac:chgData name="Nele Dierckx" userId="521cc674-e6ea-4bfe-b6ea-1da7abbaf0cd" providerId="ADAL" clId="{4565E8DC-B933-5ADE-872E-D0FB791448E9}" dt="2026-08-14T06:46:23.836" v="382" actId="478"/>
          <ac:spMkLst>
            <pc:docMk/>
            <pc:sldMk cId="2106892411" sldId="459"/>
            <ac:spMk id="6" creationId="{A20B38DF-365B-069F-5E1A-D9802BFBE94A}"/>
          </ac:spMkLst>
        </pc:spChg>
        <pc:spChg chg="mod">
          <ac:chgData name="Nele Dierckx" userId="521cc674-e6ea-4bfe-b6ea-1da7abbaf0cd" providerId="ADAL" clId="{4565E8DC-B933-5ADE-872E-D0FB791448E9}" dt="2026-08-14T06:46:34.813" v="384" actId="14100"/>
          <ac:spMkLst>
            <pc:docMk/>
            <pc:sldMk cId="2106892411" sldId="459"/>
            <ac:spMk id="9" creationId="{940CD6D5-79FF-85FE-74AF-9B28416879A7}"/>
          </ac:spMkLst>
        </pc:spChg>
        <pc:spChg chg="mod">
          <ac:chgData name="Nele Dierckx" userId="521cc674-e6ea-4bfe-b6ea-1da7abbaf0cd" providerId="ADAL" clId="{4565E8DC-B933-5ADE-872E-D0FB791448E9}" dt="2026-08-14T06:46:56.506" v="390" actId="20577"/>
          <ac:spMkLst>
            <pc:docMk/>
            <pc:sldMk cId="2106892411" sldId="459"/>
            <ac:spMk id="13" creationId="{30C29BDD-6F3E-A506-9E12-5D9D58CBA1A5}"/>
          </ac:spMkLst>
        </pc:spChg>
      </pc:sldChg>
      <pc:sldChg chg="addSp delSp modSp add mod">
        <pc:chgData name="Nele Dierckx" userId="521cc674-e6ea-4bfe-b6ea-1da7abbaf0cd" providerId="ADAL" clId="{4565E8DC-B933-5ADE-872E-D0FB791448E9}" dt="2026-08-14T06:50:52.259" v="496" actId="1076"/>
        <pc:sldMkLst>
          <pc:docMk/>
          <pc:sldMk cId="117777714" sldId="460"/>
        </pc:sldMkLst>
        <pc:spChg chg="add mod">
          <ac:chgData name="Nele Dierckx" userId="521cc674-e6ea-4bfe-b6ea-1da7abbaf0cd" providerId="ADAL" clId="{4565E8DC-B933-5ADE-872E-D0FB791448E9}" dt="2026-08-14T06:50:52.259" v="496" actId="1076"/>
          <ac:spMkLst>
            <pc:docMk/>
            <pc:sldMk cId="117777714" sldId="460"/>
            <ac:spMk id="4" creationId="{A4C00D4A-C1B0-B6A0-CFAB-133C5434B9B1}"/>
          </ac:spMkLst>
        </pc:spChg>
        <pc:spChg chg="mod">
          <ac:chgData name="Nele Dierckx" userId="521cc674-e6ea-4bfe-b6ea-1da7abbaf0cd" providerId="ADAL" clId="{4565E8DC-B933-5ADE-872E-D0FB791448E9}" dt="2026-08-14T06:47:26.296" v="395" actId="20577"/>
          <ac:spMkLst>
            <pc:docMk/>
            <pc:sldMk cId="117777714" sldId="460"/>
            <ac:spMk id="5" creationId="{D4EED873-B163-52F0-2F01-DE00FCFFCE3B}"/>
          </ac:spMkLst>
        </pc:spChg>
        <pc:spChg chg="mod">
          <ac:chgData name="Nele Dierckx" userId="521cc674-e6ea-4bfe-b6ea-1da7abbaf0cd" providerId="ADAL" clId="{4565E8DC-B933-5ADE-872E-D0FB791448E9}" dt="2026-08-14T06:50:28.020" v="494" actId="14100"/>
          <ac:spMkLst>
            <pc:docMk/>
            <pc:sldMk cId="117777714" sldId="460"/>
            <ac:spMk id="9" creationId="{5B5C88E0-BE3D-3A26-7ABC-BB231A1D9412}"/>
          </ac:spMkLst>
        </pc:spChg>
        <pc:spChg chg="del mod">
          <ac:chgData name="Nele Dierckx" userId="521cc674-e6ea-4bfe-b6ea-1da7abbaf0cd" providerId="ADAL" clId="{4565E8DC-B933-5ADE-872E-D0FB791448E9}" dt="2026-08-14T06:48:00.017" v="415" actId="478"/>
          <ac:spMkLst>
            <pc:docMk/>
            <pc:sldMk cId="117777714" sldId="460"/>
            <ac:spMk id="13" creationId="{4836FDF8-B1F0-BA86-ECFE-4EC192D6F308}"/>
          </ac:spMkLst>
        </pc:spChg>
        <pc:graphicFrameChg chg="mod">
          <ac:chgData name="Nele Dierckx" userId="521cc674-e6ea-4bfe-b6ea-1da7abbaf0cd" providerId="ADAL" clId="{4565E8DC-B933-5ADE-872E-D0FB791448E9}" dt="2026-08-14T06:50:21.974" v="492" actId="1076"/>
          <ac:graphicFrameMkLst>
            <pc:docMk/>
            <pc:sldMk cId="117777714" sldId="460"/>
            <ac:graphicFrameMk id="8" creationId="{56238FEF-E8C4-3042-B51F-30AA230E3FC2}"/>
          </ac:graphicFrameMkLst>
        </pc:graphicFrameChg>
      </pc:sldChg>
      <pc:sldChg chg="addSp delSp modSp add mod">
        <pc:chgData name="Nele Dierckx" userId="521cc674-e6ea-4bfe-b6ea-1da7abbaf0cd" providerId="ADAL" clId="{4565E8DC-B933-5ADE-872E-D0FB791448E9}" dt="2026-08-14T07:03:05.925" v="880" actId="115"/>
        <pc:sldMkLst>
          <pc:docMk/>
          <pc:sldMk cId="1291860590" sldId="461"/>
        </pc:sldMkLst>
        <pc:spChg chg="mod">
          <ac:chgData name="Nele Dierckx" userId="521cc674-e6ea-4bfe-b6ea-1da7abbaf0cd" providerId="ADAL" clId="{4565E8DC-B933-5ADE-872E-D0FB791448E9}" dt="2026-08-14T07:03:01.768" v="878" actId="115"/>
          <ac:spMkLst>
            <pc:docMk/>
            <pc:sldMk cId="1291860590" sldId="461"/>
            <ac:spMk id="4" creationId="{C02FE530-CD6F-4DDE-B3D6-9F195093D9D3}"/>
          </ac:spMkLst>
        </pc:spChg>
        <pc:spChg chg="add mod">
          <ac:chgData name="Nele Dierckx" userId="521cc674-e6ea-4bfe-b6ea-1da7abbaf0cd" providerId="ADAL" clId="{4565E8DC-B933-5ADE-872E-D0FB791448E9}" dt="2026-08-14T07:03:05.925" v="880" actId="115"/>
          <ac:spMkLst>
            <pc:docMk/>
            <pc:sldMk cId="1291860590" sldId="461"/>
            <ac:spMk id="6" creationId="{7C51199C-93F6-1406-1D68-9C75F23FE6B7}"/>
          </ac:spMkLst>
        </pc:spChg>
        <pc:spChg chg="add mod">
          <ac:chgData name="Nele Dierckx" userId="521cc674-e6ea-4bfe-b6ea-1da7abbaf0cd" providerId="ADAL" clId="{4565E8DC-B933-5ADE-872E-D0FB791448E9}" dt="2026-08-14T06:54:02.291" v="597" actId="2711"/>
          <ac:spMkLst>
            <pc:docMk/>
            <pc:sldMk cId="1291860590" sldId="461"/>
            <ac:spMk id="7" creationId="{3C4CD484-447F-5479-633E-6775A3A349E8}"/>
          </ac:spMkLst>
        </pc:spChg>
        <pc:spChg chg="mod">
          <ac:chgData name="Nele Dierckx" userId="521cc674-e6ea-4bfe-b6ea-1da7abbaf0cd" providerId="ADAL" clId="{4565E8DC-B933-5ADE-872E-D0FB791448E9}" dt="2026-08-14T06:51:21.196" v="498" actId="1076"/>
          <ac:spMkLst>
            <pc:docMk/>
            <pc:sldMk cId="1291860590" sldId="461"/>
            <ac:spMk id="9" creationId="{EF8FE170-F905-A553-8EFD-E20860A8DDD9}"/>
          </ac:spMkLst>
        </pc:spChg>
        <pc:spChg chg="add del mod">
          <ac:chgData name="Nele Dierckx" userId="521cc674-e6ea-4bfe-b6ea-1da7abbaf0cd" providerId="ADAL" clId="{4565E8DC-B933-5ADE-872E-D0FB791448E9}" dt="2026-08-14T06:54:36.648" v="606" actId="478"/>
          <ac:spMkLst>
            <pc:docMk/>
            <pc:sldMk cId="1291860590" sldId="461"/>
            <ac:spMk id="10" creationId="{7CEBAFA4-C7C9-E19C-A134-2B127ED327F0}"/>
          </ac:spMkLst>
        </pc:spChg>
        <pc:spChg chg="add mod">
          <ac:chgData name="Nele Dierckx" userId="521cc674-e6ea-4bfe-b6ea-1da7abbaf0cd" providerId="ADAL" clId="{4565E8DC-B933-5ADE-872E-D0FB791448E9}" dt="2026-08-14T06:55:16.550" v="624" actId="1036"/>
          <ac:spMkLst>
            <pc:docMk/>
            <pc:sldMk cId="1291860590" sldId="461"/>
            <ac:spMk id="11" creationId="{2928EC44-06AF-B825-A7CE-3F8DF51BC7AF}"/>
          </ac:spMkLst>
        </pc:spChg>
        <pc:spChg chg="add mod">
          <ac:chgData name="Nele Dierckx" userId="521cc674-e6ea-4bfe-b6ea-1da7abbaf0cd" providerId="ADAL" clId="{4565E8DC-B933-5ADE-872E-D0FB791448E9}" dt="2026-08-14T06:55:09.092" v="616" actId="1076"/>
          <ac:spMkLst>
            <pc:docMk/>
            <pc:sldMk cId="1291860590" sldId="461"/>
            <ac:spMk id="12" creationId="{A7881EF0-C92F-1397-16D5-343EA9F97A07}"/>
          </ac:spMkLst>
        </pc:spChg>
      </pc:sldChg>
      <pc:sldChg chg="addSp delSp modSp new mod modClrScheme chgLayout">
        <pc:chgData name="Nele Dierckx" userId="521cc674-e6ea-4bfe-b6ea-1da7abbaf0cd" providerId="ADAL" clId="{4565E8DC-B933-5ADE-872E-D0FB791448E9}" dt="2026-08-14T06:57:39.019" v="724" actId="14100"/>
        <pc:sldMkLst>
          <pc:docMk/>
          <pc:sldMk cId="2452822022" sldId="462"/>
        </pc:sldMkLst>
        <pc:spChg chg="mod ord">
          <ac:chgData name="Nele Dierckx" userId="521cc674-e6ea-4bfe-b6ea-1da7abbaf0cd" providerId="ADAL" clId="{4565E8DC-B933-5ADE-872E-D0FB791448E9}" dt="2026-08-14T06:56:11.941" v="704" actId="700"/>
          <ac:spMkLst>
            <pc:docMk/>
            <pc:sldMk cId="2452822022" sldId="462"/>
            <ac:spMk id="2" creationId="{BF1864AD-1A4B-9631-2554-8C9706F69EBB}"/>
          </ac:spMkLst>
        </pc:spChg>
        <pc:spChg chg="mod ord">
          <ac:chgData name="Nele Dierckx" userId="521cc674-e6ea-4bfe-b6ea-1da7abbaf0cd" providerId="ADAL" clId="{4565E8DC-B933-5ADE-872E-D0FB791448E9}" dt="2026-08-14T06:56:11.941" v="704" actId="700"/>
          <ac:spMkLst>
            <pc:docMk/>
            <pc:sldMk cId="2452822022" sldId="462"/>
            <ac:spMk id="3" creationId="{86A7DBAB-887D-EE04-C707-453CDED1F934}"/>
          </ac:spMkLst>
        </pc:spChg>
        <pc:spChg chg="del mod ord">
          <ac:chgData name="Nele Dierckx" userId="521cc674-e6ea-4bfe-b6ea-1da7abbaf0cd" providerId="ADAL" clId="{4565E8DC-B933-5ADE-872E-D0FB791448E9}" dt="2026-08-14T06:56:11.941" v="704" actId="700"/>
          <ac:spMkLst>
            <pc:docMk/>
            <pc:sldMk cId="2452822022" sldId="462"/>
            <ac:spMk id="4" creationId="{56FF53BE-852E-FD86-D081-8469043227D2}"/>
          </ac:spMkLst>
        </pc:spChg>
        <pc:spChg chg="mod ord">
          <ac:chgData name="Nele Dierckx" userId="521cc674-e6ea-4bfe-b6ea-1da7abbaf0cd" providerId="ADAL" clId="{4565E8DC-B933-5ADE-872E-D0FB791448E9}" dt="2026-08-14T06:57:33.438" v="722" actId="14100"/>
          <ac:spMkLst>
            <pc:docMk/>
            <pc:sldMk cId="2452822022" sldId="462"/>
            <ac:spMk id="5" creationId="{451FF37A-0C89-A17E-294A-79183B1809B7}"/>
          </ac:spMkLst>
        </pc:spChg>
        <pc:spChg chg="del mod ord">
          <ac:chgData name="Nele Dierckx" userId="521cc674-e6ea-4bfe-b6ea-1da7abbaf0cd" providerId="ADAL" clId="{4565E8DC-B933-5ADE-872E-D0FB791448E9}" dt="2026-08-14T06:56:11.941" v="704" actId="700"/>
          <ac:spMkLst>
            <pc:docMk/>
            <pc:sldMk cId="2452822022" sldId="462"/>
            <ac:spMk id="6" creationId="{9324C88D-859B-7DA3-02D8-D866FC8D72BD}"/>
          </ac:spMkLst>
        </pc:spChg>
        <pc:spChg chg="add del mod ord">
          <ac:chgData name="Nele Dierckx" userId="521cc674-e6ea-4bfe-b6ea-1da7abbaf0cd" providerId="ADAL" clId="{4565E8DC-B933-5ADE-872E-D0FB791448E9}" dt="2026-08-14T06:56:47.225" v="718" actId="478"/>
          <ac:spMkLst>
            <pc:docMk/>
            <pc:sldMk cId="2452822022" sldId="462"/>
            <ac:spMk id="7" creationId="{98D920D8-DC58-9EA9-D26F-A3CCDFD14429}"/>
          </ac:spMkLst>
        </pc:spChg>
        <pc:spChg chg="add del mod ord">
          <ac:chgData name="Nele Dierckx" userId="521cc674-e6ea-4bfe-b6ea-1da7abbaf0cd" providerId="ADAL" clId="{4565E8DC-B933-5ADE-872E-D0FB791448E9}" dt="2026-08-14T06:57:35.524" v="723" actId="478"/>
          <ac:spMkLst>
            <pc:docMk/>
            <pc:sldMk cId="2452822022" sldId="462"/>
            <ac:spMk id="8" creationId="{6790241B-38C2-C2F8-DD3E-0574934FB39E}"/>
          </ac:spMkLst>
        </pc:spChg>
        <pc:spChg chg="add mod ord">
          <ac:chgData name="Nele Dierckx" userId="521cc674-e6ea-4bfe-b6ea-1da7abbaf0cd" providerId="ADAL" clId="{4565E8DC-B933-5ADE-872E-D0FB791448E9}" dt="2026-08-14T06:57:03.128" v="721" actId="5793"/>
          <ac:spMkLst>
            <pc:docMk/>
            <pc:sldMk cId="2452822022" sldId="462"/>
            <ac:spMk id="9" creationId="{F7CA4526-69CD-A7AD-F539-46702F3519FB}"/>
          </ac:spMkLst>
        </pc:spChg>
        <pc:spChg chg="add mod">
          <ac:chgData name="Nele Dierckx" userId="521cc674-e6ea-4bfe-b6ea-1da7abbaf0cd" providerId="ADAL" clId="{4565E8DC-B933-5ADE-872E-D0FB791448E9}" dt="2026-08-14T06:56:34.921" v="714" actId="1076"/>
          <ac:spMkLst>
            <pc:docMk/>
            <pc:sldMk cId="2452822022" sldId="462"/>
            <ac:spMk id="11" creationId="{C2EE9166-74FF-1253-86A0-7773F68B3A78}"/>
          </ac:spMkLst>
        </pc:spChg>
        <pc:picChg chg="add mod">
          <ac:chgData name="Nele Dierckx" userId="521cc674-e6ea-4bfe-b6ea-1da7abbaf0cd" providerId="ADAL" clId="{4565E8DC-B933-5ADE-872E-D0FB791448E9}" dt="2026-08-14T06:56:24.718" v="711"/>
          <ac:picMkLst>
            <pc:docMk/>
            <pc:sldMk cId="2452822022" sldId="462"/>
            <ac:picMk id="10" creationId="{D2C915E2-9BB0-464F-1081-97E19D1ED983}"/>
          </ac:picMkLst>
        </pc:picChg>
        <pc:picChg chg="add mod">
          <ac:chgData name="Nele Dierckx" userId="521cc674-e6ea-4bfe-b6ea-1da7abbaf0cd" providerId="ADAL" clId="{4565E8DC-B933-5ADE-872E-D0FB791448E9}" dt="2026-08-14T06:57:39.019" v="724" actId="14100"/>
          <ac:picMkLst>
            <pc:docMk/>
            <pc:sldMk cId="2452822022" sldId="462"/>
            <ac:picMk id="12" creationId="{8D895DD7-9AA1-9C46-9078-CCD64579B6D3}"/>
          </ac:picMkLst>
        </pc:picChg>
      </pc:sldChg>
      <pc:sldChg chg="addSp modSp add mod ord">
        <pc:chgData name="Nele Dierckx" userId="521cc674-e6ea-4bfe-b6ea-1da7abbaf0cd" providerId="ADAL" clId="{4565E8DC-B933-5ADE-872E-D0FB791448E9}" dt="2026-08-14T07:00:43.814" v="833" actId="1076"/>
        <pc:sldMkLst>
          <pc:docMk/>
          <pc:sldMk cId="349616940" sldId="463"/>
        </pc:sldMkLst>
        <pc:spChg chg="add mod">
          <ac:chgData name="Nele Dierckx" userId="521cc674-e6ea-4bfe-b6ea-1da7abbaf0cd" providerId="ADAL" clId="{4565E8DC-B933-5ADE-872E-D0FB791448E9}" dt="2026-08-14T07:00:43.814" v="833" actId="1076"/>
          <ac:spMkLst>
            <pc:docMk/>
            <pc:sldMk cId="349616940" sldId="463"/>
            <ac:spMk id="4" creationId="{64F64E25-BC96-BDF1-5284-F54C0F5E8B39}"/>
          </ac:spMkLst>
        </pc:spChg>
        <pc:spChg chg="mod">
          <ac:chgData name="Nele Dierckx" userId="521cc674-e6ea-4bfe-b6ea-1da7abbaf0cd" providerId="ADAL" clId="{4565E8DC-B933-5ADE-872E-D0FB791448E9}" dt="2026-08-14T06:58:07.710" v="734" actId="20577"/>
          <ac:spMkLst>
            <pc:docMk/>
            <pc:sldMk cId="349616940" sldId="463"/>
            <ac:spMk id="5" creationId="{B553FC7C-D66B-9C22-F46D-661110E10DAF}"/>
          </ac:spMkLst>
        </pc:spChg>
        <pc:spChg chg="mod">
          <ac:chgData name="Nele Dierckx" userId="521cc674-e6ea-4bfe-b6ea-1da7abbaf0cd" providerId="ADAL" clId="{4565E8DC-B933-5ADE-872E-D0FB791448E9}" dt="2026-08-14T06:59:46.411" v="822" actId="1035"/>
          <ac:spMkLst>
            <pc:docMk/>
            <pc:sldMk cId="349616940" sldId="463"/>
            <ac:spMk id="9" creationId="{29C76501-EC07-7B91-8B89-DB8CE86599A5}"/>
          </ac:spMkLst>
        </pc:spChg>
        <pc:spChg chg="mod">
          <ac:chgData name="Nele Dierckx" userId="521cc674-e6ea-4bfe-b6ea-1da7abbaf0cd" providerId="ADAL" clId="{4565E8DC-B933-5ADE-872E-D0FB791448E9}" dt="2026-08-14T07:00:16.323" v="827" actId="14100"/>
          <ac:spMkLst>
            <pc:docMk/>
            <pc:sldMk cId="349616940" sldId="463"/>
            <ac:spMk id="13" creationId="{81740621-FFE1-08A6-C482-6A00B64FC922}"/>
          </ac:spMkLst>
        </pc:spChg>
        <pc:graphicFrameChg chg="mod">
          <ac:chgData name="Nele Dierckx" userId="521cc674-e6ea-4bfe-b6ea-1da7abbaf0cd" providerId="ADAL" clId="{4565E8DC-B933-5ADE-872E-D0FB791448E9}" dt="2026-08-14T07:00:26.817" v="829"/>
          <ac:graphicFrameMkLst>
            <pc:docMk/>
            <pc:sldMk cId="349616940" sldId="463"/>
            <ac:graphicFrameMk id="8" creationId="{1DB9830C-7565-AA55-D830-277BD922A342}"/>
          </ac:graphicFrameMkLst>
        </pc:graphicFrameChg>
      </pc:sldChg>
      <pc:sldChg chg="addSp delSp modSp add mod">
        <pc:chgData name="Nele Dierckx" userId="521cc674-e6ea-4bfe-b6ea-1da7abbaf0cd" providerId="ADAL" clId="{4565E8DC-B933-5ADE-872E-D0FB791448E9}" dt="2026-08-14T07:03:54.389" v="885" actId="1076"/>
        <pc:sldMkLst>
          <pc:docMk/>
          <pc:sldMk cId="235024640" sldId="464"/>
        </pc:sldMkLst>
        <pc:spChg chg="del">
          <ac:chgData name="Nele Dierckx" userId="521cc674-e6ea-4bfe-b6ea-1da7abbaf0cd" providerId="ADAL" clId="{4565E8DC-B933-5ADE-872E-D0FB791448E9}" dt="2026-08-14T07:01:38.161" v="854" actId="478"/>
          <ac:spMkLst>
            <pc:docMk/>
            <pc:sldMk cId="235024640" sldId="464"/>
            <ac:spMk id="4" creationId="{4BC54FD8-DC71-86D3-7DCB-DB0F3B5AD190}"/>
          </ac:spMkLst>
        </pc:spChg>
        <pc:spChg chg="mod">
          <ac:chgData name="Nele Dierckx" userId="521cc674-e6ea-4bfe-b6ea-1da7abbaf0cd" providerId="ADAL" clId="{4565E8DC-B933-5ADE-872E-D0FB791448E9}" dt="2026-08-14T07:01:13.706" v="849" actId="20577"/>
          <ac:spMkLst>
            <pc:docMk/>
            <pc:sldMk cId="235024640" sldId="464"/>
            <ac:spMk id="5" creationId="{5BD01E0D-3BF6-E3D6-6B24-4C60FD41E7B2}"/>
          </ac:spMkLst>
        </pc:spChg>
        <pc:spChg chg="add mod">
          <ac:chgData name="Nele Dierckx" userId="521cc674-e6ea-4bfe-b6ea-1da7abbaf0cd" providerId="ADAL" clId="{4565E8DC-B933-5ADE-872E-D0FB791448E9}" dt="2026-08-14T07:02:52.800" v="876" actId="115"/>
          <ac:spMkLst>
            <pc:docMk/>
            <pc:sldMk cId="235024640" sldId="464"/>
            <ac:spMk id="6" creationId="{15CC2429-2103-B6ED-E10A-AB718D7E4084}"/>
          </ac:spMkLst>
        </pc:spChg>
        <pc:spChg chg="add mod">
          <ac:chgData name="Nele Dierckx" userId="521cc674-e6ea-4bfe-b6ea-1da7abbaf0cd" providerId="ADAL" clId="{4565E8DC-B933-5ADE-872E-D0FB791448E9}" dt="2026-08-14T07:02:48.106" v="874" actId="115"/>
          <ac:spMkLst>
            <pc:docMk/>
            <pc:sldMk cId="235024640" sldId="464"/>
            <ac:spMk id="7" creationId="{D10FEC16-F7F4-B1DE-A93F-96D09858D1F4}"/>
          </ac:spMkLst>
        </pc:spChg>
        <pc:spChg chg="mod">
          <ac:chgData name="Nele Dierckx" userId="521cc674-e6ea-4bfe-b6ea-1da7abbaf0cd" providerId="ADAL" clId="{4565E8DC-B933-5ADE-872E-D0FB791448E9}" dt="2026-08-14T07:01:54.225" v="859" actId="1076"/>
          <ac:spMkLst>
            <pc:docMk/>
            <pc:sldMk cId="235024640" sldId="464"/>
            <ac:spMk id="9" creationId="{974909A0-1423-94E1-C0DC-4DC0C1AC54E9}"/>
          </ac:spMkLst>
        </pc:spChg>
        <pc:spChg chg="add mod">
          <ac:chgData name="Nele Dierckx" userId="521cc674-e6ea-4bfe-b6ea-1da7abbaf0cd" providerId="ADAL" clId="{4565E8DC-B933-5ADE-872E-D0FB791448E9}" dt="2026-08-14T07:03:54.389" v="885" actId="1076"/>
          <ac:spMkLst>
            <pc:docMk/>
            <pc:sldMk cId="235024640" sldId="464"/>
            <ac:spMk id="10" creationId="{F07DCD81-821E-A6D8-5802-752D9C5593EA}"/>
          </ac:spMkLst>
        </pc:spChg>
        <pc:spChg chg="add mod">
          <ac:chgData name="Nele Dierckx" userId="521cc674-e6ea-4bfe-b6ea-1da7abbaf0cd" providerId="ADAL" clId="{4565E8DC-B933-5ADE-872E-D0FB791448E9}" dt="2026-08-14T07:03:41.714" v="882" actId="1076"/>
          <ac:spMkLst>
            <pc:docMk/>
            <pc:sldMk cId="235024640" sldId="464"/>
            <ac:spMk id="11" creationId="{D6269511-D8F0-C28C-ED44-2DFF446D66E7}"/>
          </ac:spMkLst>
        </pc:spChg>
        <pc:spChg chg="add mod">
          <ac:chgData name="Nele Dierckx" userId="521cc674-e6ea-4bfe-b6ea-1da7abbaf0cd" providerId="ADAL" clId="{4565E8DC-B933-5ADE-872E-D0FB791448E9}" dt="2026-08-14T07:03:49.122" v="884" actId="1076"/>
          <ac:spMkLst>
            <pc:docMk/>
            <pc:sldMk cId="235024640" sldId="464"/>
            <ac:spMk id="12" creationId="{87FE6B32-1FE6-06E4-B442-48C5BFDBEE67}"/>
          </ac:spMkLst>
        </pc:spChg>
        <pc:spChg chg="del mod">
          <ac:chgData name="Nele Dierckx" userId="521cc674-e6ea-4bfe-b6ea-1da7abbaf0cd" providerId="ADAL" clId="{4565E8DC-B933-5ADE-872E-D0FB791448E9}" dt="2026-08-14T07:01:36.631" v="853" actId="478"/>
          <ac:spMkLst>
            <pc:docMk/>
            <pc:sldMk cId="235024640" sldId="464"/>
            <ac:spMk id="13" creationId="{73093B66-25E5-60B4-A628-B53A9F1F24F9}"/>
          </ac:spMkLst>
        </pc:spChg>
        <pc:graphicFrameChg chg="mod">
          <ac:chgData name="Nele Dierckx" userId="521cc674-e6ea-4bfe-b6ea-1da7abbaf0cd" providerId="ADAL" clId="{4565E8DC-B933-5ADE-872E-D0FB791448E9}" dt="2026-08-14T07:01:48.626" v="857" actId="1076"/>
          <ac:graphicFrameMkLst>
            <pc:docMk/>
            <pc:sldMk cId="235024640" sldId="464"/>
            <ac:graphicFrameMk id="8" creationId="{6DB5DFC1-0639-CCE5-9C5E-BBB32B2D7357}"/>
          </ac:graphicFrameMkLst>
        </pc:graphicFrameChg>
      </pc:sldChg>
      <pc:sldChg chg="addSp delSp modSp new mod">
        <pc:chgData name="Nele Dierckx" userId="521cc674-e6ea-4bfe-b6ea-1da7abbaf0cd" providerId="ADAL" clId="{4565E8DC-B933-5ADE-872E-D0FB791448E9}" dt="2026-08-14T07:05:00.832" v="964" actId="403"/>
        <pc:sldMkLst>
          <pc:docMk/>
          <pc:sldMk cId="172989196" sldId="465"/>
        </pc:sldMkLst>
        <pc:spChg chg="add del mod">
          <ac:chgData name="Nele Dierckx" userId="521cc674-e6ea-4bfe-b6ea-1da7abbaf0cd" providerId="ADAL" clId="{4565E8DC-B933-5ADE-872E-D0FB791448E9}" dt="2026-08-14T07:04:51.197" v="963"/>
          <ac:spMkLst>
            <pc:docMk/>
            <pc:sldMk cId="172989196" sldId="465"/>
            <ac:spMk id="4" creationId="{9BB2F829-CD04-8720-0A0D-55C5677489D3}"/>
          </ac:spMkLst>
        </pc:spChg>
        <pc:spChg chg="mod">
          <ac:chgData name="Nele Dierckx" userId="521cc674-e6ea-4bfe-b6ea-1da7abbaf0cd" providerId="ADAL" clId="{4565E8DC-B933-5ADE-872E-D0FB791448E9}" dt="2026-08-14T07:04:19.121" v="955" actId="27636"/>
          <ac:spMkLst>
            <pc:docMk/>
            <pc:sldMk cId="172989196" sldId="465"/>
            <ac:spMk id="5" creationId="{38EB203B-EB93-5A58-756C-1639212E516F}"/>
          </ac:spMkLst>
        </pc:spChg>
        <pc:spChg chg="del">
          <ac:chgData name="Nele Dierckx" userId="521cc674-e6ea-4bfe-b6ea-1da7abbaf0cd" providerId="ADAL" clId="{4565E8DC-B933-5ADE-872E-D0FB791448E9}" dt="2026-08-14T07:04:04.861" v="887" actId="478"/>
          <ac:spMkLst>
            <pc:docMk/>
            <pc:sldMk cId="172989196" sldId="465"/>
            <ac:spMk id="6" creationId="{38D2273C-59BF-7E6D-A982-90E2885F9E9B}"/>
          </ac:spMkLst>
        </pc:spChg>
        <pc:spChg chg="add mod">
          <ac:chgData name="Nele Dierckx" userId="521cc674-e6ea-4bfe-b6ea-1da7abbaf0cd" providerId="ADAL" clId="{4565E8DC-B933-5ADE-872E-D0FB791448E9}" dt="2026-08-14T07:05:00.832" v="964" actId="403"/>
          <ac:spMkLst>
            <pc:docMk/>
            <pc:sldMk cId="172989196" sldId="465"/>
            <ac:spMk id="9" creationId="{2104680D-82C8-DBEC-89D3-68D4845CABB5}"/>
          </ac:spMkLst>
        </pc:spChg>
        <pc:picChg chg="add mod">
          <ac:chgData name="Nele Dierckx" userId="521cc674-e6ea-4bfe-b6ea-1da7abbaf0cd" providerId="ADAL" clId="{4565E8DC-B933-5ADE-872E-D0FB791448E9}" dt="2026-08-14T07:04:36.505" v="960"/>
          <ac:picMkLst>
            <pc:docMk/>
            <pc:sldMk cId="172989196" sldId="465"/>
            <ac:picMk id="7" creationId="{8D0E4601-C5CA-06CD-1685-72C253D574D9}"/>
          </ac:picMkLst>
        </pc:picChg>
        <pc:picChg chg="add mod">
          <ac:chgData name="Nele Dierckx" userId="521cc674-e6ea-4bfe-b6ea-1da7abbaf0cd" providerId="ADAL" clId="{4565E8DC-B933-5ADE-872E-D0FB791448E9}" dt="2026-08-14T07:04:44.671" v="962" actId="14100"/>
          <ac:picMkLst>
            <pc:docMk/>
            <pc:sldMk cId="172989196" sldId="465"/>
            <ac:picMk id="8" creationId="{EFFD11ED-1959-ECCD-405B-5AD4EB688890}"/>
          </ac:picMkLst>
        </pc:picChg>
      </pc:sldChg>
    </pc:docChg>
  </pc:docChgLst>
</pc:chgInfo>
</file>

<file path=ppt/comments/modernComment_14A_BFE396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B00FAB6-C684-4325-B48D-46599EA7419D}" authorId="{391DF2DE-326E-4520-4F72-CD5587C57184}" status="resolved" created="2026-03-18T13:16:31.578" complete="100000">
    <pc:sldMkLst xmlns:pc="http://schemas.microsoft.com/office/powerpoint/2013/main/command">
      <pc:docMk/>
      <pc:sldMk cId="3219363457" sldId="330"/>
    </pc:sldMkLst>
    <p188:txBody>
      <a:bodyPr/>
      <a:lstStyle/>
      <a:p>
        <a:r>
          <a:rPr lang="nl-NL"/>
          <a:t>Check met Monique de stijl van de iconen</a:t>
        </a:r>
      </a:p>
    </p188:txBody>
  </p188:cm>
</p188:cmLst>
</file>

<file path=ppt/comments/modernComment_114_D309A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F54051-8126-4926-97BD-DA37F27280C7}" authorId="{391DF2DE-326E-4520-4F72-CD5587C57184}" status="resolved" created="2026-03-18T13:11:07.340" complete="100000">
    <pc:sldMkLst xmlns:pc="http://schemas.microsoft.com/office/powerpoint/2013/main/command">
      <pc:docMk/>
      <pc:sldMk cId="13830568" sldId="276"/>
    </pc:sldMkLst>
    <p188:txBody>
      <a:bodyPr/>
      <a:lstStyle/>
      <a:p>
        <a:r>
          <a:rPr lang="nl-NL"/>
          <a:t>Button naar demo formulier</a:t>
        </a:r>
      </a:p>
    </p188:txBody>
  </p188:cm>
</p188:cmLst>
</file>

<file path=ppt/comments/modernComment_133_6755C9C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97F9035-C912-4429-AC86-1DF3EB5D559C}" authorId="{391DF2DE-326E-4520-4F72-CD5587C57184}" status="resolved" created="2026-03-18T12:26:07.412" complete="100000">
    <pc:sldMkLst xmlns:pc="http://schemas.microsoft.com/office/powerpoint/2013/main/command">
      <pc:docMk/>
      <pc:sldMk cId="1733675460" sldId="307"/>
    </pc:sldMkLst>
    <p188:txBody>
      <a:bodyPr/>
      <a:lstStyle/>
      <a:p>
        <a:r>
          <a:rPr lang="nl-NL"/>
          <a:t>Graag optie 2 gebruiken</a:t>
        </a:r>
      </a:p>
    </p188:txBody>
  </p188:cm>
  <p188:cm id="{78AB5B0B-5B81-46D3-9267-242CE6CD595E}" authorId="{3C9AC981-BB53-D571-02E5-98CCAE7AD09F}" status="resolved" created="2026-03-31T11:24:32.97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33675460" sldId="307"/>
      <ac:spMk id="4" creationId="{DAA16994-DC98-A238-8634-FAE11801798F}"/>
    </ac:deMkLst>
    <p188:txBody>
      <a:bodyPr/>
      <a:lstStyle/>
      <a:p>
        <a:r>
          <a:rPr lang="nl-NL"/>
          <a:t>uitlijnen bullets aan titels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FCDE7AD2-9FB8-B24D-A025-57EA0B5440B2}">
      <dgm:prSet phldrT="[Tekst]"/>
      <dgm:spPr/>
      <dgm:t>
        <a:bodyPr/>
        <a:lstStyle/>
        <a:p>
          <a:r>
            <a:rPr lang="nl-NL" dirty="0"/>
            <a:t>Orthopedie</a:t>
          </a:r>
        </a:p>
      </dgm:t>
    </dgm:pt>
    <dgm:pt modelId="{5F295BE2-C239-9546-AA8C-6DEC0083600E}" type="parTrans" cxnId="{F1959E5D-6ED6-D44E-AC01-A18090AE6F18}">
      <dgm:prSet/>
      <dgm:spPr/>
      <dgm:t>
        <a:bodyPr/>
        <a:lstStyle/>
        <a:p>
          <a:endParaRPr lang="nl-NL"/>
        </a:p>
      </dgm:t>
    </dgm:pt>
    <dgm:pt modelId="{F3A0DA79-DA53-DE43-9375-1E773AFEB61F}" type="sibTrans" cxnId="{F1959E5D-6ED6-D44E-AC01-A18090AE6F18}">
      <dgm:prSet/>
      <dgm:spPr/>
      <dgm:t>
        <a:bodyPr/>
        <a:lstStyle/>
        <a:p>
          <a:endParaRPr lang="nl-NL"/>
        </a:p>
      </dgm:t>
    </dgm:pt>
    <dgm:pt modelId="{96518FC6-748A-D74A-9852-6FF6202F1DF9}">
      <dgm:prSet phldrT="[Tekst]"/>
      <dgm:spPr/>
      <dgm:t>
        <a:bodyPr/>
        <a:lstStyle/>
        <a:p>
          <a:r>
            <a:rPr lang="nl-NL" dirty="0"/>
            <a:t>Geriatrie</a:t>
          </a:r>
        </a:p>
      </dgm:t>
    </dgm:pt>
    <dgm:pt modelId="{8C20EF2E-F1D5-1E44-B8ED-3B0184157FE6}" type="parTrans" cxnId="{5633D623-F4AA-0343-87B9-7A70D8E4B895}">
      <dgm:prSet/>
      <dgm:spPr/>
      <dgm:t>
        <a:bodyPr/>
        <a:lstStyle/>
        <a:p>
          <a:endParaRPr lang="nl-NL"/>
        </a:p>
      </dgm:t>
    </dgm:pt>
    <dgm:pt modelId="{9F18FA63-2F76-E041-B5CB-70796F308492}" type="sibTrans" cxnId="{5633D623-F4AA-0343-87B9-7A70D8E4B895}">
      <dgm:prSet/>
      <dgm:spPr/>
      <dgm:t>
        <a:bodyPr/>
        <a:lstStyle/>
        <a:p>
          <a:endParaRPr lang="nl-NL"/>
        </a:p>
      </dgm:t>
    </dgm:pt>
    <dgm:pt modelId="{A867DD49-1877-FC41-8D9F-8759E9BD4480}">
      <dgm:prSet phldrT="[Tekst]"/>
      <dgm:spPr/>
      <dgm:t>
        <a:bodyPr/>
        <a:lstStyle/>
        <a:p>
          <a:r>
            <a:rPr lang="nl-NL" dirty="0"/>
            <a:t>Intensieve zorgen</a:t>
          </a:r>
        </a:p>
      </dgm:t>
    </dgm:pt>
    <dgm:pt modelId="{F3748A16-399A-B742-8585-75AEB9BC588C}" type="parTrans" cxnId="{F15D15B1-785A-7D4C-B675-89885BC4994E}">
      <dgm:prSet/>
      <dgm:spPr/>
      <dgm:t>
        <a:bodyPr/>
        <a:lstStyle/>
        <a:p>
          <a:endParaRPr lang="nl-NL"/>
        </a:p>
      </dgm:t>
    </dgm:pt>
    <dgm:pt modelId="{4651C0B8-6081-5245-9572-AD29BDA0399A}" type="sibTrans" cxnId="{F15D15B1-785A-7D4C-B675-89885BC4994E}">
      <dgm:prSet/>
      <dgm:spPr/>
      <dgm:t>
        <a:bodyPr/>
        <a:lstStyle/>
        <a:p>
          <a:endParaRPr lang="nl-NL"/>
        </a:p>
      </dgm:t>
    </dgm:pt>
    <dgm:pt modelId="{BE2D4C0D-18F6-874F-9806-80A0B3C10003}">
      <dgm:prSet phldrT="[Tekst]"/>
      <dgm:spPr/>
      <dgm:t>
        <a:bodyPr/>
        <a:lstStyle/>
        <a:p>
          <a:r>
            <a:rPr lang="nl-NL" dirty="0"/>
            <a:t>Klinisch labo</a:t>
          </a:r>
        </a:p>
      </dgm:t>
    </dgm:pt>
    <dgm:pt modelId="{27E2131B-0A77-BD43-A260-A10698E75EC9}" type="parTrans" cxnId="{6209264F-7AFC-974D-AC75-41ADCDCEBAB7}">
      <dgm:prSet/>
      <dgm:spPr/>
      <dgm:t>
        <a:bodyPr/>
        <a:lstStyle/>
        <a:p>
          <a:endParaRPr lang="nl-NL"/>
        </a:p>
      </dgm:t>
    </dgm:pt>
    <dgm:pt modelId="{CBC4DDB8-7499-204C-AA64-41733DC3B61F}" type="sibTrans" cxnId="{6209264F-7AFC-974D-AC75-41ADCDCEBAB7}">
      <dgm:prSet/>
      <dgm:spPr/>
      <dgm:t>
        <a:bodyPr/>
        <a:lstStyle/>
        <a:p>
          <a:endParaRPr lang="nl-NL"/>
        </a:p>
      </dgm:t>
    </dgm:pt>
    <dgm:pt modelId="{0B61B488-F0BA-3A49-8694-14C5D951EE97}">
      <dgm:prSet phldrT="[Tekst]"/>
      <dgm:spPr/>
      <dgm:t>
        <a:bodyPr/>
        <a:lstStyle/>
        <a:p>
          <a:r>
            <a:rPr lang="nl-NL" dirty="0"/>
            <a:t>Materniteit</a:t>
          </a:r>
        </a:p>
      </dgm:t>
    </dgm:pt>
    <dgm:pt modelId="{7CD3E2DF-7A3F-834C-995C-A8DFB990A2FA}" type="parTrans" cxnId="{3D8A0355-1B49-6D48-91E5-4C3FBD1D9C72}">
      <dgm:prSet/>
      <dgm:spPr/>
      <dgm:t>
        <a:bodyPr/>
        <a:lstStyle/>
        <a:p>
          <a:endParaRPr lang="nl-NL"/>
        </a:p>
      </dgm:t>
    </dgm:pt>
    <dgm:pt modelId="{15B492AE-D23D-6D40-B991-73A96569DDDC}" type="sibTrans" cxnId="{3D8A0355-1B49-6D48-91E5-4C3FBD1D9C72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BFD8B91E-097F-4B4E-8362-000F4EE2BF7E}" type="pres">
      <dgm:prSet presAssocID="{5F295BE2-C239-9546-AA8C-6DEC0083600E}" presName="Name37" presStyleLbl="parChTrans1D3" presStyleIdx="0" presStyleCnt="5"/>
      <dgm:spPr/>
    </dgm:pt>
    <dgm:pt modelId="{0D5695CD-904C-F643-9A8F-FF37AEF2429F}" type="pres">
      <dgm:prSet presAssocID="{FCDE7AD2-9FB8-B24D-A025-57EA0B5440B2}" presName="hierRoot2" presStyleCnt="0">
        <dgm:presLayoutVars>
          <dgm:hierBranch val="init"/>
        </dgm:presLayoutVars>
      </dgm:prSet>
      <dgm:spPr/>
    </dgm:pt>
    <dgm:pt modelId="{6D0E5E8D-0EF5-8C4D-9386-84345C284637}" type="pres">
      <dgm:prSet presAssocID="{FCDE7AD2-9FB8-B24D-A025-57EA0B5440B2}" presName="rootComposite" presStyleCnt="0"/>
      <dgm:spPr/>
    </dgm:pt>
    <dgm:pt modelId="{15DBA848-B1C9-CD47-95B5-495BB089ACA5}" type="pres">
      <dgm:prSet presAssocID="{FCDE7AD2-9FB8-B24D-A025-57EA0B5440B2}" presName="rootText" presStyleLbl="node3" presStyleIdx="0" presStyleCnt="5">
        <dgm:presLayoutVars>
          <dgm:chPref val="3"/>
        </dgm:presLayoutVars>
      </dgm:prSet>
      <dgm:spPr/>
    </dgm:pt>
    <dgm:pt modelId="{2F01D6C7-97BC-D64F-81BA-5C8F2380203B}" type="pres">
      <dgm:prSet presAssocID="{FCDE7AD2-9FB8-B24D-A025-57EA0B5440B2}" presName="rootConnector" presStyleLbl="node3" presStyleIdx="0" presStyleCnt="5"/>
      <dgm:spPr/>
    </dgm:pt>
    <dgm:pt modelId="{6B523078-B9E9-0C4C-BA5C-FC38C12439B0}" type="pres">
      <dgm:prSet presAssocID="{FCDE7AD2-9FB8-B24D-A025-57EA0B5440B2}" presName="hierChild4" presStyleCnt="0"/>
      <dgm:spPr/>
    </dgm:pt>
    <dgm:pt modelId="{13130DF6-A655-A947-B144-101D5CF66D67}" type="pres">
      <dgm:prSet presAssocID="{FCDE7AD2-9FB8-B24D-A025-57EA0B5440B2}" presName="hierChild5" presStyleCnt="0"/>
      <dgm:spPr/>
    </dgm:pt>
    <dgm:pt modelId="{F88D63C8-1615-9341-B3DE-9C7639E52471}" type="pres">
      <dgm:prSet presAssocID="{8C20EF2E-F1D5-1E44-B8ED-3B0184157FE6}" presName="Name37" presStyleLbl="parChTrans1D3" presStyleIdx="1" presStyleCnt="5"/>
      <dgm:spPr/>
    </dgm:pt>
    <dgm:pt modelId="{67C0079C-F325-5741-948C-050266E78879}" type="pres">
      <dgm:prSet presAssocID="{96518FC6-748A-D74A-9852-6FF6202F1DF9}" presName="hierRoot2" presStyleCnt="0">
        <dgm:presLayoutVars>
          <dgm:hierBranch val="init"/>
        </dgm:presLayoutVars>
      </dgm:prSet>
      <dgm:spPr/>
    </dgm:pt>
    <dgm:pt modelId="{BE082EF5-94AF-354E-9598-57D38FE2870A}" type="pres">
      <dgm:prSet presAssocID="{96518FC6-748A-D74A-9852-6FF6202F1DF9}" presName="rootComposite" presStyleCnt="0"/>
      <dgm:spPr/>
    </dgm:pt>
    <dgm:pt modelId="{694B5027-9C84-F441-8322-3EE1F1464413}" type="pres">
      <dgm:prSet presAssocID="{96518FC6-748A-D74A-9852-6FF6202F1DF9}" presName="rootText" presStyleLbl="node3" presStyleIdx="1" presStyleCnt="5">
        <dgm:presLayoutVars>
          <dgm:chPref val="3"/>
        </dgm:presLayoutVars>
      </dgm:prSet>
      <dgm:spPr/>
    </dgm:pt>
    <dgm:pt modelId="{78F32C6A-016A-1B49-99BA-5C338E4A9072}" type="pres">
      <dgm:prSet presAssocID="{96518FC6-748A-D74A-9852-6FF6202F1DF9}" presName="rootConnector" presStyleLbl="node3" presStyleIdx="1" presStyleCnt="5"/>
      <dgm:spPr/>
    </dgm:pt>
    <dgm:pt modelId="{F4238CB5-E9E0-D34F-A4ED-DBF628691F98}" type="pres">
      <dgm:prSet presAssocID="{96518FC6-748A-D74A-9852-6FF6202F1DF9}" presName="hierChild4" presStyleCnt="0"/>
      <dgm:spPr/>
    </dgm:pt>
    <dgm:pt modelId="{2705908C-BBA2-734D-BADE-68DFA1E1D1FB}" type="pres">
      <dgm:prSet presAssocID="{96518FC6-748A-D74A-9852-6FF6202F1DF9}" presName="hierChild5" presStyleCnt="0"/>
      <dgm:spPr/>
    </dgm:pt>
    <dgm:pt modelId="{95C616B0-A6F4-0F4B-A3FE-C8286DF4B051}" type="pres">
      <dgm:prSet presAssocID="{F3748A16-399A-B742-8585-75AEB9BC588C}" presName="Name37" presStyleLbl="parChTrans1D3" presStyleIdx="2" presStyleCnt="5"/>
      <dgm:spPr/>
    </dgm:pt>
    <dgm:pt modelId="{8A462EE3-6E73-6349-9BF2-3544F0FEB394}" type="pres">
      <dgm:prSet presAssocID="{A867DD49-1877-FC41-8D9F-8759E9BD4480}" presName="hierRoot2" presStyleCnt="0">
        <dgm:presLayoutVars>
          <dgm:hierBranch val="init"/>
        </dgm:presLayoutVars>
      </dgm:prSet>
      <dgm:spPr/>
    </dgm:pt>
    <dgm:pt modelId="{2D8619F2-5F36-3443-976E-CDF06D44DF8D}" type="pres">
      <dgm:prSet presAssocID="{A867DD49-1877-FC41-8D9F-8759E9BD4480}" presName="rootComposite" presStyleCnt="0"/>
      <dgm:spPr/>
    </dgm:pt>
    <dgm:pt modelId="{EF573DB0-AB0D-9747-839D-F6D128ABD8B2}" type="pres">
      <dgm:prSet presAssocID="{A867DD49-1877-FC41-8D9F-8759E9BD4480}" presName="rootText" presStyleLbl="node3" presStyleIdx="2" presStyleCnt="5">
        <dgm:presLayoutVars>
          <dgm:chPref val="3"/>
        </dgm:presLayoutVars>
      </dgm:prSet>
      <dgm:spPr/>
    </dgm:pt>
    <dgm:pt modelId="{8A81D81D-AD91-EF4F-B8F1-1521B1A6A46D}" type="pres">
      <dgm:prSet presAssocID="{A867DD49-1877-FC41-8D9F-8759E9BD4480}" presName="rootConnector" presStyleLbl="node3" presStyleIdx="2" presStyleCnt="5"/>
      <dgm:spPr/>
    </dgm:pt>
    <dgm:pt modelId="{A0F4A05C-A1C7-5442-A0BE-EDE1F2EAEC5F}" type="pres">
      <dgm:prSet presAssocID="{A867DD49-1877-FC41-8D9F-8759E9BD4480}" presName="hierChild4" presStyleCnt="0"/>
      <dgm:spPr/>
    </dgm:pt>
    <dgm:pt modelId="{AF0924A8-2A19-2440-B4D2-CA8AE1B8B9AA}" type="pres">
      <dgm:prSet presAssocID="{A867DD49-1877-FC41-8D9F-8759E9BD4480}" presName="hierChild5" presStyleCnt="0"/>
      <dgm:spPr/>
    </dgm:pt>
    <dgm:pt modelId="{C95DA3F0-F07D-6B47-AF03-AFE43FBF92C0}" type="pres">
      <dgm:prSet presAssocID="{27E2131B-0A77-BD43-A260-A10698E75EC9}" presName="Name37" presStyleLbl="parChTrans1D3" presStyleIdx="3" presStyleCnt="5"/>
      <dgm:spPr/>
    </dgm:pt>
    <dgm:pt modelId="{85FB0CC6-D9C2-1845-9466-EF5726E339E0}" type="pres">
      <dgm:prSet presAssocID="{BE2D4C0D-18F6-874F-9806-80A0B3C10003}" presName="hierRoot2" presStyleCnt="0">
        <dgm:presLayoutVars>
          <dgm:hierBranch val="init"/>
        </dgm:presLayoutVars>
      </dgm:prSet>
      <dgm:spPr/>
    </dgm:pt>
    <dgm:pt modelId="{B314D9FB-2B0F-7946-95CB-E86A6C6BE18D}" type="pres">
      <dgm:prSet presAssocID="{BE2D4C0D-18F6-874F-9806-80A0B3C10003}" presName="rootComposite" presStyleCnt="0"/>
      <dgm:spPr/>
    </dgm:pt>
    <dgm:pt modelId="{16A808EA-7EB3-C646-A426-53DC66CDAA58}" type="pres">
      <dgm:prSet presAssocID="{BE2D4C0D-18F6-874F-9806-80A0B3C10003}" presName="rootText" presStyleLbl="node3" presStyleIdx="3" presStyleCnt="5">
        <dgm:presLayoutVars>
          <dgm:chPref val="3"/>
        </dgm:presLayoutVars>
      </dgm:prSet>
      <dgm:spPr/>
    </dgm:pt>
    <dgm:pt modelId="{7BE8FD19-F5F0-C243-82C1-B135D3396677}" type="pres">
      <dgm:prSet presAssocID="{BE2D4C0D-18F6-874F-9806-80A0B3C10003}" presName="rootConnector" presStyleLbl="node3" presStyleIdx="3" presStyleCnt="5"/>
      <dgm:spPr/>
    </dgm:pt>
    <dgm:pt modelId="{6307505F-CE97-CC42-BC84-69FD596D0638}" type="pres">
      <dgm:prSet presAssocID="{BE2D4C0D-18F6-874F-9806-80A0B3C10003}" presName="hierChild4" presStyleCnt="0"/>
      <dgm:spPr/>
    </dgm:pt>
    <dgm:pt modelId="{B9A00321-BF48-D04A-840A-8A3394218769}" type="pres">
      <dgm:prSet presAssocID="{BE2D4C0D-18F6-874F-9806-80A0B3C10003}" presName="hierChild5" presStyleCnt="0"/>
      <dgm:spPr/>
    </dgm:pt>
    <dgm:pt modelId="{7940D2E3-3879-6E4E-986E-1551B3B45517}" type="pres">
      <dgm:prSet presAssocID="{7CD3E2DF-7A3F-834C-995C-A8DFB990A2FA}" presName="Name37" presStyleLbl="parChTrans1D3" presStyleIdx="4" presStyleCnt="5"/>
      <dgm:spPr/>
    </dgm:pt>
    <dgm:pt modelId="{AFC707CF-AC3B-FA4C-A05B-3B712E230009}" type="pres">
      <dgm:prSet presAssocID="{0B61B488-F0BA-3A49-8694-14C5D951EE97}" presName="hierRoot2" presStyleCnt="0">
        <dgm:presLayoutVars>
          <dgm:hierBranch val="init"/>
        </dgm:presLayoutVars>
      </dgm:prSet>
      <dgm:spPr/>
    </dgm:pt>
    <dgm:pt modelId="{29262A04-E190-0D46-B280-7B07B4BB2810}" type="pres">
      <dgm:prSet presAssocID="{0B61B488-F0BA-3A49-8694-14C5D951EE97}" presName="rootComposite" presStyleCnt="0"/>
      <dgm:spPr/>
    </dgm:pt>
    <dgm:pt modelId="{5A866163-E2BD-6441-97DB-CA3FB0E289BA}" type="pres">
      <dgm:prSet presAssocID="{0B61B488-F0BA-3A49-8694-14C5D951EE97}" presName="rootText" presStyleLbl="node3" presStyleIdx="4" presStyleCnt="5">
        <dgm:presLayoutVars>
          <dgm:chPref val="3"/>
        </dgm:presLayoutVars>
      </dgm:prSet>
      <dgm:spPr/>
    </dgm:pt>
    <dgm:pt modelId="{1ADF2710-5440-544E-B72A-5EA598548EEE}" type="pres">
      <dgm:prSet presAssocID="{0B61B488-F0BA-3A49-8694-14C5D951EE97}" presName="rootConnector" presStyleLbl="node3" presStyleIdx="4" presStyleCnt="5"/>
      <dgm:spPr/>
    </dgm:pt>
    <dgm:pt modelId="{4CC86D0D-7497-BA4B-95BF-4E48629E839D}" type="pres">
      <dgm:prSet presAssocID="{0B61B488-F0BA-3A49-8694-14C5D951EE97}" presName="hierChild4" presStyleCnt="0"/>
      <dgm:spPr/>
    </dgm:pt>
    <dgm:pt modelId="{A7BBF5EE-9DE6-2942-AD30-0DBD710A5D92}" type="pres">
      <dgm:prSet presAssocID="{0B61B488-F0BA-3A49-8694-14C5D951EE97}" presName="hierChild5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38035715-1856-4141-A7E0-2EE608E27460}" type="presOf" srcId="{FCDE7AD2-9FB8-B24D-A025-57EA0B5440B2}" destId="{2F01D6C7-97BC-D64F-81BA-5C8F2380203B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5633D623-F4AA-0343-87B9-7A70D8E4B895}" srcId="{790CE47D-95D8-0048-9592-57D648553E91}" destId="{96518FC6-748A-D74A-9852-6FF6202F1DF9}" srcOrd="1" destOrd="0" parTransId="{8C20EF2E-F1D5-1E44-B8ED-3B0184157FE6}" sibTransId="{9F18FA63-2F76-E041-B5CB-70796F308492}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DDDF733E-9315-1549-A52E-B61C11B5376C}" type="presOf" srcId="{8C20EF2E-F1D5-1E44-B8ED-3B0184157FE6}" destId="{F88D63C8-1615-9341-B3DE-9C7639E52471}" srcOrd="0" destOrd="0" presId="urn:microsoft.com/office/officeart/2005/8/layout/orgChart1"/>
    <dgm:cxn modelId="{6209264F-7AFC-974D-AC75-41ADCDCEBAB7}" srcId="{790CE47D-95D8-0048-9592-57D648553E91}" destId="{BE2D4C0D-18F6-874F-9806-80A0B3C10003}" srcOrd="3" destOrd="0" parTransId="{27E2131B-0A77-BD43-A260-A10698E75EC9}" sibTransId="{CBC4DDB8-7499-204C-AA64-41733DC3B61F}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3D8A0355-1B49-6D48-91E5-4C3FBD1D9C72}" srcId="{790CE47D-95D8-0048-9592-57D648553E91}" destId="{0B61B488-F0BA-3A49-8694-14C5D951EE97}" srcOrd="4" destOrd="0" parTransId="{7CD3E2DF-7A3F-834C-995C-A8DFB990A2FA}" sibTransId="{15B492AE-D23D-6D40-B991-73A96569DDDC}"/>
    <dgm:cxn modelId="{9B510A5B-A3B2-3540-8C46-F30D997C8731}" type="presOf" srcId="{BE2D4C0D-18F6-874F-9806-80A0B3C10003}" destId="{16A808EA-7EB3-C646-A426-53DC66CDAA58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F1959E5D-6ED6-D44E-AC01-A18090AE6F18}" srcId="{790CE47D-95D8-0048-9592-57D648553E91}" destId="{FCDE7AD2-9FB8-B24D-A025-57EA0B5440B2}" srcOrd="0" destOrd="0" parTransId="{5F295BE2-C239-9546-AA8C-6DEC0083600E}" sibTransId="{F3A0DA79-DA53-DE43-9375-1E773AFEB61F}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3AC25C6D-0F08-B045-A0E1-0405278EA548}" type="presOf" srcId="{F3748A16-399A-B742-8585-75AEB9BC588C}" destId="{95C616B0-A6F4-0F4B-A3FE-C8286DF4B051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B37A0270-49CA-6244-939E-B57EB3ACA738}" type="presOf" srcId="{0B61B488-F0BA-3A49-8694-14C5D951EE97}" destId="{1ADF2710-5440-544E-B72A-5EA598548EEE}" srcOrd="1" destOrd="0" presId="urn:microsoft.com/office/officeart/2005/8/layout/orgChart1"/>
    <dgm:cxn modelId="{E980E178-00F8-7540-9B4B-34D174DC1E1D}" type="presOf" srcId="{27E2131B-0A77-BD43-A260-A10698E75EC9}" destId="{C95DA3F0-F07D-6B47-AF03-AFE43FBF92C0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0882B484-751B-A64C-B509-9D9A5A0BF9DE}" type="presOf" srcId="{A867DD49-1877-FC41-8D9F-8759E9BD4480}" destId="{EF573DB0-AB0D-9747-839D-F6D128ABD8B2}" srcOrd="0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4F65BF91-429F-7A40-B94A-F1A722336771}" type="presOf" srcId="{96518FC6-748A-D74A-9852-6FF6202F1DF9}" destId="{694B5027-9C84-F441-8322-3EE1F1464413}" srcOrd="0" destOrd="0" presId="urn:microsoft.com/office/officeart/2005/8/layout/orgChart1"/>
    <dgm:cxn modelId="{FBE1F19B-08E3-244D-819D-316FA3B1380A}" type="presOf" srcId="{0B61B488-F0BA-3A49-8694-14C5D951EE97}" destId="{5A866163-E2BD-6441-97DB-CA3FB0E289BA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F15D15B1-785A-7D4C-B675-89885BC4994E}" srcId="{790CE47D-95D8-0048-9592-57D648553E91}" destId="{A867DD49-1877-FC41-8D9F-8759E9BD4480}" srcOrd="2" destOrd="0" parTransId="{F3748A16-399A-B742-8585-75AEB9BC588C}" sibTransId="{4651C0B8-6081-5245-9572-AD29BDA0399A}"/>
    <dgm:cxn modelId="{FE998EB4-7D59-E143-AA9C-D40DA6BACFAF}" type="presOf" srcId="{96518FC6-748A-D74A-9852-6FF6202F1DF9}" destId="{78F32C6A-016A-1B49-99BA-5C338E4A9072}" srcOrd="1" destOrd="0" presId="urn:microsoft.com/office/officeart/2005/8/layout/orgChart1"/>
    <dgm:cxn modelId="{D7AB46B9-1995-BC4B-B411-49131C57F810}" type="presOf" srcId="{5F295BE2-C239-9546-AA8C-6DEC0083600E}" destId="{BFD8B91E-097F-4B4E-8362-000F4EE2BF7E}" srcOrd="0" destOrd="0" presId="urn:microsoft.com/office/officeart/2005/8/layout/orgChart1"/>
    <dgm:cxn modelId="{157DADB9-79BB-7143-9C06-8544C5676D73}" type="presOf" srcId="{FCDE7AD2-9FB8-B24D-A025-57EA0B5440B2}" destId="{15DBA848-B1C9-CD47-95B5-495BB089ACA5}" srcOrd="0" destOrd="0" presId="urn:microsoft.com/office/officeart/2005/8/layout/orgChart1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989A52D6-AFFA-3440-8602-80293191EDB9}" type="presOf" srcId="{A867DD49-1877-FC41-8D9F-8759E9BD4480}" destId="{8A81D81D-AD91-EF4F-B8F1-1521B1A6A46D}" srcOrd="1" destOrd="0" presId="urn:microsoft.com/office/officeart/2005/8/layout/orgChart1"/>
    <dgm:cxn modelId="{FD8187D9-4375-5943-A40C-789032B92396}" type="presOf" srcId="{BE2D4C0D-18F6-874F-9806-80A0B3C10003}" destId="{7BE8FD19-F5F0-C243-82C1-B135D339667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BB3EBFFA-810A-BD4E-967B-A888A61FFF45}" type="presOf" srcId="{7CD3E2DF-7A3F-834C-995C-A8DFB990A2FA}" destId="{7940D2E3-3879-6E4E-986E-1551B3B45517}" srcOrd="0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F21AC401-9737-494D-AD92-47BEC830C4B3}" type="presParOf" srcId="{D80D50F5-CFC9-744C-94CD-3E0E9DDF9EC5}" destId="{BFD8B91E-097F-4B4E-8362-000F4EE2BF7E}" srcOrd="0" destOrd="0" presId="urn:microsoft.com/office/officeart/2005/8/layout/orgChart1"/>
    <dgm:cxn modelId="{0B16482C-EB69-DF42-83AA-B304B3C3AAA3}" type="presParOf" srcId="{D80D50F5-CFC9-744C-94CD-3E0E9DDF9EC5}" destId="{0D5695CD-904C-F643-9A8F-FF37AEF2429F}" srcOrd="1" destOrd="0" presId="urn:microsoft.com/office/officeart/2005/8/layout/orgChart1"/>
    <dgm:cxn modelId="{CA4CF914-A9FF-4B42-BCA8-768FA607FB70}" type="presParOf" srcId="{0D5695CD-904C-F643-9A8F-FF37AEF2429F}" destId="{6D0E5E8D-0EF5-8C4D-9386-84345C284637}" srcOrd="0" destOrd="0" presId="urn:microsoft.com/office/officeart/2005/8/layout/orgChart1"/>
    <dgm:cxn modelId="{F4953C9A-64E1-184B-B4BB-1E3722F7605C}" type="presParOf" srcId="{6D0E5E8D-0EF5-8C4D-9386-84345C284637}" destId="{15DBA848-B1C9-CD47-95B5-495BB089ACA5}" srcOrd="0" destOrd="0" presId="urn:microsoft.com/office/officeart/2005/8/layout/orgChart1"/>
    <dgm:cxn modelId="{DAE7CFA8-288B-DD42-9065-4B962A25972A}" type="presParOf" srcId="{6D0E5E8D-0EF5-8C4D-9386-84345C284637}" destId="{2F01D6C7-97BC-D64F-81BA-5C8F2380203B}" srcOrd="1" destOrd="0" presId="urn:microsoft.com/office/officeart/2005/8/layout/orgChart1"/>
    <dgm:cxn modelId="{1852993C-F1FB-EB4E-A042-5C914F0FDD18}" type="presParOf" srcId="{0D5695CD-904C-F643-9A8F-FF37AEF2429F}" destId="{6B523078-B9E9-0C4C-BA5C-FC38C12439B0}" srcOrd="1" destOrd="0" presId="urn:microsoft.com/office/officeart/2005/8/layout/orgChart1"/>
    <dgm:cxn modelId="{2D59556C-2E4E-E944-9CDE-67E707E00F78}" type="presParOf" srcId="{0D5695CD-904C-F643-9A8F-FF37AEF2429F}" destId="{13130DF6-A655-A947-B144-101D5CF66D67}" srcOrd="2" destOrd="0" presId="urn:microsoft.com/office/officeart/2005/8/layout/orgChart1"/>
    <dgm:cxn modelId="{6E2C0B87-7353-5749-BE2D-50089DBA8BBA}" type="presParOf" srcId="{D80D50F5-CFC9-744C-94CD-3E0E9DDF9EC5}" destId="{F88D63C8-1615-9341-B3DE-9C7639E52471}" srcOrd="2" destOrd="0" presId="urn:microsoft.com/office/officeart/2005/8/layout/orgChart1"/>
    <dgm:cxn modelId="{C5295747-0858-C34E-8AFB-5B3862ABEB5C}" type="presParOf" srcId="{D80D50F5-CFC9-744C-94CD-3E0E9DDF9EC5}" destId="{67C0079C-F325-5741-948C-050266E78879}" srcOrd="3" destOrd="0" presId="urn:microsoft.com/office/officeart/2005/8/layout/orgChart1"/>
    <dgm:cxn modelId="{3A52D7FE-AF9A-4F48-80FB-E28C9C3A65A7}" type="presParOf" srcId="{67C0079C-F325-5741-948C-050266E78879}" destId="{BE082EF5-94AF-354E-9598-57D38FE2870A}" srcOrd="0" destOrd="0" presId="urn:microsoft.com/office/officeart/2005/8/layout/orgChart1"/>
    <dgm:cxn modelId="{5D4E0BD5-F1B8-3D4B-ADD5-6E47C6F5DFD7}" type="presParOf" srcId="{BE082EF5-94AF-354E-9598-57D38FE2870A}" destId="{694B5027-9C84-F441-8322-3EE1F1464413}" srcOrd="0" destOrd="0" presId="urn:microsoft.com/office/officeart/2005/8/layout/orgChart1"/>
    <dgm:cxn modelId="{83F80D6D-BA1F-3741-8B55-54071FF0F510}" type="presParOf" srcId="{BE082EF5-94AF-354E-9598-57D38FE2870A}" destId="{78F32C6A-016A-1B49-99BA-5C338E4A9072}" srcOrd="1" destOrd="0" presId="urn:microsoft.com/office/officeart/2005/8/layout/orgChart1"/>
    <dgm:cxn modelId="{2F5BB816-5DAD-2844-9666-5050D4F7E967}" type="presParOf" srcId="{67C0079C-F325-5741-948C-050266E78879}" destId="{F4238CB5-E9E0-D34F-A4ED-DBF628691F98}" srcOrd="1" destOrd="0" presId="urn:microsoft.com/office/officeart/2005/8/layout/orgChart1"/>
    <dgm:cxn modelId="{3967EA7A-4A5E-6148-95B5-4956A8EF632F}" type="presParOf" srcId="{67C0079C-F325-5741-948C-050266E78879}" destId="{2705908C-BBA2-734D-BADE-68DFA1E1D1FB}" srcOrd="2" destOrd="0" presId="urn:microsoft.com/office/officeart/2005/8/layout/orgChart1"/>
    <dgm:cxn modelId="{A8C1002C-CDA9-9E4F-AE3E-742E6D081BA4}" type="presParOf" srcId="{D80D50F5-CFC9-744C-94CD-3E0E9DDF9EC5}" destId="{95C616B0-A6F4-0F4B-A3FE-C8286DF4B051}" srcOrd="4" destOrd="0" presId="urn:microsoft.com/office/officeart/2005/8/layout/orgChart1"/>
    <dgm:cxn modelId="{152C78C9-3384-154C-974B-8537A4261A62}" type="presParOf" srcId="{D80D50F5-CFC9-744C-94CD-3E0E9DDF9EC5}" destId="{8A462EE3-6E73-6349-9BF2-3544F0FEB394}" srcOrd="5" destOrd="0" presId="urn:microsoft.com/office/officeart/2005/8/layout/orgChart1"/>
    <dgm:cxn modelId="{46A0086D-3BAC-6446-9F3C-770EE3103EF6}" type="presParOf" srcId="{8A462EE3-6E73-6349-9BF2-3544F0FEB394}" destId="{2D8619F2-5F36-3443-976E-CDF06D44DF8D}" srcOrd="0" destOrd="0" presId="urn:microsoft.com/office/officeart/2005/8/layout/orgChart1"/>
    <dgm:cxn modelId="{64C75BE9-E2C5-9343-8147-6D98FA52F8A0}" type="presParOf" srcId="{2D8619F2-5F36-3443-976E-CDF06D44DF8D}" destId="{EF573DB0-AB0D-9747-839D-F6D128ABD8B2}" srcOrd="0" destOrd="0" presId="urn:microsoft.com/office/officeart/2005/8/layout/orgChart1"/>
    <dgm:cxn modelId="{582D6EB8-517C-EA49-875A-95A1AB9E035D}" type="presParOf" srcId="{2D8619F2-5F36-3443-976E-CDF06D44DF8D}" destId="{8A81D81D-AD91-EF4F-B8F1-1521B1A6A46D}" srcOrd="1" destOrd="0" presId="urn:microsoft.com/office/officeart/2005/8/layout/orgChart1"/>
    <dgm:cxn modelId="{ACE1F8BB-B8FB-D541-8209-9DD7D01B60F7}" type="presParOf" srcId="{8A462EE3-6E73-6349-9BF2-3544F0FEB394}" destId="{A0F4A05C-A1C7-5442-A0BE-EDE1F2EAEC5F}" srcOrd="1" destOrd="0" presId="urn:microsoft.com/office/officeart/2005/8/layout/orgChart1"/>
    <dgm:cxn modelId="{CF65BB5B-4EFC-8640-BD32-61E2E7EFEF61}" type="presParOf" srcId="{8A462EE3-6E73-6349-9BF2-3544F0FEB394}" destId="{AF0924A8-2A19-2440-B4D2-CA8AE1B8B9AA}" srcOrd="2" destOrd="0" presId="urn:microsoft.com/office/officeart/2005/8/layout/orgChart1"/>
    <dgm:cxn modelId="{C103CF58-EB23-5B44-B108-67EA41566F79}" type="presParOf" srcId="{D80D50F5-CFC9-744C-94CD-3E0E9DDF9EC5}" destId="{C95DA3F0-F07D-6B47-AF03-AFE43FBF92C0}" srcOrd="6" destOrd="0" presId="urn:microsoft.com/office/officeart/2005/8/layout/orgChart1"/>
    <dgm:cxn modelId="{86B17336-1134-A245-9B1A-55EACDCCD2FF}" type="presParOf" srcId="{D80D50F5-CFC9-744C-94CD-3E0E9DDF9EC5}" destId="{85FB0CC6-D9C2-1845-9466-EF5726E339E0}" srcOrd="7" destOrd="0" presId="urn:microsoft.com/office/officeart/2005/8/layout/orgChart1"/>
    <dgm:cxn modelId="{F8578A68-9BD4-2F47-9374-02917EBF9967}" type="presParOf" srcId="{85FB0CC6-D9C2-1845-9466-EF5726E339E0}" destId="{B314D9FB-2B0F-7946-95CB-E86A6C6BE18D}" srcOrd="0" destOrd="0" presId="urn:microsoft.com/office/officeart/2005/8/layout/orgChart1"/>
    <dgm:cxn modelId="{C045DD0A-BDD2-7E40-AB0D-148A20BB8238}" type="presParOf" srcId="{B314D9FB-2B0F-7946-95CB-E86A6C6BE18D}" destId="{16A808EA-7EB3-C646-A426-53DC66CDAA58}" srcOrd="0" destOrd="0" presId="urn:microsoft.com/office/officeart/2005/8/layout/orgChart1"/>
    <dgm:cxn modelId="{610486EA-CE1B-4041-9ACF-671B3013FA0D}" type="presParOf" srcId="{B314D9FB-2B0F-7946-95CB-E86A6C6BE18D}" destId="{7BE8FD19-F5F0-C243-82C1-B135D3396677}" srcOrd="1" destOrd="0" presId="urn:microsoft.com/office/officeart/2005/8/layout/orgChart1"/>
    <dgm:cxn modelId="{944E7C84-2CF2-984E-9E6C-FDEE829D2D94}" type="presParOf" srcId="{85FB0CC6-D9C2-1845-9466-EF5726E339E0}" destId="{6307505F-CE97-CC42-BC84-69FD596D0638}" srcOrd="1" destOrd="0" presId="urn:microsoft.com/office/officeart/2005/8/layout/orgChart1"/>
    <dgm:cxn modelId="{8F050052-CF4B-864C-A688-E4AC0B2BCFF6}" type="presParOf" srcId="{85FB0CC6-D9C2-1845-9466-EF5726E339E0}" destId="{B9A00321-BF48-D04A-840A-8A3394218769}" srcOrd="2" destOrd="0" presId="urn:microsoft.com/office/officeart/2005/8/layout/orgChart1"/>
    <dgm:cxn modelId="{1A1D569D-D9F8-3541-A512-BD3508630C9C}" type="presParOf" srcId="{D80D50F5-CFC9-744C-94CD-3E0E9DDF9EC5}" destId="{7940D2E3-3879-6E4E-986E-1551B3B45517}" srcOrd="8" destOrd="0" presId="urn:microsoft.com/office/officeart/2005/8/layout/orgChart1"/>
    <dgm:cxn modelId="{859702E8-6C29-9F47-A239-7C1ED8F85EA7}" type="presParOf" srcId="{D80D50F5-CFC9-744C-94CD-3E0E9DDF9EC5}" destId="{AFC707CF-AC3B-FA4C-A05B-3B712E230009}" srcOrd="9" destOrd="0" presId="urn:microsoft.com/office/officeart/2005/8/layout/orgChart1"/>
    <dgm:cxn modelId="{D8E39E36-F372-8F44-8ED5-C83E37C884B2}" type="presParOf" srcId="{AFC707CF-AC3B-FA4C-A05B-3B712E230009}" destId="{29262A04-E190-0D46-B280-7B07B4BB2810}" srcOrd="0" destOrd="0" presId="urn:microsoft.com/office/officeart/2005/8/layout/orgChart1"/>
    <dgm:cxn modelId="{4FABDEBD-9646-9845-B82B-10F8023C1C04}" type="presParOf" srcId="{29262A04-E190-0D46-B280-7B07B4BB2810}" destId="{5A866163-E2BD-6441-97DB-CA3FB0E289BA}" srcOrd="0" destOrd="0" presId="urn:microsoft.com/office/officeart/2005/8/layout/orgChart1"/>
    <dgm:cxn modelId="{62AECC8D-7727-FC4B-AD3E-B64D96D1C668}" type="presParOf" srcId="{29262A04-E190-0D46-B280-7B07B4BB2810}" destId="{1ADF2710-5440-544E-B72A-5EA598548EEE}" srcOrd="1" destOrd="0" presId="urn:microsoft.com/office/officeart/2005/8/layout/orgChart1"/>
    <dgm:cxn modelId="{A69E7BAB-ECA0-2545-9D36-16E527C78C56}" type="presParOf" srcId="{AFC707CF-AC3B-FA4C-A05B-3B712E230009}" destId="{4CC86D0D-7497-BA4B-95BF-4E48629E839D}" srcOrd="1" destOrd="0" presId="urn:microsoft.com/office/officeart/2005/8/layout/orgChart1"/>
    <dgm:cxn modelId="{CD4DD3E1-9925-E74B-8BA7-3CD575505821}" type="presParOf" srcId="{AFC707CF-AC3B-FA4C-A05B-3B712E230009}" destId="{A7BBF5EE-9DE6-2942-AD30-0DBD710A5D92}" srcOrd="2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FCDE7AD2-9FB8-B24D-A025-57EA0B5440B2}">
      <dgm:prSet phldrT="[Tekst]"/>
      <dgm:spPr/>
      <dgm:t>
        <a:bodyPr/>
        <a:lstStyle/>
        <a:p>
          <a:r>
            <a:rPr lang="nl-NL" dirty="0"/>
            <a:t>Orthopedie</a:t>
          </a:r>
        </a:p>
      </dgm:t>
    </dgm:pt>
    <dgm:pt modelId="{5F295BE2-C239-9546-AA8C-6DEC0083600E}" type="parTrans" cxnId="{F1959E5D-6ED6-D44E-AC01-A18090AE6F18}">
      <dgm:prSet/>
      <dgm:spPr/>
      <dgm:t>
        <a:bodyPr/>
        <a:lstStyle/>
        <a:p>
          <a:endParaRPr lang="nl-NL"/>
        </a:p>
      </dgm:t>
    </dgm:pt>
    <dgm:pt modelId="{F3A0DA79-DA53-DE43-9375-1E773AFEB61F}" type="sibTrans" cxnId="{F1959E5D-6ED6-D44E-AC01-A18090AE6F18}">
      <dgm:prSet/>
      <dgm:spPr/>
      <dgm:t>
        <a:bodyPr/>
        <a:lstStyle/>
        <a:p>
          <a:endParaRPr lang="nl-NL"/>
        </a:p>
      </dgm:t>
    </dgm:pt>
    <dgm:pt modelId="{96518FC6-748A-D74A-9852-6FF6202F1DF9}">
      <dgm:prSet phldrT="[Tekst]"/>
      <dgm:spPr/>
      <dgm:t>
        <a:bodyPr/>
        <a:lstStyle/>
        <a:p>
          <a:r>
            <a:rPr lang="nl-NL" dirty="0"/>
            <a:t>Geriatrie</a:t>
          </a:r>
        </a:p>
      </dgm:t>
    </dgm:pt>
    <dgm:pt modelId="{8C20EF2E-F1D5-1E44-B8ED-3B0184157FE6}" type="parTrans" cxnId="{5633D623-F4AA-0343-87B9-7A70D8E4B895}">
      <dgm:prSet/>
      <dgm:spPr/>
      <dgm:t>
        <a:bodyPr/>
        <a:lstStyle/>
        <a:p>
          <a:endParaRPr lang="nl-NL"/>
        </a:p>
      </dgm:t>
    </dgm:pt>
    <dgm:pt modelId="{9F18FA63-2F76-E041-B5CB-70796F308492}" type="sibTrans" cxnId="{5633D623-F4AA-0343-87B9-7A70D8E4B895}">
      <dgm:prSet/>
      <dgm:spPr/>
      <dgm:t>
        <a:bodyPr/>
        <a:lstStyle/>
        <a:p>
          <a:endParaRPr lang="nl-NL"/>
        </a:p>
      </dgm:t>
    </dgm:pt>
    <dgm:pt modelId="{A867DD49-1877-FC41-8D9F-8759E9BD4480}">
      <dgm:prSet phldrT="[Tekst]"/>
      <dgm:spPr/>
      <dgm:t>
        <a:bodyPr/>
        <a:lstStyle/>
        <a:p>
          <a:r>
            <a:rPr lang="nl-NL" dirty="0"/>
            <a:t>Intensieve zorgen</a:t>
          </a:r>
        </a:p>
      </dgm:t>
    </dgm:pt>
    <dgm:pt modelId="{F3748A16-399A-B742-8585-75AEB9BC588C}" type="parTrans" cxnId="{F15D15B1-785A-7D4C-B675-89885BC4994E}">
      <dgm:prSet/>
      <dgm:spPr/>
      <dgm:t>
        <a:bodyPr/>
        <a:lstStyle/>
        <a:p>
          <a:endParaRPr lang="nl-NL"/>
        </a:p>
      </dgm:t>
    </dgm:pt>
    <dgm:pt modelId="{4651C0B8-6081-5245-9572-AD29BDA0399A}" type="sibTrans" cxnId="{F15D15B1-785A-7D4C-B675-89885BC4994E}">
      <dgm:prSet/>
      <dgm:spPr/>
      <dgm:t>
        <a:bodyPr/>
        <a:lstStyle/>
        <a:p>
          <a:endParaRPr lang="nl-NL"/>
        </a:p>
      </dgm:t>
    </dgm:pt>
    <dgm:pt modelId="{BE2D4C0D-18F6-874F-9806-80A0B3C10003}">
      <dgm:prSet phldrT="[Tekst]"/>
      <dgm:spPr/>
      <dgm:t>
        <a:bodyPr/>
        <a:lstStyle/>
        <a:p>
          <a:r>
            <a:rPr lang="nl-NL" dirty="0"/>
            <a:t>Klinisch labo</a:t>
          </a:r>
        </a:p>
      </dgm:t>
    </dgm:pt>
    <dgm:pt modelId="{27E2131B-0A77-BD43-A260-A10698E75EC9}" type="parTrans" cxnId="{6209264F-7AFC-974D-AC75-41ADCDCEBAB7}">
      <dgm:prSet/>
      <dgm:spPr/>
      <dgm:t>
        <a:bodyPr/>
        <a:lstStyle/>
        <a:p>
          <a:endParaRPr lang="nl-NL"/>
        </a:p>
      </dgm:t>
    </dgm:pt>
    <dgm:pt modelId="{CBC4DDB8-7499-204C-AA64-41733DC3B61F}" type="sibTrans" cxnId="{6209264F-7AFC-974D-AC75-41ADCDCEBAB7}">
      <dgm:prSet/>
      <dgm:spPr/>
      <dgm:t>
        <a:bodyPr/>
        <a:lstStyle/>
        <a:p>
          <a:endParaRPr lang="nl-NL"/>
        </a:p>
      </dgm:t>
    </dgm:pt>
    <dgm:pt modelId="{0B61B488-F0BA-3A49-8694-14C5D951EE97}">
      <dgm:prSet phldrT="[Tekst]"/>
      <dgm:spPr/>
      <dgm:t>
        <a:bodyPr/>
        <a:lstStyle/>
        <a:p>
          <a:r>
            <a:rPr lang="nl-NL" dirty="0"/>
            <a:t>Materniteit</a:t>
          </a:r>
        </a:p>
      </dgm:t>
    </dgm:pt>
    <dgm:pt modelId="{7CD3E2DF-7A3F-834C-995C-A8DFB990A2FA}" type="parTrans" cxnId="{3D8A0355-1B49-6D48-91E5-4C3FBD1D9C72}">
      <dgm:prSet/>
      <dgm:spPr/>
      <dgm:t>
        <a:bodyPr/>
        <a:lstStyle/>
        <a:p>
          <a:endParaRPr lang="nl-NL"/>
        </a:p>
      </dgm:t>
    </dgm:pt>
    <dgm:pt modelId="{15B492AE-D23D-6D40-B991-73A96569DDDC}" type="sibTrans" cxnId="{3D8A0355-1B49-6D48-91E5-4C3FBD1D9C72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BFD8B91E-097F-4B4E-8362-000F4EE2BF7E}" type="pres">
      <dgm:prSet presAssocID="{5F295BE2-C239-9546-AA8C-6DEC0083600E}" presName="Name37" presStyleLbl="parChTrans1D3" presStyleIdx="0" presStyleCnt="5"/>
      <dgm:spPr/>
    </dgm:pt>
    <dgm:pt modelId="{0D5695CD-904C-F643-9A8F-FF37AEF2429F}" type="pres">
      <dgm:prSet presAssocID="{FCDE7AD2-9FB8-B24D-A025-57EA0B5440B2}" presName="hierRoot2" presStyleCnt="0">
        <dgm:presLayoutVars>
          <dgm:hierBranch val="init"/>
        </dgm:presLayoutVars>
      </dgm:prSet>
      <dgm:spPr/>
    </dgm:pt>
    <dgm:pt modelId="{6D0E5E8D-0EF5-8C4D-9386-84345C284637}" type="pres">
      <dgm:prSet presAssocID="{FCDE7AD2-9FB8-B24D-A025-57EA0B5440B2}" presName="rootComposite" presStyleCnt="0"/>
      <dgm:spPr/>
    </dgm:pt>
    <dgm:pt modelId="{15DBA848-B1C9-CD47-95B5-495BB089ACA5}" type="pres">
      <dgm:prSet presAssocID="{FCDE7AD2-9FB8-B24D-A025-57EA0B5440B2}" presName="rootText" presStyleLbl="node3" presStyleIdx="0" presStyleCnt="5">
        <dgm:presLayoutVars>
          <dgm:chPref val="3"/>
        </dgm:presLayoutVars>
      </dgm:prSet>
      <dgm:spPr/>
    </dgm:pt>
    <dgm:pt modelId="{2F01D6C7-97BC-D64F-81BA-5C8F2380203B}" type="pres">
      <dgm:prSet presAssocID="{FCDE7AD2-9FB8-B24D-A025-57EA0B5440B2}" presName="rootConnector" presStyleLbl="node3" presStyleIdx="0" presStyleCnt="5"/>
      <dgm:spPr/>
    </dgm:pt>
    <dgm:pt modelId="{6B523078-B9E9-0C4C-BA5C-FC38C12439B0}" type="pres">
      <dgm:prSet presAssocID="{FCDE7AD2-9FB8-B24D-A025-57EA0B5440B2}" presName="hierChild4" presStyleCnt="0"/>
      <dgm:spPr/>
    </dgm:pt>
    <dgm:pt modelId="{13130DF6-A655-A947-B144-101D5CF66D67}" type="pres">
      <dgm:prSet presAssocID="{FCDE7AD2-9FB8-B24D-A025-57EA0B5440B2}" presName="hierChild5" presStyleCnt="0"/>
      <dgm:spPr/>
    </dgm:pt>
    <dgm:pt modelId="{F88D63C8-1615-9341-B3DE-9C7639E52471}" type="pres">
      <dgm:prSet presAssocID="{8C20EF2E-F1D5-1E44-B8ED-3B0184157FE6}" presName="Name37" presStyleLbl="parChTrans1D3" presStyleIdx="1" presStyleCnt="5"/>
      <dgm:spPr/>
    </dgm:pt>
    <dgm:pt modelId="{67C0079C-F325-5741-948C-050266E78879}" type="pres">
      <dgm:prSet presAssocID="{96518FC6-748A-D74A-9852-6FF6202F1DF9}" presName="hierRoot2" presStyleCnt="0">
        <dgm:presLayoutVars>
          <dgm:hierBranch val="init"/>
        </dgm:presLayoutVars>
      </dgm:prSet>
      <dgm:spPr/>
    </dgm:pt>
    <dgm:pt modelId="{BE082EF5-94AF-354E-9598-57D38FE2870A}" type="pres">
      <dgm:prSet presAssocID="{96518FC6-748A-D74A-9852-6FF6202F1DF9}" presName="rootComposite" presStyleCnt="0"/>
      <dgm:spPr/>
    </dgm:pt>
    <dgm:pt modelId="{694B5027-9C84-F441-8322-3EE1F1464413}" type="pres">
      <dgm:prSet presAssocID="{96518FC6-748A-D74A-9852-6FF6202F1DF9}" presName="rootText" presStyleLbl="node3" presStyleIdx="1" presStyleCnt="5">
        <dgm:presLayoutVars>
          <dgm:chPref val="3"/>
        </dgm:presLayoutVars>
      </dgm:prSet>
      <dgm:spPr/>
    </dgm:pt>
    <dgm:pt modelId="{78F32C6A-016A-1B49-99BA-5C338E4A9072}" type="pres">
      <dgm:prSet presAssocID="{96518FC6-748A-D74A-9852-6FF6202F1DF9}" presName="rootConnector" presStyleLbl="node3" presStyleIdx="1" presStyleCnt="5"/>
      <dgm:spPr/>
    </dgm:pt>
    <dgm:pt modelId="{F4238CB5-E9E0-D34F-A4ED-DBF628691F98}" type="pres">
      <dgm:prSet presAssocID="{96518FC6-748A-D74A-9852-6FF6202F1DF9}" presName="hierChild4" presStyleCnt="0"/>
      <dgm:spPr/>
    </dgm:pt>
    <dgm:pt modelId="{2705908C-BBA2-734D-BADE-68DFA1E1D1FB}" type="pres">
      <dgm:prSet presAssocID="{96518FC6-748A-D74A-9852-6FF6202F1DF9}" presName="hierChild5" presStyleCnt="0"/>
      <dgm:spPr/>
    </dgm:pt>
    <dgm:pt modelId="{95C616B0-A6F4-0F4B-A3FE-C8286DF4B051}" type="pres">
      <dgm:prSet presAssocID="{F3748A16-399A-B742-8585-75AEB9BC588C}" presName="Name37" presStyleLbl="parChTrans1D3" presStyleIdx="2" presStyleCnt="5"/>
      <dgm:spPr/>
    </dgm:pt>
    <dgm:pt modelId="{8A462EE3-6E73-6349-9BF2-3544F0FEB394}" type="pres">
      <dgm:prSet presAssocID="{A867DD49-1877-FC41-8D9F-8759E9BD4480}" presName="hierRoot2" presStyleCnt="0">
        <dgm:presLayoutVars>
          <dgm:hierBranch val="init"/>
        </dgm:presLayoutVars>
      </dgm:prSet>
      <dgm:spPr/>
    </dgm:pt>
    <dgm:pt modelId="{2D8619F2-5F36-3443-976E-CDF06D44DF8D}" type="pres">
      <dgm:prSet presAssocID="{A867DD49-1877-FC41-8D9F-8759E9BD4480}" presName="rootComposite" presStyleCnt="0"/>
      <dgm:spPr/>
    </dgm:pt>
    <dgm:pt modelId="{EF573DB0-AB0D-9747-839D-F6D128ABD8B2}" type="pres">
      <dgm:prSet presAssocID="{A867DD49-1877-FC41-8D9F-8759E9BD4480}" presName="rootText" presStyleLbl="node3" presStyleIdx="2" presStyleCnt="5">
        <dgm:presLayoutVars>
          <dgm:chPref val="3"/>
        </dgm:presLayoutVars>
      </dgm:prSet>
      <dgm:spPr/>
    </dgm:pt>
    <dgm:pt modelId="{8A81D81D-AD91-EF4F-B8F1-1521B1A6A46D}" type="pres">
      <dgm:prSet presAssocID="{A867DD49-1877-FC41-8D9F-8759E9BD4480}" presName="rootConnector" presStyleLbl="node3" presStyleIdx="2" presStyleCnt="5"/>
      <dgm:spPr/>
    </dgm:pt>
    <dgm:pt modelId="{A0F4A05C-A1C7-5442-A0BE-EDE1F2EAEC5F}" type="pres">
      <dgm:prSet presAssocID="{A867DD49-1877-FC41-8D9F-8759E9BD4480}" presName="hierChild4" presStyleCnt="0"/>
      <dgm:spPr/>
    </dgm:pt>
    <dgm:pt modelId="{AF0924A8-2A19-2440-B4D2-CA8AE1B8B9AA}" type="pres">
      <dgm:prSet presAssocID="{A867DD49-1877-FC41-8D9F-8759E9BD4480}" presName="hierChild5" presStyleCnt="0"/>
      <dgm:spPr/>
    </dgm:pt>
    <dgm:pt modelId="{C95DA3F0-F07D-6B47-AF03-AFE43FBF92C0}" type="pres">
      <dgm:prSet presAssocID="{27E2131B-0A77-BD43-A260-A10698E75EC9}" presName="Name37" presStyleLbl="parChTrans1D3" presStyleIdx="3" presStyleCnt="5"/>
      <dgm:spPr/>
    </dgm:pt>
    <dgm:pt modelId="{85FB0CC6-D9C2-1845-9466-EF5726E339E0}" type="pres">
      <dgm:prSet presAssocID="{BE2D4C0D-18F6-874F-9806-80A0B3C10003}" presName="hierRoot2" presStyleCnt="0">
        <dgm:presLayoutVars>
          <dgm:hierBranch val="init"/>
        </dgm:presLayoutVars>
      </dgm:prSet>
      <dgm:spPr/>
    </dgm:pt>
    <dgm:pt modelId="{B314D9FB-2B0F-7946-95CB-E86A6C6BE18D}" type="pres">
      <dgm:prSet presAssocID="{BE2D4C0D-18F6-874F-9806-80A0B3C10003}" presName="rootComposite" presStyleCnt="0"/>
      <dgm:spPr/>
    </dgm:pt>
    <dgm:pt modelId="{16A808EA-7EB3-C646-A426-53DC66CDAA58}" type="pres">
      <dgm:prSet presAssocID="{BE2D4C0D-18F6-874F-9806-80A0B3C10003}" presName="rootText" presStyleLbl="node3" presStyleIdx="3" presStyleCnt="5">
        <dgm:presLayoutVars>
          <dgm:chPref val="3"/>
        </dgm:presLayoutVars>
      </dgm:prSet>
      <dgm:spPr/>
    </dgm:pt>
    <dgm:pt modelId="{7BE8FD19-F5F0-C243-82C1-B135D3396677}" type="pres">
      <dgm:prSet presAssocID="{BE2D4C0D-18F6-874F-9806-80A0B3C10003}" presName="rootConnector" presStyleLbl="node3" presStyleIdx="3" presStyleCnt="5"/>
      <dgm:spPr/>
    </dgm:pt>
    <dgm:pt modelId="{6307505F-CE97-CC42-BC84-69FD596D0638}" type="pres">
      <dgm:prSet presAssocID="{BE2D4C0D-18F6-874F-9806-80A0B3C10003}" presName="hierChild4" presStyleCnt="0"/>
      <dgm:spPr/>
    </dgm:pt>
    <dgm:pt modelId="{B9A00321-BF48-D04A-840A-8A3394218769}" type="pres">
      <dgm:prSet presAssocID="{BE2D4C0D-18F6-874F-9806-80A0B3C10003}" presName="hierChild5" presStyleCnt="0"/>
      <dgm:spPr/>
    </dgm:pt>
    <dgm:pt modelId="{7940D2E3-3879-6E4E-986E-1551B3B45517}" type="pres">
      <dgm:prSet presAssocID="{7CD3E2DF-7A3F-834C-995C-A8DFB990A2FA}" presName="Name37" presStyleLbl="parChTrans1D3" presStyleIdx="4" presStyleCnt="5"/>
      <dgm:spPr/>
    </dgm:pt>
    <dgm:pt modelId="{AFC707CF-AC3B-FA4C-A05B-3B712E230009}" type="pres">
      <dgm:prSet presAssocID="{0B61B488-F0BA-3A49-8694-14C5D951EE97}" presName="hierRoot2" presStyleCnt="0">
        <dgm:presLayoutVars>
          <dgm:hierBranch val="init"/>
        </dgm:presLayoutVars>
      </dgm:prSet>
      <dgm:spPr/>
    </dgm:pt>
    <dgm:pt modelId="{29262A04-E190-0D46-B280-7B07B4BB2810}" type="pres">
      <dgm:prSet presAssocID="{0B61B488-F0BA-3A49-8694-14C5D951EE97}" presName="rootComposite" presStyleCnt="0"/>
      <dgm:spPr/>
    </dgm:pt>
    <dgm:pt modelId="{5A866163-E2BD-6441-97DB-CA3FB0E289BA}" type="pres">
      <dgm:prSet presAssocID="{0B61B488-F0BA-3A49-8694-14C5D951EE97}" presName="rootText" presStyleLbl="node3" presStyleIdx="4" presStyleCnt="5">
        <dgm:presLayoutVars>
          <dgm:chPref val="3"/>
        </dgm:presLayoutVars>
      </dgm:prSet>
      <dgm:spPr/>
    </dgm:pt>
    <dgm:pt modelId="{1ADF2710-5440-544E-B72A-5EA598548EEE}" type="pres">
      <dgm:prSet presAssocID="{0B61B488-F0BA-3A49-8694-14C5D951EE97}" presName="rootConnector" presStyleLbl="node3" presStyleIdx="4" presStyleCnt="5"/>
      <dgm:spPr/>
    </dgm:pt>
    <dgm:pt modelId="{4CC86D0D-7497-BA4B-95BF-4E48629E839D}" type="pres">
      <dgm:prSet presAssocID="{0B61B488-F0BA-3A49-8694-14C5D951EE97}" presName="hierChild4" presStyleCnt="0"/>
      <dgm:spPr/>
    </dgm:pt>
    <dgm:pt modelId="{A7BBF5EE-9DE6-2942-AD30-0DBD710A5D92}" type="pres">
      <dgm:prSet presAssocID="{0B61B488-F0BA-3A49-8694-14C5D951EE97}" presName="hierChild5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38035715-1856-4141-A7E0-2EE608E27460}" type="presOf" srcId="{FCDE7AD2-9FB8-B24D-A025-57EA0B5440B2}" destId="{2F01D6C7-97BC-D64F-81BA-5C8F2380203B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5633D623-F4AA-0343-87B9-7A70D8E4B895}" srcId="{790CE47D-95D8-0048-9592-57D648553E91}" destId="{96518FC6-748A-D74A-9852-6FF6202F1DF9}" srcOrd="1" destOrd="0" parTransId="{8C20EF2E-F1D5-1E44-B8ED-3B0184157FE6}" sibTransId="{9F18FA63-2F76-E041-B5CB-70796F308492}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DDDF733E-9315-1549-A52E-B61C11B5376C}" type="presOf" srcId="{8C20EF2E-F1D5-1E44-B8ED-3B0184157FE6}" destId="{F88D63C8-1615-9341-B3DE-9C7639E52471}" srcOrd="0" destOrd="0" presId="urn:microsoft.com/office/officeart/2005/8/layout/orgChart1"/>
    <dgm:cxn modelId="{6209264F-7AFC-974D-AC75-41ADCDCEBAB7}" srcId="{790CE47D-95D8-0048-9592-57D648553E91}" destId="{BE2D4C0D-18F6-874F-9806-80A0B3C10003}" srcOrd="3" destOrd="0" parTransId="{27E2131B-0A77-BD43-A260-A10698E75EC9}" sibTransId="{CBC4DDB8-7499-204C-AA64-41733DC3B61F}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3D8A0355-1B49-6D48-91E5-4C3FBD1D9C72}" srcId="{790CE47D-95D8-0048-9592-57D648553E91}" destId="{0B61B488-F0BA-3A49-8694-14C5D951EE97}" srcOrd="4" destOrd="0" parTransId="{7CD3E2DF-7A3F-834C-995C-A8DFB990A2FA}" sibTransId="{15B492AE-D23D-6D40-B991-73A96569DDDC}"/>
    <dgm:cxn modelId="{9B510A5B-A3B2-3540-8C46-F30D997C8731}" type="presOf" srcId="{BE2D4C0D-18F6-874F-9806-80A0B3C10003}" destId="{16A808EA-7EB3-C646-A426-53DC66CDAA58}" srcOrd="0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F1959E5D-6ED6-D44E-AC01-A18090AE6F18}" srcId="{790CE47D-95D8-0048-9592-57D648553E91}" destId="{FCDE7AD2-9FB8-B24D-A025-57EA0B5440B2}" srcOrd="0" destOrd="0" parTransId="{5F295BE2-C239-9546-AA8C-6DEC0083600E}" sibTransId="{F3A0DA79-DA53-DE43-9375-1E773AFEB61F}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3AC25C6D-0F08-B045-A0E1-0405278EA548}" type="presOf" srcId="{F3748A16-399A-B742-8585-75AEB9BC588C}" destId="{95C616B0-A6F4-0F4B-A3FE-C8286DF4B051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B37A0270-49CA-6244-939E-B57EB3ACA738}" type="presOf" srcId="{0B61B488-F0BA-3A49-8694-14C5D951EE97}" destId="{1ADF2710-5440-544E-B72A-5EA598548EEE}" srcOrd="1" destOrd="0" presId="urn:microsoft.com/office/officeart/2005/8/layout/orgChart1"/>
    <dgm:cxn modelId="{E980E178-00F8-7540-9B4B-34D174DC1E1D}" type="presOf" srcId="{27E2131B-0A77-BD43-A260-A10698E75EC9}" destId="{C95DA3F0-F07D-6B47-AF03-AFE43FBF92C0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0882B484-751B-A64C-B509-9D9A5A0BF9DE}" type="presOf" srcId="{A867DD49-1877-FC41-8D9F-8759E9BD4480}" destId="{EF573DB0-AB0D-9747-839D-F6D128ABD8B2}" srcOrd="0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4F65BF91-429F-7A40-B94A-F1A722336771}" type="presOf" srcId="{96518FC6-748A-D74A-9852-6FF6202F1DF9}" destId="{694B5027-9C84-F441-8322-3EE1F1464413}" srcOrd="0" destOrd="0" presId="urn:microsoft.com/office/officeart/2005/8/layout/orgChart1"/>
    <dgm:cxn modelId="{FBE1F19B-08E3-244D-819D-316FA3B1380A}" type="presOf" srcId="{0B61B488-F0BA-3A49-8694-14C5D951EE97}" destId="{5A866163-E2BD-6441-97DB-CA3FB0E289BA}" srcOrd="0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F15D15B1-785A-7D4C-B675-89885BC4994E}" srcId="{790CE47D-95D8-0048-9592-57D648553E91}" destId="{A867DD49-1877-FC41-8D9F-8759E9BD4480}" srcOrd="2" destOrd="0" parTransId="{F3748A16-399A-B742-8585-75AEB9BC588C}" sibTransId="{4651C0B8-6081-5245-9572-AD29BDA0399A}"/>
    <dgm:cxn modelId="{FE998EB4-7D59-E143-AA9C-D40DA6BACFAF}" type="presOf" srcId="{96518FC6-748A-D74A-9852-6FF6202F1DF9}" destId="{78F32C6A-016A-1B49-99BA-5C338E4A9072}" srcOrd="1" destOrd="0" presId="urn:microsoft.com/office/officeart/2005/8/layout/orgChart1"/>
    <dgm:cxn modelId="{D7AB46B9-1995-BC4B-B411-49131C57F810}" type="presOf" srcId="{5F295BE2-C239-9546-AA8C-6DEC0083600E}" destId="{BFD8B91E-097F-4B4E-8362-000F4EE2BF7E}" srcOrd="0" destOrd="0" presId="urn:microsoft.com/office/officeart/2005/8/layout/orgChart1"/>
    <dgm:cxn modelId="{157DADB9-79BB-7143-9C06-8544C5676D73}" type="presOf" srcId="{FCDE7AD2-9FB8-B24D-A025-57EA0B5440B2}" destId="{15DBA848-B1C9-CD47-95B5-495BB089ACA5}" srcOrd="0" destOrd="0" presId="urn:microsoft.com/office/officeart/2005/8/layout/orgChart1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989A52D6-AFFA-3440-8602-80293191EDB9}" type="presOf" srcId="{A867DD49-1877-FC41-8D9F-8759E9BD4480}" destId="{8A81D81D-AD91-EF4F-B8F1-1521B1A6A46D}" srcOrd="1" destOrd="0" presId="urn:microsoft.com/office/officeart/2005/8/layout/orgChart1"/>
    <dgm:cxn modelId="{FD8187D9-4375-5943-A40C-789032B92396}" type="presOf" srcId="{BE2D4C0D-18F6-874F-9806-80A0B3C10003}" destId="{7BE8FD19-F5F0-C243-82C1-B135D339667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BB3EBFFA-810A-BD4E-967B-A888A61FFF45}" type="presOf" srcId="{7CD3E2DF-7A3F-834C-995C-A8DFB990A2FA}" destId="{7940D2E3-3879-6E4E-986E-1551B3B45517}" srcOrd="0" destOrd="0" presId="urn:microsoft.com/office/officeart/2005/8/layout/orgChart1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F21AC401-9737-494D-AD92-47BEC830C4B3}" type="presParOf" srcId="{D80D50F5-CFC9-744C-94CD-3E0E9DDF9EC5}" destId="{BFD8B91E-097F-4B4E-8362-000F4EE2BF7E}" srcOrd="0" destOrd="0" presId="urn:microsoft.com/office/officeart/2005/8/layout/orgChart1"/>
    <dgm:cxn modelId="{0B16482C-EB69-DF42-83AA-B304B3C3AAA3}" type="presParOf" srcId="{D80D50F5-CFC9-744C-94CD-3E0E9DDF9EC5}" destId="{0D5695CD-904C-F643-9A8F-FF37AEF2429F}" srcOrd="1" destOrd="0" presId="urn:microsoft.com/office/officeart/2005/8/layout/orgChart1"/>
    <dgm:cxn modelId="{CA4CF914-A9FF-4B42-BCA8-768FA607FB70}" type="presParOf" srcId="{0D5695CD-904C-F643-9A8F-FF37AEF2429F}" destId="{6D0E5E8D-0EF5-8C4D-9386-84345C284637}" srcOrd="0" destOrd="0" presId="urn:microsoft.com/office/officeart/2005/8/layout/orgChart1"/>
    <dgm:cxn modelId="{F4953C9A-64E1-184B-B4BB-1E3722F7605C}" type="presParOf" srcId="{6D0E5E8D-0EF5-8C4D-9386-84345C284637}" destId="{15DBA848-B1C9-CD47-95B5-495BB089ACA5}" srcOrd="0" destOrd="0" presId="urn:microsoft.com/office/officeart/2005/8/layout/orgChart1"/>
    <dgm:cxn modelId="{DAE7CFA8-288B-DD42-9065-4B962A25972A}" type="presParOf" srcId="{6D0E5E8D-0EF5-8C4D-9386-84345C284637}" destId="{2F01D6C7-97BC-D64F-81BA-5C8F2380203B}" srcOrd="1" destOrd="0" presId="urn:microsoft.com/office/officeart/2005/8/layout/orgChart1"/>
    <dgm:cxn modelId="{1852993C-F1FB-EB4E-A042-5C914F0FDD18}" type="presParOf" srcId="{0D5695CD-904C-F643-9A8F-FF37AEF2429F}" destId="{6B523078-B9E9-0C4C-BA5C-FC38C12439B0}" srcOrd="1" destOrd="0" presId="urn:microsoft.com/office/officeart/2005/8/layout/orgChart1"/>
    <dgm:cxn modelId="{2D59556C-2E4E-E944-9CDE-67E707E00F78}" type="presParOf" srcId="{0D5695CD-904C-F643-9A8F-FF37AEF2429F}" destId="{13130DF6-A655-A947-B144-101D5CF66D67}" srcOrd="2" destOrd="0" presId="urn:microsoft.com/office/officeart/2005/8/layout/orgChart1"/>
    <dgm:cxn modelId="{6E2C0B87-7353-5749-BE2D-50089DBA8BBA}" type="presParOf" srcId="{D80D50F5-CFC9-744C-94CD-3E0E9DDF9EC5}" destId="{F88D63C8-1615-9341-B3DE-9C7639E52471}" srcOrd="2" destOrd="0" presId="urn:microsoft.com/office/officeart/2005/8/layout/orgChart1"/>
    <dgm:cxn modelId="{C5295747-0858-C34E-8AFB-5B3862ABEB5C}" type="presParOf" srcId="{D80D50F5-CFC9-744C-94CD-3E0E9DDF9EC5}" destId="{67C0079C-F325-5741-948C-050266E78879}" srcOrd="3" destOrd="0" presId="urn:microsoft.com/office/officeart/2005/8/layout/orgChart1"/>
    <dgm:cxn modelId="{3A52D7FE-AF9A-4F48-80FB-E28C9C3A65A7}" type="presParOf" srcId="{67C0079C-F325-5741-948C-050266E78879}" destId="{BE082EF5-94AF-354E-9598-57D38FE2870A}" srcOrd="0" destOrd="0" presId="urn:microsoft.com/office/officeart/2005/8/layout/orgChart1"/>
    <dgm:cxn modelId="{5D4E0BD5-F1B8-3D4B-ADD5-6E47C6F5DFD7}" type="presParOf" srcId="{BE082EF5-94AF-354E-9598-57D38FE2870A}" destId="{694B5027-9C84-F441-8322-3EE1F1464413}" srcOrd="0" destOrd="0" presId="urn:microsoft.com/office/officeart/2005/8/layout/orgChart1"/>
    <dgm:cxn modelId="{83F80D6D-BA1F-3741-8B55-54071FF0F510}" type="presParOf" srcId="{BE082EF5-94AF-354E-9598-57D38FE2870A}" destId="{78F32C6A-016A-1B49-99BA-5C338E4A9072}" srcOrd="1" destOrd="0" presId="urn:microsoft.com/office/officeart/2005/8/layout/orgChart1"/>
    <dgm:cxn modelId="{2F5BB816-5DAD-2844-9666-5050D4F7E967}" type="presParOf" srcId="{67C0079C-F325-5741-948C-050266E78879}" destId="{F4238CB5-E9E0-D34F-A4ED-DBF628691F98}" srcOrd="1" destOrd="0" presId="urn:microsoft.com/office/officeart/2005/8/layout/orgChart1"/>
    <dgm:cxn modelId="{3967EA7A-4A5E-6148-95B5-4956A8EF632F}" type="presParOf" srcId="{67C0079C-F325-5741-948C-050266E78879}" destId="{2705908C-BBA2-734D-BADE-68DFA1E1D1FB}" srcOrd="2" destOrd="0" presId="urn:microsoft.com/office/officeart/2005/8/layout/orgChart1"/>
    <dgm:cxn modelId="{A8C1002C-CDA9-9E4F-AE3E-742E6D081BA4}" type="presParOf" srcId="{D80D50F5-CFC9-744C-94CD-3E0E9DDF9EC5}" destId="{95C616B0-A6F4-0F4B-A3FE-C8286DF4B051}" srcOrd="4" destOrd="0" presId="urn:microsoft.com/office/officeart/2005/8/layout/orgChart1"/>
    <dgm:cxn modelId="{152C78C9-3384-154C-974B-8537A4261A62}" type="presParOf" srcId="{D80D50F5-CFC9-744C-94CD-3E0E9DDF9EC5}" destId="{8A462EE3-6E73-6349-9BF2-3544F0FEB394}" srcOrd="5" destOrd="0" presId="urn:microsoft.com/office/officeart/2005/8/layout/orgChart1"/>
    <dgm:cxn modelId="{46A0086D-3BAC-6446-9F3C-770EE3103EF6}" type="presParOf" srcId="{8A462EE3-6E73-6349-9BF2-3544F0FEB394}" destId="{2D8619F2-5F36-3443-976E-CDF06D44DF8D}" srcOrd="0" destOrd="0" presId="urn:microsoft.com/office/officeart/2005/8/layout/orgChart1"/>
    <dgm:cxn modelId="{64C75BE9-E2C5-9343-8147-6D98FA52F8A0}" type="presParOf" srcId="{2D8619F2-5F36-3443-976E-CDF06D44DF8D}" destId="{EF573DB0-AB0D-9747-839D-F6D128ABD8B2}" srcOrd="0" destOrd="0" presId="urn:microsoft.com/office/officeart/2005/8/layout/orgChart1"/>
    <dgm:cxn modelId="{582D6EB8-517C-EA49-875A-95A1AB9E035D}" type="presParOf" srcId="{2D8619F2-5F36-3443-976E-CDF06D44DF8D}" destId="{8A81D81D-AD91-EF4F-B8F1-1521B1A6A46D}" srcOrd="1" destOrd="0" presId="urn:microsoft.com/office/officeart/2005/8/layout/orgChart1"/>
    <dgm:cxn modelId="{ACE1F8BB-B8FB-D541-8209-9DD7D01B60F7}" type="presParOf" srcId="{8A462EE3-6E73-6349-9BF2-3544F0FEB394}" destId="{A0F4A05C-A1C7-5442-A0BE-EDE1F2EAEC5F}" srcOrd="1" destOrd="0" presId="urn:microsoft.com/office/officeart/2005/8/layout/orgChart1"/>
    <dgm:cxn modelId="{CF65BB5B-4EFC-8640-BD32-61E2E7EFEF61}" type="presParOf" srcId="{8A462EE3-6E73-6349-9BF2-3544F0FEB394}" destId="{AF0924A8-2A19-2440-B4D2-CA8AE1B8B9AA}" srcOrd="2" destOrd="0" presId="urn:microsoft.com/office/officeart/2005/8/layout/orgChart1"/>
    <dgm:cxn modelId="{C103CF58-EB23-5B44-B108-67EA41566F79}" type="presParOf" srcId="{D80D50F5-CFC9-744C-94CD-3E0E9DDF9EC5}" destId="{C95DA3F0-F07D-6B47-AF03-AFE43FBF92C0}" srcOrd="6" destOrd="0" presId="urn:microsoft.com/office/officeart/2005/8/layout/orgChart1"/>
    <dgm:cxn modelId="{86B17336-1134-A245-9B1A-55EACDCCD2FF}" type="presParOf" srcId="{D80D50F5-CFC9-744C-94CD-3E0E9DDF9EC5}" destId="{85FB0CC6-D9C2-1845-9466-EF5726E339E0}" srcOrd="7" destOrd="0" presId="urn:microsoft.com/office/officeart/2005/8/layout/orgChart1"/>
    <dgm:cxn modelId="{F8578A68-9BD4-2F47-9374-02917EBF9967}" type="presParOf" srcId="{85FB0CC6-D9C2-1845-9466-EF5726E339E0}" destId="{B314D9FB-2B0F-7946-95CB-E86A6C6BE18D}" srcOrd="0" destOrd="0" presId="urn:microsoft.com/office/officeart/2005/8/layout/orgChart1"/>
    <dgm:cxn modelId="{C045DD0A-BDD2-7E40-AB0D-148A20BB8238}" type="presParOf" srcId="{B314D9FB-2B0F-7946-95CB-E86A6C6BE18D}" destId="{16A808EA-7EB3-C646-A426-53DC66CDAA58}" srcOrd="0" destOrd="0" presId="urn:microsoft.com/office/officeart/2005/8/layout/orgChart1"/>
    <dgm:cxn modelId="{610486EA-CE1B-4041-9ACF-671B3013FA0D}" type="presParOf" srcId="{B314D9FB-2B0F-7946-95CB-E86A6C6BE18D}" destId="{7BE8FD19-F5F0-C243-82C1-B135D3396677}" srcOrd="1" destOrd="0" presId="urn:microsoft.com/office/officeart/2005/8/layout/orgChart1"/>
    <dgm:cxn modelId="{944E7C84-2CF2-984E-9E6C-FDEE829D2D94}" type="presParOf" srcId="{85FB0CC6-D9C2-1845-9466-EF5726E339E0}" destId="{6307505F-CE97-CC42-BC84-69FD596D0638}" srcOrd="1" destOrd="0" presId="urn:microsoft.com/office/officeart/2005/8/layout/orgChart1"/>
    <dgm:cxn modelId="{8F050052-CF4B-864C-A688-E4AC0B2BCFF6}" type="presParOf" srcId="{85FB0CC6-D9C2-1845-9466-EF5726E339E0}" destId="{B9A00321-BF48-D04A-840A-8A3394218769}" srcOrd="2" destOrd="0" presId="urn:microsoft.com/office/officeart/2005/8/layout/orgChart1"/>
    <dgm:cxn modelId="{1A1D569D-D9F8-3541-A512-BD3508630C9C}" type="presParOf" srcId="{D80D50F5-CFC9-744C-94CD-3E0E9DDF9EC5}" destId="{7940D2E3-3879-6E4E-986E-1551B3B45517}" srcOrd="8" destOrd="0" presId="urn:microsoft.com/office/officeart/2005/8/layout/orgChart1"/>
    <dgm:cxn modelId="{859702E8-6C29-9F47-A239-7C1ED8F85EA7}" type="presParOf" srcId="{D80D50F5-CFC9-744C-94CD-3E0E9DDF9EC5}" destId="{AFC707CF-AC3B-FA4C-A05B-3B712E230009}" srcOrd="9" destOrd="0" presId="urn:microsoft.com/office/officeart/2005/8/layout/orgChart1"/>
    <dgm:cxn modelId="{D8E39E36-F372-8F44-8ED5-C83E37C884B2}" type="presParOf" srcId="{AFC707CF-AC3B-FA4C-A05B-3B712E230009}" destId="{29262A04-E190-0D46-B280-7B07B4BB2810}" srcOrd="0" destOrd="0" presId="urn:microsoft.com/office/officeart/2005/8/layout/orgChart1"/>
    <dgm:cxn modelId="{4FABDEBD-9646-9845-B82B-10F8023C1C04}" type="presParOf" srcId="{29262A04-E190-0D46-B280-7B07B4BB2810}" destId="{5A866163-E2BD-6441-97DB-CA3FB0E289BA}" srcOrd="0" destOrd="0" presId="urn:microsoft.com/office/officeart/2005/8/layout/orgChart1"/>
    <dgm:cxn modelId="{62AECC8D-7727-FC4B-AD3E-B64D96D1C668}" type="presParOf" srcId="{29262A04-E190-0D46-B280-7B07B4BB2810}" destId="{1ADF2710-5440-544E-B72A-5EA598548EEE}" srcOrd="1" destOrd="0" presId="urn:microsoft.com/office/officeart/2005/8/layout/orgChart1"/>
    <dgm:cxn modelId="{A69E7BAB-ECA0-2545-9D36-16E527C78C56}" type="presParOf" srcId="{AFC707CF-AC3B-FA4C-A05B-3B712E230009}" destId="{4CC86D0D-7497-BA4B-95BF-4E48629E839D}" srcOrd="1" destOrd="0" presId="urn:microsoft.com/office/officeart/2005/8/layout/orgChart1"/>
    <dgm:cxn modelId="{CD4DD3E1-9925-E74B-8BA7-3CD575505821}" type="presParOf" srcId="{AFC707CF-AC3B-FA4C-A05B-3B712E230009}" destId="{A7BBF5EE-9DE6-2942-AD30-0DBD710A5D92}" srcOrd="2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A9B2CD36-AB97-B74E-A6D5-4DE499FF2E51}">
      <dgm:prSet phldrT="[Tekst]"/>
      <dgm:spPr/>
      <dgm:t>
        <a:bodyPr/>
        <a:lstStyle/>
        <a:p>
          <a:r>
            <a:rPr lang="nl-NL" dirty="0"/>
            <a:t>Labo</a:t>
          </a:r>
        </a:p>
      </dgm:t>
    </dgm:pt>
    <dgm:pt modelId="{84C6F99B-1FD3-6140-A74D-CF5DE735E76F}" type="parTrans" cxnId="{7EC8CDF4-6351-3E4C-8A23-94A38E76594A}">
      <dgm:prSet/>
      <dgm:spPr/>
      <dgm:t>
        <a:bodyPr/>
        <a:lstStyle/>
        <a:p>
          <a:endParaRPr lang="nl-NL"/>
        </a:p>
      </dgm:t>
    </dgm:pt>
    <dgm:pt modelId="{35599D5C-571D-3948-9332-FE7032C4EF86}" type="sibTrans" cxnId="{7EC8CDF4-6351-3E4C-8A23-94A38E76594A}">
      <dgm:prSet/>
      <dgm:spPr/>
      <dgm:t>
        <a:bodyPr/>
        <a:lstStyle/>
        <a:p>
          <a:endParaRPr lang="nl-NL"/>
        </a:p>
      </dgm:t>
    </dgm:pt>
    <dgm:pt modelId="{0C7F5DEE-58EF-9942-A2DE-F1D125FF353D}">
      <dgm:prSet phldrT="[Tekst]"/>
      <dgm:spPr/>
      <dgm:t>
        <a:bodyPr/>
        <a:lstStyle/>
        <a:p>
          <a:r>
            <a:rPr lang="nl-NL" dirty="0"/>
            <a:t>Inwendige ziekten</a:t>
          </a:r>
        </a:p>
      </dgm:t>
    </dgm:pt>
    <dgm:pt modelId="{9221F19B-6019-E14E-A097-BFACBF6D141D}" type="parTrans" cxnId="{05D49DA4-1648-874F-9216-8E00AF82556A}">
      <dgm:prSet/>
      <dgm:spPr/>
      <dgm:t>
        <a:bodyPr/>
        <a:lstStyle/>
        <a:p>
          <a:endParaRPr lang="nl-NL"/>
        </a:p>
      </dgm:t>
    </dgm:pt>
    <dgm:pt modelId="{0C6FCF32-C77A-3447-96CD-213DBCD2F0BD}" type="sibTrans" cxnId="{05D49DA4-1648-874F-9216-8E00AF82556A}">
      <dgm:prSet/>
      <dgm:spPr/>
      <dgm:t>
        <a:bodyPr/>
        <a:lstStyle/>
        <a:p>
          <a:endParaRPr lang="nl-NL"/>
        </a:p>
      </dgm:t>
    </dgm:pt>
    <dgm:pt modelId="{677DC716-558A-FB49-91FF-8EFD2B13CB5E}">
      <dgm:prSet phldrT="[Tekst]"/>
      <dgm:spPr/>
      <dgm:t>
        <a:bodyPr/>
        <a:lstStyle/>
        <a:p>
          <a:r>
            <a:rPr lang="nl-NL" dirty="0"/>
            <a:t>Neurochirurgie</a:t>
          </a:r>
        </a:p>
      </dgm:t>
    </dgm:pt>
    <dgm:pt modelId="{2D1E0A7A-0C4E-C344-A2AA-821A20021E90}" type="parTrans" cxnId="{245A3FFA-B854-4D43-9F87-40371E15F24A}">
      <dgm:prSet/>
      <dgm:spPr/>
      <dgm:t>
        <a:bodyPr/>
        <a:lstStyle/>
        <a:p>
          <a:endParaRPr lang="nl-NL"/>
        </a:p>
      </dgm:t>
    </dgm:pt>
    <dgm:pt modelId="{44C14094-F19F-5148-9306-FBC3E4B202FB}" type="sibTrans" cxnId="{245A3FFA-B854-4D43-9F87-40371E15F24A}">
      <dgm:prSet/>
      <dgm:spPr/>
      <dgm:t>
        <a:bodyPr/>
        <a:lstStyle/>
        <a:p>
          <a:endParaRPr lang="nl-NL"/>
        </a:p>
      </dgm:t>
    </dgm:pt>
    <dgm:pt modelId="{08EAA0D5-8D30-C544-9D34-8A8EB2140ABD}">
      <dgm:prSet phldrT="[Tekst]"/>
      <dgm:spPr/>
      <dgm:t>
        <a:bodyPr/>
        <a:lstStyle/>
        <a:p>
          <a:r>
            <a:rPr lang="nl-NL" dirty="0"/>
            <a:t>Spoedgevallen</a:t>
          </a:r>
        </a:p>
      </dgm:t>
    </dgm:pt>
    <dgm:pt modelId="{162E9347-CFB8-4D46-9F27-FFA3A90E086A}" type="parTrans" cxnId="{7F952538-707B-AE4F-9242-79AC25E680BB}">
      <dgm:prSet/>
      <dgm:spPr/>
      <dgm:t>
        <a:bodyPr/>
        <a:lstStyle/>
        <a:p>
          <a:endParaRPr lang="nl-NL"/>
        </a:p>
      </dgm:t>
    </dgm:pt>
    <dgm:pt modelId="{04F21C22-63FC-E84B-A157-82F5C5922867}" type="sibTrans" cxnId="{7F952538-707B-AE4F-9242-79AC25E680BB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AE38DF03-327F-2049-A262-881D3F19D016}" type="pres">
      <dgm:prSet presAssocID="{84C6F99B-1FD3-6140-A74D-CF5DE735E76F}" presName="Name37" presStyleLbl="parChTrans1D3" presStyleIdx="0" presStyleCnt="4"/>
      <dgm:spPr/>
    </dgm:pt>
    <dgm:pt modelId="{2EA72457-E381-644E-AE0E-21BAD283DB55}" type="pres">
      <dgm:prSet presAssocID="{A9B2CD36-AB97-B74E-A6D5-4DE499FF2E51}" presName="hierRoot2" presStyleCnt="0">
        <dgm:presLayoutVars>
          <dgm:hierBranch val="init"/>
        </dgm:presLayoutVars>
      </dgm:prSet>
      <dgm:spPr/>
    </dgm:pt>
    <dgm:pt modelId="{575FF0B5-A2CC-E445-A3FB-B52569B82986}" type="pres">
      <dgm:prSet presAssocID="{A9B2CD36-AB97-B74E-A6D5-4DE499FF2E51}" presName="rootComposite" presStyleCnt="0"/>
      <dgm:spPr/>
    </dgm:pt>
    <dgm:pt modelId="{53A154F4-CC1C-9246-A749-E209182A8026}" type="pres">
      <dgm:prSet presAssocID="{A9B2CD36-AB97-B74E-A6D5-4DE499FF2E51}" presName="rootText" presStyleLbl="node3" presStyleIdx="0" presStyleCnt="4">
        <dgm:presLayoutVars>
          <dgm:chPref val="3"/>
        </dgm:presLayoutVars>
      </dgm:prSet>
      <dgm:spPr/>
    </dgm:pt>
    <dgm:pt modelId="{0E67E6D4-28F3-CD44-8838-909AB6EB0FAD}" type="pres">
      <dgm:prSet presAssocID="{A9B2CD36-AB97-B74E-A6D5-4DE499FF2E51}" presName="rootConnector" presStyleLbl="node3" presStyleIdx="0" presStyleCnt="4"/>
      <dgm:spPr/>
    </dgm:pt>
    <dgm:pt modelId="{3136480C-29DE-8A48-920F-412C7337FEDE}" type="pres">
      <dgm:prSet presAssocID="{A9B2CD36-AB97-B74E-A6D5-4DE499FF2E51}" presName="hierChild4" presStyleCnt="0"/>
      <dgm:spPr/>
    </dgm:pt>
    <dgm:pt modelId="{B647DB33-B36C-2E40-99DD-BA0DAE2B4F81}" type="pres">
      <dgm:prSet presAssocID="{A9B2CD36-AB97-B74E-A6D5-4DE499FF2E51}" presName="hierChild5" presStyleCnt="0"/>
      <dgm:spPr/>
    </dgm:pt>
    <dgm:pt modelId="{14A7A90D-95C0-6745-B1D1-81033DE4BA54}" type="pres">
      <dgm:prSet presAssocID="{9221F19B-6019-E14E-A097-BFACBF6D141D}" presName="Name37" presStyleLbl="parChTrans1D3" presStyleIdx="1" presStyleCnt="4"/>
      <dgm:spPr/>
    </dgm:pt>
    <dgm:pt modelId="{0000FE48-8406-C04B-9F71-4EE6F7574F4A}" type="pres">
      <dgm:prSet presAssocID="{0C7F5DEE-58EF-9942-A2DE-F1D125FF353D}" presName="hierRoot2" presStyleCnt="0">
        <dgm:presLayoutVars>
          <dgm:hierBranch val="init"/>
        </dgm:presLayoutVars>
      </dgm:prSet>
      <dgm:spPr/>
    </dgm:pt>
    <dgm:pt modelId="{9E918444-FEEE-B24C-ADBC-2C4DF32D31AC}" type="pres">
      <dgm:prSet presAssocID="{0C7F5DEE-58EF-9942-A2DE-F1D125FF353D}" presName="rootComposite" presStyleCnt="0"/>
      <dgm:spPr/>
    </dgm:pt>
    <dgm:pt modelId="{D09BE191-D137-F041-9331-55BE72E1098D}" type="pres">
      <dgm:prSet presAssocID="{0C7F5DEE-58EF-9942-A2DE-F1D125FF353D}" presName="rootText" presStyleLbl="node3" presStyleIdx="1" presStyleCnt="4">
        <dgm:presLayoutVars>
          <dgm:chPref val="3"/>
        </dgm:presLayoutVars>
      </dgm:prSet>
      <dgm:spPr/>
    </dgm:pt>
    <dgm:pt modelId="{E94FCDB0-412F-A642-9C36-100DEC53835D}" type="pres">
      <dgm:prSet presAssocID="{0C7F5DEE-58EF-9942-A2DE-F1D125FF353D}" presName="rootConnector" presStyleLbl="node3" presStyleIdx="1" presStyleCnt="4"/>
      <dgm:spPr/>
    </dgm:pt>
    <dgm:pt modelId="{B59617F0-7532-8C42-A5CF-0FD7848384DF}" type="pres">
      <dgm:prSet presAssocID="{0C7F5DEE-58EF-9942-A2DE-F1D125FF353D}" presName="hierChild4" presStyleCnt="0"/>
      <dgm:spPr/>
    </dgm:pt>
    <dgm:pt modelId="{321159A1-84A4-B741-BC0A-595D06D0E6A4}" type="pres">
      <dgm:prSet presAssocID="{0C7F5DEE-58EF-9942-A2DE-F1D125FF353D}" presName="hierChild5" presStyleCnt="0"/>
      <dgm:spPr/>
    </dgm:pt>
    <dgm:pt modelId="{EAB5CAE2-5896-E640-9E8D-ABA6A5E027EC}" type="pres">
      <dgm:prSet presAssocID="{2D1E0A7A-0C4E-C344-A2AA-821A20021E90}" presName="Name37" presStyleLbl="parChTrans1D3" presStyleIdx="2" presStyleCnt="4"/>
      <dgm:spPr/>
    </dgm:pt>
    <dgm:pt modelId="{67D38677-9B0D-2A4A-9181-E4FD0E398554}" type="pres">
      <dgm:prSet presAssocID="{677DC716-558A-FB49-91FF-8EFD2B13CB5E}" presName="hierRoot2" presStyleCnt="0">
        <dgm:presLayoutVars>
          <dgm:hierBranch val="init"/>
        </dgm:presLayoutVars>
      </dgm:prSet>
      <dgm:spPr/>
    </dgm:pt>
    <dgm:pt modelId="{F09A42EB-9D24-4B48-A559-F96CDCFDC8C1}" type="pres">
      <dgm:prSet presAssocID="{677DC716-558A-FB49-91FF-8EFD2B13CB5E}" presName="rootComposite" presStyleCnt="0"/>
      <dgm:spPr/>
    </dgm:pt>
    <dgm:pt modelId="{9E40D515-6124-D544-9DB2-E733E55FAF02}" type="pres">
      <dgm:prSet presAssocID="{677DC716-558A-FB49-91FF-8EFD2B13CB5E}" presName="rootText" presStyleLbl="node3" presStyleIdx="2" presStyleCnt="4">
        <dgm:presLayoutVars>
          <dgm:chPref val="3"/>
        </dgm:presLayoutVars>
      </dgm:prSet>
      <dgm:spPr/>
    </dgm:pt>
    <dgm:pt modelId="{DF2D05AA-E127-5E4B-B3F9-DF2204BD5695}" type="pres">
      <dgm:prSet presAssocID="{677DC716-558A-FB49-91FF-8EFD2B13CB5E}" presName="rootConnector" presStyleLbl="node3" presStyleIdx="2" presStyleCnt="4"/>
      <dgm:spPr/>
    </dgm:pt>
    <dgm:pt modelId="{8F3C686C-30C5-3B41-B0C7-66F42F79035F}" type="pres">
      <dgm:prSet presAssocID="{677DC716-558A-FB49-91FF-8EFD2B13CB5E}" presName="hierChild4" presStyleCnt="0"/>
      <dgm:spPr/>
    </dgm:pt>
    <dgm:pt modelId="{5CB61C70-275A-0142-9399-ACA2485B790D}" type="pres">
      <dgm:prSet presAssocID="{677DC716-558A-FB49-91FF-8EFD2B13CB5E}" presName="hierChild5" presStyleCnt="0"/>
      <dgm:spPr/>
    </dgm:pt>
    <dgm:pt modelId="{E131DB6E-2FCE-A84C-8CD1-E38CE5C1878C}" type="pres">
      <dgm:prSet presAssocID="{162E9347-CFB8-4D46-9F27-FFA3A90E086A}" presName="Name37" presStyleLbl="parChTrans1D3" presStyleIdx="3" presStyleCnt="4"/>
      <dgm:spPr/>
    </dgm:pt>
    <dgm:pt modelId="{53166E12-160E-7745-9B8F-4EA1F5A2F021}" type="pres">
      <dgm:prSet presAssocID="{08EAA0D5-8D30-C544-9D34-8A8EB2140ABD}" presName="hierRoot2" presStyleCnt="0">
        <dgm:presLayoutVars>
          <dgm:hierBranch val="init"/>
        </dgm:presLayoutVars>
      </dgm:prSet>
      <dgm:spPr/>
    </dgm:pt>
    <dgm:pt modelId="{31311913-4A22-1545-96AC-0B582E21FFBC}" type="pres">
      <dgm:prSet presAssocID="{08EAA0D5-8D30-C544-9D34-8A8EB2140ABD}" presName="rootComposite" presStyleCnt="0"/>
      <dgm:spPr/>
    </dgm:pt>
    <dgm:pt modelId="{110FC66D-9572-B444-8128-40BB48B066D6}" type="pres">
      <dgm:prSet presAssocID="{08EAA0D5-8D30-C544-9D34-8A8EB2140ABD}" presName="rootText" presStyleLbl="node3" presStyleIdx="3" presStyleCnt="4">
        <dgm:presLayoutVars>
          <dgm:chPref val="3"/>
        </dgm:presLayoutVars>
      </dgm:prSet>
      <dgm:spPr/>
    </dgm:pt>
    <dgm:pt modelId="{AAE73CE3-10E2-8848-BB2C-DE37E0D6F197}" type="pres">
      <dgm:prSet presAssocID="{08EAA0D5-8D30-C544-9D34-8A8EB2140ABD}" presName="rootConnector" presStyleLbl="node3" presStyleIdx="3" presStyleCnt="4"/>
      <dgm:spPr/>
    </dgm:pt>
    <dgm:pt modelId="{9B1CFC7C-4348-6C46-A4DE-A5B2EC02A3B3}" type="pres">
      <dgm:prSet presAssocID="{08EAA0D5-8D30-C544-9D34-8A8EB2140ABD}" presName="hierChild4" presStyleCnt="0"/>
      <dgm:spPr/>
    </dgm:pt>
    <dgm:pt modelId="{DE2FBADF-E850-2648-A33C-C231CE32B42C}" type="pres">
      <dgm:prSet presAssocID="{08EAA0D5-8D30-C544-9D34-8A8EB2140ABD}" presName="hierChild5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0BB3CE14-8368-5646-A9B1-DC2D0B16DA5F}" type="presOf" srcId="{9221F19B-6019-E14E-A097-BFACBF6D141D}" destId="{14A7A90D-95C0-6745-B1D1-81033DE4BA54}" srcOrd="0" destOrd="0" presId="urn:microsoft.com/office/officeart/2005/8/layout/orgChart1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9A84F516-E852-644A-B52F-1E40548A74C7}" type="presOf" srcId="{2D1E0A7A-0C4E-C344-A2AA-821A20021E90}" destId="{EAB5CAE2-5896-E640-9E8D-ABA6A5E027EC}" srcOrd="0" destOrd="0" presId="urn:microsoft.com/office/officeart/2005/8/layout/orgChart1"/>
    <dgm:cxn modelId="{77252417-824E-7544-B44E-3EC39C3F8A6D}" type="presOf" srcId="{A9B2CD36-AB97-B74E-A6D5-4DE499FF2E51}" destId="{0E67E6D4-28F3-CD44-8838-909AB6EB0FAD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28B4B133-B263-9540-A9A3-1113331D3B82}" type="presOf" srcId="{0C7F5DEE-58EF-9942-A2DE-F1D125FF353D}" destId="{E94FCDB0-412F-A642-9C36-100DEC53835D}" srcOrd="1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0EBAC634-485B-F441-8D05-C347DE7E32B4}" type="presOf" srcId="{0C7F5DEE-58EF-9942-A2DE-F1D125FF353D}" destId="{D09BE191-D137-F041-9331-55BE72E1098D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7F952538-707B-AE4F-9242-79AC25E680BB}" srcId="{9ED7B111-FE90-7048-96BD-B256EFFBEC7E}" destId="{08EAA0D5-8D30-C544-9D34-8A8EB2140ABD}" srcOrd="3" destOrd="0" parTransId="{162E9347-CFB8-4D46-9F27-FFA3A90E086A}" sibTransId="{04F21C22-63FC-E84B-A157-82F5C5922867}"/>
    <dgm:cxn modelId="{C58BAD3B-E75F-7A45-885F-8849EE48C3F4}" type="presOf" srcId="{162E9347-CFB8-4D46-9F27-FFA3A90E086A}" destId="{E131DB6E-2FCE-A84C-8CD1-E38CE5C1878C}" srcOrd="0" destOrd="0" presId="urn:microsoft.com/office/officeart/2005/8/layout/orgChart1"/>
    <dgm:cxn modelId="{E7E51649-7232-B444-9633-20FC4B8D2163}" type="presOf" srcId="{677DC716-558A-FB49-91FF-8EFD2B13CB5E}" destId="{9E40D515-6124-D544-9DB2-E733E55FAF02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7C21F874-C47B-4E4B-976F-E56DACFBAE3F}" type="presOf" srcId="{A9B2CD36-AB97-B74E-A6D5-4DE499FF2E51}" destId="{53A154F4-CC1C-9246-A749-E209182A8026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72C24D91-BB7A-B446-A7D6-96E74EE29B4C}" type="presOf" srcId="{08EAA0D5-8D30-C544-9D34-8A8EB2140ABD}" destId="{110FC66D-9572-B444-8128-40BB48B066D6}" srcOrd="0" destOrd="0" presId="urn:microsoft.com/office/officeart/2005/8/layout/orgChart1"/>
    <dgm:cxn modelId="{B79DE499-1499-8A4B-8042-DB4E6898106E}" type="presOf" srcId="{677DC716-558A-FB49-91FF-8EFD2B13CB5E}" destId="{DF2D05AA-E127-5E4B-B3F9-DF2204BD5695}" srcOrd="1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05D49DA4-1648-874F-9216-8E00AF82556A}" srcId="{9ED7B111-FE90-7048-96BD-B256EFFBEC7E}" destId="{0C7F5DEE-58EF-9942-A2DE-F1D125FF353D}" srcOrd="1" destOrd="0" parTransId="{9221F19B-6019-E14E-A097-BFACBF6D141D}" sibTransId="{0C6FCF32-C77A-3447-96CD-213DBCD2F0BD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DFC8D9AA-F32F-194C-8938-65869E9ED11C}" type="presOf" srcId="{84C6F99B-1FD3-6140-A74D-CF5DE735E76F}" destId="{AE38DF03-327F-2049-A262-881D3F19D016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FC458ECA-08B0-A643-8E26-2920DBD2F18E}" type="presOf" srcId="{08EAA0D5-8D30-C544-9D34-8A8EB2140ABD}" destId="{AAE73CE3-10E2-8848-BB2C-DE37E0D6F19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7EC8CDF4-6351-3E4C-8A23-94A38E76594A}" srcId="{9ED7B111-FE90-7048-96BD-B256EFFBEC7E}" destId="{A9B2CD36-AB97-B74E-A6D5-4DE499FF2E51}" srcOrd="0" destOrd="0" parTransId="{84C6F99B-1FD3-6140-A74D-CF5DE735E76F}" sibTransId="{35599D5C-571D-3948-9332-FE7032C4EF86}"/>
    <dgm:cxn modelId="{245A3FFA-B854-4D43-9F87-40371E15F24A}" srcId="{9ED7B111-FE90-7048-96BD-B256EFFBEC7E}" destId="{677DC716-558A-FB49-91FF-8EFD2B13CB5E}" srcOrd="2" destOrd="0" parTransId="{2D1E0A7A-0C4E-C344-A2AA-821A20021E90}" sibTransId="{44C14094-F19F-5148-9306-FBC3E4B202FB}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E9E986CF-C06F-1E46-AF4A-349BE5B6DCC3}" type="presParOf" srcId="{EF695AEA-F28C-4C44-BE1F-A5525C4D643A}" destId="{AE38DF03-327F-2049-A262-881D3F19D016}" srcOrd="0" destOrd="0" presId="urn:microsoft.com/office/officeart/2005/8/layout/orgChart1"/>
    <dgm:cxn modelId="{76EE35FD-9778-E344-9685-2B2FCA71B64B}" type="presParOf" srcId="{EF695AEA-F28C-4C44-BE1F-A5525C4D643A}" destId="{2EA72457-E381-644E-AE0E-21BAD283DB55}" srcOrd="1" destOrd="0" presId="urn:microsoft.com/office/officeart/2005/8/layout/orgChart1"/>
    <dgm:cxn modelId="{47350E0D-58B8-2A47-B51D-7F2FE553288A}" type="presParOf" srcId="{2EA72457-E381-644E-AE0E-21BAD283DB55}" destId="{575FF0B5-A2CC-E445-A3FB-B52569B82986}" srcOrd="0" destOrd="0" presId="urn:microsoft.com/office/officeart/2005/8/layout/orgChart1"/>
    <dgm:cxn modelId="{6B5E1C35-5B68-2242-97FF-16986246CD44}" type="presParOf" srcId="{575FF0B5-A2CC-E445-A3FB-B52569B82986}" destId="{53A154F4-CC1C-9246-A749-E209182A8026}" srcOrd="0" destOrd="0" presId="urn:microsoft.com/office/officeart/2005/8/layout/orgChart1"/>
    <dgm:cxn modelId="{3CFC7AE9-4C65-1F4D-A21A-434789F07027}" type="presParOf" srcId="{575FF0B5-A2CC-E445-A3FB-B52569B82986}" destId="{0E67E6D4-28F3-CD44-8838-909AB6EB0FAD}" srcOrd="1" destOrd="0" presId="urn:microsoft.com/office/officeart/2005/8/layout/orgChart1"/>
    <dgm:cxn modelId="{049ACAD8-11A9-1949-ABE4-3C12C202256F}" type="presParOf" srcId="{2EA72457-E381-644E-AE0E-21BAD283DB55}" destId="{3136480C-29DE-8A48-920F-412C7337FEDE}" srcOrd="1" destOrd="0" presId="urn:microsoft.com/office/officeart/2005/8/layout/orgChart1"/>
    <dgm:cxn modelId="{027EAFFA-0A2E-CB4E-B2B1-8D0B130C0A7B}" type="presParOf" srcId="{2EA72457-E381-644E-AE0E-21BAD283DB55}" destId="{B647DB33-B36C-2E40-99DD-BA0DAE2B4F81}" srcOrd="2" destOrd="0" presId="urn:microsoft.com/office/officeart/2005/8/layout/orgChart1"/>
    <dgm:cxn modelId="{47CC5F3E-5112-5540-B860-08E81FD0D649}" type="presParOf" srcId="{EF695AEA-F28C-4C44-BE1F-A5525C4D643A}" destId="{14A7A90D-95C0-6745-B1D1-81033DE4BA54}" srcOrd="2" destOrd="0" presId="urn:microsoft.com/office/officeart/2005/8/layout/orgChart1"/>
    <dgm:cxn modelId="{B4B9E1B4-B5A8-3A45-B7DA-9305FE5A114E}" type="presParOf" srcId="{EF695AEA-F28C-4C44-BE1F-A5525C4D643A}" destId="{0000FE48-8406-C04B-9F71-4EE6F7574F4A}" srcOrd="3" destOrd="0" presId="urn:microsoft.com/office/officeart/2005/8/layout/orgChart1"/>
    <dgm:cxn modelId="{7ADC7CA4-3C8A-C84B-A6E7-00796F68CFB2}" type="presParOf" srcId="{0000FE48-8406-C04B-9F71-4EE6F7574F4A}" destId="{9E918444-FEEE-B24C-ADBC-2C4DF32D31AC}" srcOrd="0" destOrd="0" presId="urn:microsoft.com/office/officeart/2005/8/layout/orgChart1"/>
    <dgm:cxn modelId="{4BBAC075-CB8B-AE47-8269-EFFA5624A5FF}" type="presParOf" srcId="{9E918444-FEEE-B24C-ADBC-2C4DF32D31AC}" destId="{D09BE191-D137-F041-9331-55BE72E1098D}" srcOrd="0" destOrd="0" presId="urn:microsoft.com/office/officeart/2005/8/layout/orgChart1"/>
    <dgm:cxn modelId="{CE4EFED8-00F2-C940-8859-9258CED79B47}" type="presParOf" srcId="{9E918444-FEEE-B24C-ADBC-2C4DF32D31AC}" destId="{E94FCDB0-412F-A642-9C36-100DEC53835D}" srcOrd="1" destOrd="0" presId="urn:microsoft.com/office/officeart/2005/8/layout/orgChart1"/>
    <dgm:cxn modelId="{16980428-512F-0546-B82B-D42D419D557F}" type="presParOf" srcId="{0000FE48-8406-C04B-9F71-4EE6F7574F4A}" destId="{B59617F0-7532-8C42-A5CF-0FD7848384DF}" srcOrd="1" destOrd="0" presId="urn:microsoft.com/office/officeart/2005/8/layout/orgChart1"/>
    <dgm:cxn modelId="{3ECA5996-B9D0-D249-BDAA-98B89BF4AF17}" type="presParOf" srcId="{0000FE48-8406-C04B-9F71-4EE6F7574F4A}" destId="{321159A1-84A4-B741-BC0A-595D06D0E6A4}" srcOrd="2" destOrd="0" presId="urn:microsoft.com/office/officeart/2005/8/layout/orgChart1"/>
    <dgm:cxn modelId="{AACC0DAC-E6D7-AD40-851B-6F612350A0A2}" type="presParOf" srcId="{EF695AEA-F28C-4C44-BE1F-A5525C4D643A}" destId="{EAB5CAE2-5896-E640-9E8D-ABA6A5E027EC}" srcOrd="4" destOrd="0" presId="urn:microsoft.com/office/officeart/2005/8/layout/orgChart1"/>
    <dgm:cxn modelId="{848F5B46-3160-C746-B06E-35AA0179211C}" type="presParOf" srcId="{EF695AEA-F28C-4C44-BE1F-A5525C4D643A}" destId="{67D38677-9B0D-2A4A-9181-E4FD0E398554}" srcOrd="5" destOrd="0" presId="urn:microsoft.com/office/officeart/2005/8/layout/orgChart1"/>
    <dgm:cxn modelId="{576C391B-8E3A-2144-AE3E-40E681D88D70}" type="presParOf" srcId="{67D38677-9B0D-2A4A-9181-E4FD0E398554}" destId="{F09A42EB-9D24-4B48-A559-F96CDCFDC8C1}" srcOrd="0" destOrd="0" presId="urn:microsoft.com/office/officeart/2005/8/layout/orgChart1"/>
    <dgm:cxn modelId="{8EAB5C17-FC86-1449-9C74-2E2004F6EE16}" type="presParOf" srcId="{F09A42EB-9D24-4B48-A559-F96CDCFDC8C1}" destId="{9E40D515-6124-D544-9DB2-E733E55FAF02}" srcOrd="0" destOrd="0" presId="urn:microsoft.com/office/officeart/2005/8/layout/orgChart1"/>
    <dgm:cxn modelId="{8457EE53-1489-6346-8BDF-83C673C81C41}" type="presParOf" srcId="{F09A42EB-9D24-4B48-A559-F96CDCFDC8C1}" destId="{DF2D05AA-E127-5E4B-B3F9-DF2204BD5695}" srcOrd="1" destOrd="0" presId="urn:microsoft.com/office/officeart/2005/8/layout/orgChart1"/>
    <dgm:cxn modelId="{AB344D63-566F-C84A-980F-19B06CFA328F}" type="presParOf" srcId="{67D38677-9B0D-2A4A-9181-E4FD0E398554}" destId="{8F3C686C-30C5-3B41-B0C7-66F42F79035F}" srcOrd="1" destOrd="0" presId="urn:microsoft.com/office/officeart/2005/8/layout/orgChart1"/>
    <dgm:cxn modelId="{6D6804FD-CD5F-2C4F-88E2-9DEE8DC65E42}" type="presParOf" srcId="{67D38677-9B0D-2A4A-9181-E4FD0E398554}" destId="{5CB61C70-275A-0142-9399-ACA2485B790D}" srcOrd="2" destOrd="0" presId="urn:microsoft.com/office/officeart/2005/8/layout/orgChart1"/>
    <dgm:cxn modelId="{7FE8A3F4-E185-8140-977B-51962A649CB2}" type="presParOf" srcId="{EF695AEA-F28C-4C44-BE1F-A5525C4D643A}" destId="{E131DB6E-2FCE-A84C-8CD1-E38CE5C1878C}" srcOrd="6" destOrd="0" presId="urn:microsoft.com/office/officeart/2005/8/layout/orgChart1"/>
    <dgm:cxn modelId="{B051F4C2-3493-6646-9343-FB6A08F789E6}" type="presParOf" srcId="{EF695AEA-F28C-4C44-BE1F-A5525C4D643A}" destId="{53166E12-160E-7745-9B8F-4EA1F5A2F021}" srcOrd="7" destOrd="0" presId="urn:microsoft.com/office/officeart/2005/8/layout/orgChart1"/>
    <dgm:cxn modelId="{EB4ECA03-90DB-8B45-8667-F36C37A9A146}" type="presParOf" srcId="{53166E12-160E-7745-9B8F-4EA1F5A2F021}" destId="{31311913-4A22-1545-96AC-0B582E21FFBC}" srcOrd="0" destOrd="0" presId="urn:microsoft.com/office/officeart/2005/8/layout/orgChart1"/>
    <dgm:cxn modelId="{3CD63D59-D514-CF48-B37C-E6A1FE23F20B}" type="presParOf" srcId="{31311913-4A22-1545-96AC-0B582E21FFBC}" destId="{110FC66D-9572-B444-8128-40BB48B066D6}" srcOrd="0" destOrd="0" presId="urn:microsoft.com/office/officeart/2005/8/layout/orgChart1"/>
    <dgm:cxn modelId="{4A2539CB-A33C-5047-8429-75FECF1F0763}" type="presParOf" srcId="{31311913-4A22-1545-96AC-0B582E21FFBC}" destId="{AAE73CE3-10E2-8848-BB2C-DE37E0D6F197}" srcOrd="1" destOrd="0" presId="urn:microsoft.com/office/officeart/2005/8/layout/orgChart1"/>
    <dgm:cxn modelId="{F3913702-92EA-F540-B281-9DC97CA8C626}" type="presParOf" srcId="{53166E12-160E-7745-9B8F-4EA1F5A2F021}" destId="{9B1CFC7C-4348-6C46-A4DE-A5B2EC02A3B3}" srcOrd="1" destOrd="0" presId="urn:microsoft.com/office/officeart/2005/8/layout/orgChart1"/>
    <dgm:cxn modelId="{281794D4-81C4-A948-AA17-0059B413A03D}" type="presParOf" srcId="{53166E12-160E-7745-9B8F-4EA1F5A2F021}" destId="{DE2FBADF-E850-2648-A33C-C231CE32B42C}" srcOrd="2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27AE1A-3498-594E-B8D0-6F124C43E88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E98CADCE-A9B8-5A48-B525-8EF53BFDBAC6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Ziekenhuis</a:t>
          </a:r>
        </a:p>
      </dgm:t>
    </dgm:pt>
    <dgm:pt modelId="{6D0D362D-6748-4F45-9F3A-C3BD03A02D15}" type="parTrans" cxnId="{249C3FA1-1F60-0E4B-99DD-9ADD98658054}">
      <dgm:prSet/>
      <dgm:spPr/>
      <dgm:t>
        <a:bodyPr/>
        <a:lstStyle/>
        <a:p>
          <a:endParaRPr lang="nl-NL"/>
        </a:p>
      </dgm:t>
    </dgm:pt>
    <dgm:pt modelId="{C85839C1-E036-D24E-8AE0-254FE2D31A07}" type="sibTrans" cxnId="{249C3FA1-1F60-0E4B-99DD-9ADD98658054}">
      <dgm:prSet/>
      <dgm:spPr/>
      <dgm:t>
        <a:bodyPr/>
        <a:lstStyle/>
        <a:p>
          <a:endParaRPr lang="nl-NL"/>
        </a:p>
      </dgm:t>
    </dgm:pt>
    <dgm:pt modelId="{77145842-7CDE-F848-BAC1-D14D77A0A9AA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Apotheek</a:t>
          </a:r>
        </a:p>
      </dgm:t>
    </dgm:pt>
    <dgm:pt modelId="{851D9076-19B4-AE49-BEEA-968F3E4AA244}" type="parTrans" cxnId="{CEB57AC3-E120-0A40-BFED-6F1A707D0C79}">
      <dgm:prSet/>
      <dgm:spPr/>
      <dgm:t>
        <a:bodyPr/>
        <a:lstStyle/>
        <a:p>
          <a:endParaRPr lang="nl-NL"/>
        </a:p>
      </dgm:t>
    </dgm:pt>
    <dgm:pt modelId="{AB47CA24-319E-1F40-8709-214227AAD851}" type="sibTrans" cxnId="{CEB57AC3-E120-0A40-BFED-6F1A707D0C79}">
      <dgm:prSet/>
      <dgm:spPr/>
      <dgm:t>
        <a:bodyPr/>
        <a:lstStyle/>
        <a:p>
          <a:endParaRPr lang="nl-NL"/>
        </a:p>
      </dgm:t>
    </dgm:pt>
    <dgm:pt modelId="{70989411-D795-1644-8882-92F896961F14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Informatica</a:t>
          </a:r>
        </a:p>
      </dgm:t>
    </dgm:pt>
    <dgm:pt modelId="{F1793081-A18D-FC48-BA1E-5B9D555F7E15}" type="parTrans" cxnId="{32943101-E8A2-584F-BCF6-71D758F029A1}">
      <dgm:prSet/>
      <dgm:spPr/>
      <dgm:t>
        <a:bodyPr/>
        <a:lstStyle/>
        <a:p>
          <a:endParaRPr lang="nl-NL"/>
        </a:p>
      </dgm:t>
    </dgm:pt>
    <dgm:pt modelId="{BB6F7281-5C3B-9A47-AF37-1659757B6DBE}" type="sibTrans" cxnId="{32943101-E8A2-584F-BCF6-71D758F029A1}">
      <dgm:prSet/>
      <dgm:spPr/>
      <dgm:t>
        <a:bodyPr/>
        <a:lstStyle/>
        <a:p>
          <a:endParaRPr lang="nl-NL"/>
        </a:p>
      </dgm:t>
    </dgm:pt>
    <dgm:pt modelId="{2A2829C6-1269-9440-919F-6952AF015845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HR</a:t>
          </a:r>
        </a:p>
      </dgm:t>
    </dgm:pt>
    <dgm:pt modelId="{4F210366-1690-FF43-AA57-D29F2465B3BC}" type="parTrans" cxnId="{229F62F2-1556-1443-8B72-79334D4E0CF7}">
      <dgm:prSet/>
      <dgm:spPr/>
      <dgm:t>
        <a:bodyPr/>
        <a:lstStyle/>
        <a:p>
          <a:endParaRPr lang="nl-NL"/>
        </a:p>
      </dgm:t>
    </dgm:pt>
    <dgm:pt modelId="{FF271072-E109-F146-9BBB-9851A72EDF4D}" type="sibTrans" cxnId="{229F62F2-1556-1443-8B72-79334D4E0CF7}">
      <dgm:prSet/>
      <dgm:spPr/>
      <dgm:t>
        <a:bodyPr/>
        <a:lstStyle/>
        <a:p>
          <a:endParaRPr lang="nl-NL"/>
        </a:p>
      </dgm:t>
    </dgm:pt>
    <dgm:pt modelId="{F70DA0EF-3C02-C141-9998-C84B9AED255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Stafmedewerkers</a:t>
          </a:r>
        </a:p>
      </dgm:t>
    </dgm:pt>
    <dgm:pt modelId="{67BDAB0F-156F-C049-9B76-AAE077F44895}" type="parTrans" cxnId="{6C77F60E-1511-564A-B0B7-F8F6E423F79D}">
      <dgm:prSet/>
      <dgm:spPr/>
      <dgm:t>
        <a:bodyPr/>
        <a:lstStyle/>
        <a:p>
          <a:endParaRPr lang="nl-NL"/>
        </a:p>
      </dgm:t>
    </dgm:pt>
    <dgm:pt modelId="{003D1185-0CDD-D848-B13B-A05EFBDD46D8}" type="sibTrans" cxnId="{6C77F60E-1511-564A-B0B7-F8F6E423F79D}">
      <dgm:prSet/>
      <dgm:spPr/>
      <dgm:t>
        <a:bodyPr/>
        <a:lstStyle/>
        <a:p>
          <a:endParaRPr lang="nl-NL"/>
        </a:p>
      </dgm:t>
    </dgm:pt>
    <dgm:pt modelId="{7F0360F5-CC39-BC4B-801C-0EFBB830B777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Financiën </a:t>
          </a:r>
        </a:p>
      </dgm:t>
    </dgm:pt>
    <dgm:pt modelId="{D7BC66FE-A7D7-CA43-ADE3-725F6BB83F87}" type="parTrans" cxnId="{A2B174AD-1009-B540-AA9C-3D151463812F}">
      <dgm:prSet/>
      <dgm:spPr/>
      <dgm:t>
        <a:bodyPr/>
        <a:lstStyle/>
        <a:p>
          <a:endParaRPr lang="nl-NL"/>
        </a:p>
      </dgm:t>
    </dgm:pt>
    <dgm:pt modelId="{5BF33A89-3427-474E-8FD9-EF99DB29B87F}" type="sibTrans" cxnId="{A2B174AD-1009-B540-AA9C-3D151463812F}">
      <dgm:prSet/>
      <dgm:spPr/>
      <dgm:t>
        <a:bodyPr/>
        <a:lstStyle/>
        <a:p>
          <a:endParaRPr lang="nl-NL"/>
        </a:p>
      </dgm:t>
    </dgm:pt>
    <dgm:pt modelId="{38F55E41-B147-5446-B412-482ED2C6E8D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Facility </a:t>
          </a:r>
          <a:r>
            <a:rPr lang="nl-NL" dirty="0" err="1">
              <a:latin typeface="Proxima Nova Rg" panose="02000506030000020004" pitchFamily="2" charset="77"/>
            </a:rPr>
            <a:t>Mgt</a:t>
          </a:r>
          <a:endParaRPr lang="nl-NL" dirty="0">
            <a:latin typeface="Proxima Nova Rg" panose="02000506030000020004" pitchFamily="2" charset="77"/>
          </a:endParaRPr>
        </a:p>
      </dgm:t>
    </dgm:pt>
    <dgm:pt modelId="{E8BE968E-82CE-0541-B837-ED069DA7D6DE}" type="parTrans" cxnId="{8559D614-72D5-CE43-A427-6C049104EDC8}">
      <dgm:prSet/>
      <dgm:spPr/>
      <dgm:t>
        <a:bodyPr/>
        <a:lstStyle/>
        <a:p>
          <a:endParaRPr lang="nl-NL"/>
        </a:p>
      </dgm:t>
    </dgm:pt>
    <dgm:pt modelId="{8F4B970D-994D-7649-83D2-3A369D270AA3}" type="sibTrans" cxnId="{8559D614-72D5-CE43-A427-6C049104EDC8}">
      <dgm:prSet/>
      <dgm:spPr/>
      <dgm:t>
        <a:bodyPr/>
        <a:lstStyle/>
        <a:p>
          <a:endParaRPr lang="nl-NL"/>
        </a:p>
      </dgm:t>
    </dgm:pt>
    <dgm:pt modelId="{9ED7B111-FE90-7048-96BD-B256EFFBEC7E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Medisch</a:t>
          </a:r>
        </a:p>
      </dgm:t>
    </dgm:pt>
    <dgm:pt modelId="{9D9E196A-C9F4-F94E-ADC5-05FB270B3B7E}" type="parTrans" cxnId="{1B828A1C-95F4-884F-A8D9-64949722937B}">
      <dgm:prSet/>
      <dgm:spPr/>
      <dgm:t>
        <a:bodyPr/>
        <a:lstStyle/>
        <a:p>
          <a:endParaRPr lang="nl-NL"/>
        </a:p>
      </dgm:t>
    </dgm:pt>
    <dgm:pt modelId="{5100ADDC-3E09-C44F-B4D3-B616C78AE08F}" type="sibTrans" cxnId="{1B828A1C-95F4-884F-A8D9-64949722937B}">
      <dgm:prSet/>
      <dgm:spPr/>
      <dgm:t>
        <a:bodyPr/>
        <a:lstStyle/>
        <a:p>
          <a:endParaRPr lang="nl-NL"/>
        </a:p>
      </dgm:t>
    </dgm:pt>
    <dgm:pt modelId="{790CE47D-95D8-0048-9592-57D648553E91}">
      <dgm:prSet phldrT="[Tekst]"/>
      <dgm:spPr/>
      <dgm:t>
        <a:bodyPr/>
        <a:lstStyle/>
        <a:p>
          <a:r>
            <a:rPr lang="nl-NL" dirty="0">
              <a:latin typeface="Proxima Nova Rg" panose="02000506030000020004" pitchFamily="2" charset="77"/>
            </a:rPr>
            <a:t>Zorg</a:t>
          </a:r>
        </a:p>
      </dgm:t>
    </dgm:pt>
    <dgm:pt modelId="{BEB385A8-827C-AC4D-9898-C3D7C18FD4E7}" type="parTrans" cxnId="{2304C48C-E914-184F-AE2B-9EDA85D25206}">
      <dgm:prSet/>
      <dgm:spPr/>
      <dgm:t>
        <a:bodyPr/>
        <a:lstStyle/>
        <a:p>
          <a:endParaRPr lang="nl-NL"/>
        </a:p>
      </dgm:t>
    </dgm:pt>
    <dgm:pt modelId="{CE47E411-5827-814A-83AF-34AEC8C56A97}" type="sibTrans" cxnId="{2304C48C-E914-184F-AE2B-9EDA85D25206}">
      <dgm:prSet/>
      <dgm:spPr/>
      <dgm:t>
        <a:bodyPr/>
        <a:lstStyle/>
        <a:p>
          <a:endParaRPr lang="nl-NL"/>
        </a:p>
      </dgm:t>
    </dgm:pt>
    <dgm:pt modelId="{A9B2CD36-AB97-B74E-A6D5-4DE499FF2E51}">
      <dgm:prSet phldrT="[Tekst]"/>
      <dgm:spPr/>
      <dgm:t>
        <a:bodyPr/>
        <a:lstStyle/>
        <a:p>
          <a:r>
            <a:rPr lang="nl-NL" dirty="0"/>
            <a:t>Labo</a:t>
          </a:r>
        </a:p>
      </dgm:t>
    </dgm:pt>
    <dgm:pt modelId="{84C6F99B-1FD3-6140-A74D-CF5DE735E76F}" type="parTrans" cxnId="{7EC8CDF4-6351-3E4C-8A23-94A38E76594A}">
      <dgm:prSet/>
      <dgm:spPr/>
      <dgm:t>
        <a:bodyPr/>
        <a:lstStyle/>
        <a:p>
          <a:endParaRPr lang="nl-NL"/>
        </a:p>
      </dgm:t>
    </dgm:pt>
    <dgm:pt modelId="{35599D5C-571D-3948-9332-FE7032C4EF86}" type="sibTrans" cxnId="{7EC8CDF4-6351-3E4C-8A23-94A38E76594A}">
      <dgm:prSet/>
      <dgm:spPr/>
      <dgm:t>
        <a:bodyPr/>
        <a:lstStyle/>
        <a:p>
          <a:endParaRPr lang="nl-NL"/>
        </a:p>
      </dgm:t>
    </dgm:pt>
    <dgm:pt modelId="{0C7F5DEE-58EF-9942-A2DE-F1D125FF353D}">
      <dgm:prSet phldrT="[Tekst]"/>
      <dgm:spPr/>
      <dgm:t>
        <a:bodyPr/>
        <a:lstStyle/>
        <a:p>
          <a:r>
            <a:rPr lang="nl-NL" dirty="0"/>
            <a:t>Inwendige ziekten</a:t>
          </a:r>
        </a:p>
      </dgm:t>
    </dgm:pt>
    <dgm:pt modelId="{9221F19B-6019-E14E-A097-BFACBF6D141D}" type="parTrans" cxnId="{05D49DA4-1648-874F-9216-8E00AF82556A}">
      <dgm:prSet/>
      <dgm:spPr/>
      <dgm:t>
        <a:bodyPr/>
        <a:lstStyle/>
        <a:p>
          <a:endParaRPr lang="nl-NL"/>
        </a:p>
      </dgm:t>
    </dgm:pt>
    <dgm:pt modelId="{0C6FCF32-C77A-3447-96CD-213DBCD2F0BD}" type="sibTrans" cxnId="{05D49DA4-1648-874F-9216-8E00AF82556A}">
      <dgm:prSet/>
      <dgm:spPr/>
      <dgm:t>
        <a:bodyPr/>
        <a:lstStyle/>
        <a:p>
          <a:endParaRPr lang="nl-NL"/>
        </a:p>
      </dgm:t>
    </dgm:pt>
    <dgm:pt modelId="{677DC716-558A-FB49-91FF-8EFD2B13CB5E}">
      <dgm:prSet phldrT="[Tekst]"/>
      <dgm:spPr/>
      <dgm:t>
        <a:bodyPr/>
        <a:lstStyle/>
        <a:p>
          <a:r>
            <a:rPr lang="nl-NL" dirty="0"/>
            <a:t>Neurochirurgie</a:t>
          </a:r>
        </a:p>
      </dgm:t>
    </dgm:pt>
    <dgm:pt modelId="{2D1E0A7A-0C4E-C344-A2AA-821A20021E90}" type="parTrans" cxnId="{245A3FFA-B854-4D43-9F87-40371E15F24A}">
      <dgm:prSet/>
      <dgm:spPr/>
      <dgm:t>
        <a:bodyPr/>
        <a:lstStyle/>
        <a:p>
          <a:endParaRPr lang="nl-NL"/>
        </a:p>
      </dgm:t>
    </dgm:pt>
    <dgm:pt modelId="{44C14094-F19F-5148-9306-FBC3E4B202FB}" type="sibTrans" cxnId="{245A3FFA-B854-4D43-9F87-40371E15F24A}">
      <dgm:prSet/>
      <dgm:spPr/>
      <dgm:t>
        <a:bodyPr/>
        <a:lstStyle/>
        <a:p>
          <a:endParaRPr lang="nl-NL"/>
        </a:p>
      </dgm:t>
    </dgm:pt>
    <dgm:pt modelId="{08EAA0D5-8D30-C544-9D34-8A8EB2140ABD}">
      <dgm:prSet phldrT="[Tekst]"/>
      <dgm:spPr/>
      <dgm:t>
        <a:bodyPr/>
        <a:lstStyle/>
        <a:p>
          <a:r>
            <a:rPr lang="nl-NL" dirty="0"/>
            <a:t>Spoedgevallen</a:t>
          </a:r>
        </a:p>
      </dgm:t>
    </dgm:pt>
    <dgm:pt modelId="{162E9347-CFB8-4D46-9F27-FFA3A90E086A}" type="parTrans" cxnId="{7F952538-707B-AE4F-9242-79AC25E680BB}">
      <dgm:prSet/>
      <dgm:spPr/>
      <dgm:t>
        <a:bodyPr/>
        <a:lstStyle/>
        <a:p>
          <a:endParaRPr lang="nl-NL"/>
        </a:p>
      </dgm:t>
    </dgm:pt>
    <dgm:pt modelId="{04F21C22-63FC-E84B-A157-82F5C5922867}" type="sibTrans" cxnId="{7F952538-707B-AE4F-9242-79AC25E680BB}">
      <dgm:prSet/>
      <dgm:spPr/>
      <dgm:t>
        <a:bodyPr/>
        <a:lstStyle/>
        <a:p>
          <a:endParaRPr lang="nl-NL"/>
        </a:p>
      </dgm:t>
    </dgm:pt>
    <dgm:pt modelId="{B3C897C8-DA8E-3A4E-9C0F-400493E9186B}" type="pres">
      <dgm:prSet presAssocID="{A227AE1A-3498-594E-B8D0-6F124C43E8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A4DD346-DDCA-664F-9677-668C3C2CAAE3}" type="pres">
      <dgm:prSet presAssocID="{E98CADCE-A9B8-5A48-B525-8EF53BFDBAC6}" presName="hierRoot1" presStyleCnt="0">
        <dgm:presLayoutVars>
          <dgm:hierBranch val="init"/>
        </dgm:presLayoutVars>
      </dgm:prSet>
      <dgm:spPr/>
    </dgm:pt>
    <dgm:pt modelId="{EF0D8913-6035-6748-ADB5-4CD9458FABB8}" type="pres">
      <dgm:prSet presAssocID="{E98CADCE-A9B8-5A48-B525-8EF53BFDBAC6}" presName="rootComposite1" presStyleCnt="0"/>
      <dgm:spPr/>
    </dgm:pt>
    <dgm:pt modelId="{BBE41EE8-9585-A54F-B061-B52F84112442}" type="pres">
      <dgm:prSet presAssocID="{E98CADCE-A9B8-5A48-B525-8EF53BFDBAC6}" presName="rootText1" presStyleLbl="node0" presStyleIdx="0" presStyleCnt="1" custLinFactNeighborX="-141" custLinFactNeighborY="1930">
        <dgm:presLayoutVars>
          <dgm:chPref val="3"/>
        </dgm:presLayoutVars>
      </dgm:prSet>
      <dgm:spPr/>
    </dgm:pt>
    <dgm:pt modelId="{F38AA550-5480-5B43-B4DF-0E4581DBB118}" type="pres">
      <dgm:prSet presAssocID="{E98CADCE-A9B8-5A48-B525-8EF53BFDBAC6}" presName="rootConnector1" presStyleLbl="node1" presStyleIdx="0" presStyleCnt="0"/>
      <dgm:spPr/>
    </dgm:pt>
    <dgm:pt modelId="{CB889F02-DFFF-234E-B864-B671C34B4FD9}" type="pres">
      <dgm:prSet presAssocID="{E98CADCE-A9B8-5A48-B525-8EF53BFDBAC6}" presName="hierChild2" presStyleCnt="0"/>
      <dgm:spPr/>
    </dgm:pt>
    <dgm:pt modelId="{DBF83778-197F-FC40-A3A4-27AC57B8D5EF}" type="pres">
      <dgm:prSet presAssocID="{851D9076-19B4-AE49-BEEA-968F3E4AA244}" presName="Name37" presStyleLbl="parChTrans1D2" presStyleIdx="0" presStyleCnt="8"/>
      <dgm:spPr/>
    </dgm:pt>
    <dgm:pt modelId="{AB9A9CC0-FA57-4040-8A97-FD878F5131BF}" type="pres">
      <dgm:prSet presAssocID="{77145842-7CDE-F848-BAC1-D14D77A0A9AA}" presName="hierRoot2" presStyleCnt="0">
        <dgm:presLayoutVars>
          <dgm:hierBranch val="init"/>
        </dgm:presLayoutVars>
      </dgm:prSet>
      <dgm:spPr/>
    </dgm:pt>
    <dgm:pt modelId="{DE47EB3B-2663-3944-8388-A852A0989EF9}" type="pres">
      <dgm:prSet presAssocID="{77145842-7CDE-F848-BAC1-D14D77A0A9AA}" presName="rootComposite" presStyleCnt="0"/>
      <dgm:spPr/>
    </dgm:pt>
    <dgm:pt modelId="{09CF76B1-04FE-F841-BC98-9E5A184B0BA8}" type="pres">
      <dgm:prSet presAssocID="{77145842-7CDE-F848-BAC1-D14D77A0A9AA}" presName="rootText" presStyleLbl="node2" presStyleIdx="0" presStyleCnt="8">
        <dgm:presLayoutVars>
          <dgm:chPref val="3"/>
        </dgm:presLayoutVars>
      </dgm:prSet>
      <dgm:spPr/>
    </dgm:pt>
    <dgm:pt modelId="{87186C28-8088-314B-8C9C-4AA82C413AD1}" type="pres">
      <dgm:prSet presAssocID="{77145842-7CDE-F848-BAC1-D14D77A0A9AA}" presName="rootConnector" presStyleLbl="node2" presStyleIdx="0" presStyleCnt="8"/>
      <dgm:spPr/>
    </dgm:pt>
    <dgm:pt modelId="{17A928AD-4C1E-E14E-8BE1-FD60F7D1F1E0}" type="pres">
      <dgm:prSet presAssocID="{77145842-7CDE-F848-BAC1-D14D77A0A9AA}" presName="hierChild4" presStyleCnt="0"/>
      <dgm:spPr/>
    </dgm:pt>
    <dgm:pt modelId="{243AC39F-0AB9-2B47-9395-2AB1CEA60C4C}" type="pres">
      <dgm:prSet presAssocID="{77145842-7CDE-F848-BAC1-D14D77A0A9AA}" presName="hierChild5" presStyleCnt="0"/>
      <dgm:spPr/>
    </dgm:pt>
    <dgm:pt modelId="{786819C1-5E34-1E4E-8B3C-C2F435B3A1EF}" type="pres">
      <dgm:prSet presAssocID="{F1793081-A18D-FC48-BA1E-5B9D555F7E15}" presName="Name37" presStyleLbl="parChTrans1D2" presStyleIdx="1" presStyleCnt="8"/>
      <dgm:spPr/>
    </dgm:pt>
    <dgm:pt modelId="{CC3CF934-FDD8-0940-A7A4-0FD64BF15A6B}" type="pres">
      <dgm:prSet presAssocID="{70989411-D795-1644-8882-92F896961F14}" presName="hierRoot2" presStyleCnt="0">
        <dgm:presLayoutVars>
          <dgm:hierBranch val="init"/>
        </dgm:presLayoutVars>
      </dgm:prSet>
      <dgm:spPr/>
    </dgm:pt>
    <dgm:pt modelId="{A3FA6C41-235F-B141-A790-21BBB1A5A1D3}" type="pres">
      <dgm:prSet presAssocID="{70989411-D795-1644-8882-92F896961F14}" presName="rootComposite" presStyleCnt="0"/>
      <dgm:spPr/>
    </dgm:pt>
    <dgm:pt modelId="{E4EFCF62-90C5-4640-9FF5-2C97F624F90F}" type="pres">
      <dgm:prSet presAssocID="{70989411-D795-1644-8882-92F896961F14}" presName="rootText" presStyleLbl="node2" presStyleIdx="1" presStyleCnt="8">
        <dgm:presLayoutVars>
          <dgm:chPref val="3"/>
        </dgm:presLayoutVars>
      </dgm:prSet>
      <dgm:spPr/>
    </dgm:pt>
    <dgm:pt modelId="{55093789-9ACF-CF41-85EE-05173E640449}" type="pres">
      <dgm:prSet presAssocID="{70989411-D795-1644-8882-92F896961F14}" presName="rootConnector" presStyleLbl="node2" presStyleIdx="1" presStyleCnt="8"/>
      <dgm:spPr/>
    </dgm:pt>
    <dgm:pt modelId="{85C8A04F-4C4D-5843-B1BE-01B51D7273C6}" type="pres">
      <dgm:prSet presAssocID="{70989411-D795-1644-8882-92F896961F14}" presName="hierChild4" presStyleCnt="0"/>
      <dgm:spPr/>
    </dgm:pt>
    <dgm:pt modelId="{B1704BF7-1FE7-4947-8180-23C4EC499A9C}" type="pres">
      <dgm:prSet presAssocID="{70989411-D795-1644-8882-92F896961F14}" presName="hierChild5" presStyleCnt="0"/>
      <dgm:spPr/>
    </dgm:pt>
    <dgm:pt modelId="{A1F1F714-21D4-F049-8C39-B91B6F356427}" type="pres">
      <dgm:prSet presAssocID="{4F210366-1690-FF43-AA57-D29F2465B3BC}" presName="Name37" presStyleLbl="parChTrans1D2" presStyleIdx="2" presStyleCnt="8"/>
      <dgm:spPr/>
    </dgm:pt>
    <dgm:pt modelId="{C46AF078-AFA0-434F-B0E5-59D3FC2AC39D}" type="pres">
      <dgm:prSet presAssocID="{2A2829C6-1269-9440-919F-6952AF015845}" presName="hierRoot2" presStyleCnt="0">
        <dgm:presLayoutVars>
          <dgm:hierBranch val="init"/>
        </dgm:presLayoutVars>
      </dgm:prSet>
      <dgm:spPr/>
    </dgm:pt>
    <dgm:pt modelId="{CE2F1F01-08A9-644F-A20F-47C8EDD31EAA}" type="pres">
      <dgm:prSet presAssocID="{2A2829C6-1269-9440-919F-6952AF015845}" presName="rootComposite" presStyleCnt="0"/>
      <dgm:spPr/>
    </dgm:pt>
    <dgm:pt modelId="{56A0A727-298B-3949-A965-90D94B2E0949}" type="pres">
      <dgm:prSet presAssocID="{2A2829C6-1269-9440-919F-6952AF015845}" presName="rootText" presStyleLbl="node2" presStyleIdx="2" presStyleCnt="8">
        <dgm:presLayoutVars>
          <dgm:chPref val="3"/>
        </dgm:presLayoutVars>
      </dgm:prSet>
      <dgm:spPr/>
    </dgm:pt>
    <dgm:pt modelId="{36B1D5E8-2AB2-6848-9A4A-7E64DED3395A}" type="pres">
      <dgm:prSet presAssocID="{2A2829C6-1269-9440-919F-6952AF015845}" presName="rootConnector" presStyleLbl="node2" presStyleIdx="2" presStyleCnt="8"/>
      <dgm:spPr/>
    </dgm:pt>
    <dgm:pt modelId="{D3EE1DAF-172F-3F47-B779-8ACCC0209F8F}" type="pres">
      <dgm:prSet presAssocID="{2A2829C6-1269-9440-919F-6952AF015845}" presName="hierChild4" presStyleCnt="0"/>
      <dgm:spPr/>
    </dgm:pt>
    <dgm:pt modelId="{80EFF188-0F57-8240-A8F0-CECF8EC124BF}" type="pres">
      <dgm:prSet presAssocID="{2A2829C6-1269-9440-919F-6952AF015845}" presName="hierChild5" presStyleCnt="0"/>
      <dgm:spPr/>
    </dgm:pt>
    <dgm:pt modelId="{1D9918DF-B395-9A49-A6DD-01BC4C7DEF2B}" type="pres">
      <dgm:prSet presAssocID="{67BDAB0F-156F-C049-9B76-AAE077F44895}" presName="Name37" presStyleLbl="parChTrans1D2" presStyleIdx="3" presStyleCnt="8"/>
      <dgm:spPr/>
    </dgm:pt>
    <dgm:pt modelId="{417BBB76-C655-4D46-BB4E-AB8619CE2114}" type="pres">
      <dgm:prSet presAssocID="{F70DA0EF-3C02-C141-9998-C84B9AED2551}" presName="hierRoot2" presStyleCnt="0">
        <dgm:presLayoutVars>
          <dgm:hierBranch val="init"/>
        </dgm:presLayoutVars>
      </dgm:prSet>
      <dgm:spPr/>
    </dgm:pt>
    <dgm:pt modelId="{FF7E9771-7E96-9041-BD06-1D1DC6EC83A3}" type="pres">
      <dgm:prSet presAssocID="{F70DA0EF-3C02-C141-9998-C84B9AED2551}" presName="rootComposite" presStyleCnt="0"/>
      <dgm:spPr/>
    </dgm:pt>
    <dgm:pt modelId="{B99A6477-755A-F94F-A617-E8290CCE20D8}" type="pres">
      <dgm:prSet presAssocID="{F70DA0EF-3C02-C141-9998-C84B9AED2551}" presName="rootText" presStyleLbl="node2" presStyleIdx="3" presStyleCnt="8">
        <dgm:presLayoutVars>
          <dgm:chPref val="3"/>
        </dgm:presLayoutVars>
      </dgm:prSet>
      <dgm:spPr/>
    </dgm:pt>
    <dgm:pt modelId="{4CDB584C-439C-CB42-9285-081761BF1DC3}" type="pres">
      <dgm:prSet presAssocID="{F70DA0EF-3C02-C141-9998-C84B9AED2551}" presName="rootConnector" presStyleLbl="node2" presStyleIdx="3" presStyleCnt="8"/>
      <dgm:spPr/>
    </dgm:pt>
    <dgm:pt modelId="{6C968BCA-3107-CC44-A6B1-948990A17F47}" type="pres">
      <dgm:prSet presAssocID="{F70DA0EF-3C02-C141-9998-C84B9AED2551}" presName="hierChild4" presStyleCnt="0"/>
      <dgm:spPr/>
    </dgm:pt>
    <dgm:pt modelId="{3E81F34A-E313-B84C-9D04-A7CF7C1FA4EF}" type="pres">
      <dgm:prSet presAssocID="{F70DA0EF-3C02-C141-9998-C84B9AED2551}" presName="hierChild5" presStyleCnt="0"/>
      <dgm:spPr/>
    </dgm:pt>
    <dgm:pt modelId="{86333296-3B96-0940-9BA5-EDDB967667E6}" type="pres">
      <dgm:prSet presAssocID="{D7BC66FE-A7D7-CA43-ADE3-725F6BB83F87}" presName="Name37" presStyleLbl="parChTrans1D2" presStyleIdx="4" presStyleCnt="8"/>
      <dgm:spPr/>
    </dgm:pt>
    <dgm:pt modelId="{6E66A590-F862-B248-AF4C-7720756464A4}" type="pres">
      <dgm:prSet presAssocID="{7F0360F5-CC39-BC4B-801C-0EFBB830B777}" presName="hierRoot2" presStyleCnt="0">
        <dgm:presLayoutVars>
          <dgm:hierBranch val="init"/>
        </dgm:presLayoutVars>
      </dgm:prSet>
      <dgm:spPr/>
    </dgm:pt>
    <dgm:pt modelId="{F2839FAE-A6C2-5F45-BC54-61AEFFF16733}" type="pres">
      <dgm:prSet presAssocID="{7F0360F5-CC39-BC4B-801C-0EFBB830B777}" presName="rootComposite" presStyleCnt="0"/>
      <dgm:spPr/>
    </dgm:pt>
    <dgm:pt modelId="{5DBA592C-5459-9D4D-874F-6E4D29815555}" type="pres">
      <dgm:prSet presAssocID="{7F0360F5-CC39-BC4B-801C-0EFBB830B777}" presName="rootText" presStyleLbl="node2" presStyleIdx="4" presStyleCnt="8">
        <dgm:presLayoutVars>
          <dgm:chPref val="3"/>
        </dgm:presLayoutVars>
      </dgm:prSet>
      <dgm:spPr/>
    </dgm:pt>
    <dgm:pt modelId="{AB78D474-5427-1849-9CD2-1C9EADF25426}" type="pres">
      <dgm:prSet presAssocID="{7F0360F5-CC39-BC4B-801C-0EFBB830B777}" presName="rootConnector" presStyleLbl="node2" presStyleIdx="4" presStyleCnt="8"/>
      <dgm:spPr/>
    </dgm:pt>
    <dgm:pt modelId="{9B0AF9F7-73AF-6046-8732-0EBF0E8FBC6C}" type="pres">
      <dgm:prSet presAssocID="{7F0360F5-CC39-BC4B-801C-0EFBB830B777}" presName="hierChild4" presStyleCnt="0"/>
      <dgm:spPr/>
    </dgm:pt>
    <dgm:pt modelId="{4A23EDA4-4792-A446-AB72-841A29C89161}" type="pres">
      <dgm:prSet presAssocID="{7F0360F5-CC39-BC4B-801C-0EFBB830B777}" presName="hierChild5" presStyleCnt="0"/>
      <dgm:spPr/>
    </dgm:pt>
    <dgm:pt modelId="{67133C97-302F-CA47-8417-FA2BD1DFC237}" type="pres">
      <dgm:prSet presAssocID="{E8BE968E-82CE-0541-B837-ED069DA7D6DE}" presName="Name37" presStyleLbl="parChTrans1D2" presStyleIdx="5" presStyleCnt="8"/>
      <dgm:spPr/>
    </dgm:pt>
    <dgm:pt modelId="{F873EA72-748B-4A40-B548-E1A749F7B75D}" type="pres">
      <dgm:prSet presAssocID="{38F55E41-B147-5446-B412-482ED2C6E8D1}" presName="hierRoot2" presStyleCnt="0">
        <dgm:presLayoutVars>
          <dgm:hierBranch val="init"/>
        </dgm:presLayoutVars>
      </dgm:prSet>
      <dgm:spPr/>
    </dgm:pt>
    <dgm:pt modelId="{F7F5E585-7E71-0347-B635-D92D93A9D9A4}" type="pres">
      <dgm:prSet presAssocID="{38F55E41-B147-5446-B412-482ED2C6E8D1}" presName="rootComposite" presStyleCnt="0"/>
      <dgm:spPr/>
    </dgm:pt>
    <dgm:pt modelId="{6CB3C5EF-08AF-F84D-A0B4-7B162A9F375A}" type="pres">
      <dgm:prSet presAssocID="{38F55E41-B147-5446-B412-482ED2C6E8D1}" presName="rootText" presStyleLbl="node2" presStyleIdx="5" presStyleCnt="8">
        <dgm:presLayoutVars>
          <dgm:chPref val="3"/>
        </dgm:presLayoutVars>
      </dgm:prSet>
      <dgm:spPr/>
    </dgm:pt>
    <dgm:pt modelId="{3B00981A-842E-7940-B86C-D1AD4DF8C728}" type="pres">
      <dgm:prSet presAssocID="{38F55E41-B147-5446-B412-482ED2C6E8D1}" presName="rootConnector" presStyleLbl="node2" presStyleIdx="5" presStyleCnt="8"/>
      <dgm:spPr/>
    </dgm:pt>
    <dgm:pt modelId="{407CAC9A-4820-5945-BF97-BE65BDD71B5B}" type="pres">
      <dgm:prSet presAssocID="{38F55E41-B147-5446-B412-482ED2C6E8D1}" presName="hierChild4" presStyleCnt="0"/>
      <dgm:spPr/>
    </dgm:pt>
    <dgm:pt modelId="{056B4E8C-50B6-8E48-B537-FE4582E40FB0}" type="pres">
      <dgm:prSet presAssocID="{38F55E41-B147-5446-B412-482ED2C6E8D1}" presName="hierChild5" presStyleCnt="0"/>
      <dgm:spPr/>
    </dgm:pt>
    <dgm:pt modelId="{7810FCCA-7E88-1246-8B6C-AE83F08EE06D}" type="pres">
      <dgm:prSet presAssocID="{9D9E196A-C9F4-F94E-ADC5-05FB270B3B7E}" presName="Name37" presStyleLbl="parChTrans1D2" presStyleIdx="6" presStyleCnt="8"/>
      <dgm:spPr/>
    </dgm:pt>
    <dgm:pt modelId="{953A52D0-7829-C746-9887-78E34951212A}" type="pres">
      <dgm:prSet presAssocID="{9ED7B111-FE90-7048-96BD-B256EFFBEC7E}" presName="hierRoot2" presStyleCnt="0">
        <dgm:presLayoutVars>
          <dgm:hierBranch val="init"/>
        </dgm:presLayoutVars>
      </dgm:prSet>
      <dgm:spPr/>
    </dgm:pt>
    <dgm:pt modelId="{762060A7-7ABD-0043-864D-C375790D3250}" type="pres">
      <dgm:prSet presAssocID="{9ED7B111-FE90-7048-96BD-B256EFFBEC7E}" presName="rootComposite" presStyleCnt="0"/>
      <dgm:spPr/>
    </dgm:pt>
    <dgm:pt modelId="{B823D5E9-D3E1-DC4B-9564-C025E2260ED7}" type="pres">
      <dgm:prSet presAssocID="{9ED7B111-FE90-7048-96BD-B256EFFBEC7E}" presName="rootText" presStyleLbl="node2" presStyleIdx="6" presStyleCnt="8">
        <dgm:presLayoutVars>
          <dgm:chPref val="3"/>
        </dgm:presLayoutVars>
      </dgm:prSet>
      <dgm:spPr/>
    </dgm:pt>
    <dgm:pt modelId="{28340EF9-C51E-6240-BCC6-B871FD438B19}" type="pres">
      <dgm:prSet presAssocID="{9ED7B111-FE90-7048-96BD-B256EFFBEC7E}" presName="rootConnector" presStyleLbl="node2" presStyleIdx="6" presStyleCnt="8"/>
      <dgm:spPr/>
    </dgm:pt>
    <dgm:pt modelId="{EF695AEA-F28C-4C44-BE1F-A5525C4D643A}" type="pres">
      <dgm:prSet presAssocID="{9ED7B111-FE90-7048-96BD-B256EFFBEC7E}" presName="hierChild4" presStyleCnt="0"/>
      <dgm:spPr/>
    </dgm:pt>
    <dgm:pt modelId="{AE38DF03-327F-2049-A262-881D3F19D016}" type="pres">
      <dgm:prSet presAssocID="{84C6F99B-1FD3-6140-A74D-CF5DE735E76F}" presName="Name37" presStyleLbl="parChTrans1D3" presStyleIdx="0" presStyleCnt="4"/>
      <dgm:spPr/>
    </dgm:pt>
    <dgm:pt modelId="{2EA72457-E381-644E-AE0E-21BAD283DB55}" type="pres">
      <dgm:prSet presAssocID="{A9B2CD36-AB97-B74E-A6D5-4DE499FF2E51}" presName="hierRoot2" presStyleCnt="0">
        <dgm:presLayoutVars>
          <dgm:hierBranch val="init"/>
        </dgm:presLayoutVars>
      </dgm:prSet>
      <dgm:spPr/>
    </dgm:pt>
    <dgm:pt modelId="{575FF0B5-A2CC-E445-A3FB-B52569B82986}" type="pres">
      <dgm:prSet presAssocID="{A9B2CD36-AB97-B74E-A6D5-4DE499FF2E51}" presName="rootComposite" presStyleCnt="0"/>
      <dgm:spPr/>
    </dgm:pt>
    <dgm:pt modelId="{53A154F4-CC1C-9246-A749-E209182A8026}" type="pres">
      <dgm:prSet presAssocID="{A9B2CD36-AB97-B74E-A6D5-4DE499FF2E51}" presName="rootText" presStyleLbl="node3" presStyleIdx="0" presStyleCnt="4">
        <dgm:presLayoutVars>
          <dgm:chPref val="3"/>
        </dgm:presLayoutVars>
      </dgm:prSet>
      <dgm:spPr/>
    </dgm:pt>
    <dgm:pt modelId="{0E67E6D4-28F3-CD44-8838-909AB6EB0FAD}" type="pres">
      <dgm:prSet presAssocID="{A9B2CD36-AB97-B74E-A6D5-4DE499FF2E51}" presName="rootConnector" presStyleLbl="node3" presStyleIdx="0" presStyleCnt="4"/>
      <dgm:spPr/>
    </dgm:pt>
    <dgm:pt modelId="{3136480C-29DE-8A48-920F-412C7337FEDE}" type="pres">
      <dgm:prSet presAssocID="{A9B2CD36-AB97-B74E-A6D5-4DE499FF2E51}" presName="hierChild4" presStyleCnt="0"/>
      <dgm:spPr/>
    </dgm:pt>
    <dgm:pt modelId="{B647DB33-B36C-2E40-99DD-BA0DAE2B4F81}" type="pres">
      <dgm:prSet presAssocID="{A9B2CD36-AB97-B74E-A6D5-4DE499FF2E51}" presName="hierChild5" presStyleCnt="0"/>
      <dgm:spPr/>
    </dgm:pt>
    <dgm:pt modelId="{14A7A90D-95C0-6745-B1D1-81033DE4BA54}" type="pres">
      <dgm:prSet presAssocID="{9221F19B-6019-E14E-A097-BFACBF6D141D}" presName="Name37" presStyleLbl="parChTrans1D3" presStyleIdx="1" presStyleCnt="4"/>
      <dgm:spPr/>
    </dgm:pt>
    <dgm:pt modelId="{0000FE48-8406-C04B-9F71-4EE6F7574F4A}" type="pres">
      <dgm:prSet presAssocID="{0C7F5DEE-58EF-9942-A2DE-F1D125FF353D}" presName="hierRoot2" presStyleCnt="0">
        <dgm:presLayoutVars>
          <dgm:hierBranch val="init"/>
        </dgm:presLayoutVars>
      </dgm:prSet>
      <dgm:spPr/>
    </dgm:pt>
    <dgm:pt modelId="{9E918444-FEEE-B24C-ADBC-2C4DF32D31AC}" type="pres">
      <dgm:prSet presAssocID="{0C7F5DEE-58EF-9942-A2DE-F1D125FF353D}" presName="rootComposite" presStyleCnt="0"/>
      <dgm:spPr/>
    </dgm:pt>
    <dgm:pt modelId="{D09BE191-D137-F041-9331-55BE72E1098D}" type="pres">
      <dgm:prSet presAssocID="{0C7F5DEE-58EF-9942-A2DE-F1D125FF353D}" presName="rootText" presStyleLbl="node3" presStyleIdx="1" presStyleCnt="4">
        <dgm:presLayoutVars>
          <dgm:chPref val="3"/>
        </dgm:presLayoutVars>
      </dgm:prSet>
      <dgm:spPr/>
    </dgm:pt>
    <dgm:pt modelId="{E94FCDB0-412F-A642-9C36-100DEC53835D}" type="pres">
      <dgm:prSet presAssocID="{0C7F5DEE-58EF-9942-A2DE-F1D125FF353D}" presName="rootConnector" presStyleLbl="node3" presStyleIdx="1" presStyleCnt="4"/>
      <dgm:spPr/>
    </dgm:pt>
    <dgm:pt modelId="{B59617F0-7532-8C42-A5CF-0FD7848384DF}" type="pres">
      <dgm:prSet presAssocID="{0C7F5DEE-58EF-9942-A2DE-F1D125FF353D}" presName="hierChild4" presStyleCnt="0"/>
      <dgm:spPr/>
    </dgm:pt>
    <dgm:pt modelId="{321159A1-84A4-B741-BC0A-595D06D0E6A4}" type="pres">
      <dgm:prSet presAssocID="{0C7F5DEE-58EF-9942-A2DE-F1D125FF353D}" presName="hierChild5" presStyleCnt="0"/>
      <dgm:spPr/>
    </dgm:pt>
    <dgm:pt modelId="{EAB5CAE2-5896-E640-9E8D-ABA6A5E027EC}" type="pres">
      <dgm:prSet presAssocID="{2D1E0A7A-0C4E-C344-A2AA-821A20021E90}" presName="Name37" presStyleLbl="parChTrans1D3" presStyleIdx="2" presStyleCnt="4"/>
      <dgm:spPr/>
    </dgm:pt>
    <dgm:pt modelId="{67D38677-9B0D-2A4A-9181-E4FD0E398554}" type="pres">
      <dgm:prSet presAssocID="{677DC716-558A-FB49-91FF-8EFD2B13CB5E}" presName="hierRoot2" presStyleCnt="0">
        <dgm:presLayoutVars>
          <dgm:hierBranch val="init"/>
        </dgm:presLayoutVars>
      </dgm:prSet>
      <dgm:spPr/>
    </dgm:pt>
    <dgm:pt modelId="{F09A42EB-9D24-4B48-A559-F96CDCFDC8C1}" type="pres">
      <dgm:prSet presAssocID="{677DC716-558A-FB49-91FF-8EFD2B13CB5E}" presName="rootComposite" presStyleCnt="0"/>
      <dgm:spPr/>
    </dgm:pt>
    <dgm:pt modelId="{9E40D515-6124-D544-9DB2-E733E55FAF02}" type="pres">
      <dgm:prSet presAssocID="{677DC716-558A-FB49-91FF-8EFD2B13CB5E}" presName="rootText" presStyleLbl="node3" presStyleIdx="2" presStyleCnt="4">
        <dgm:presLayoutVars>
          <dgm:chPref val="3"/>
        </dgm:presLayoutVars>
      </dgm:prSet>
      <dgm:spPr/>
    </dgm:pt>
    <dgm:pt modelId="{DF2D05AA-E127-5E4B-B3F9-DF2204BD5695}" type="pres">
      <dgm:prSet presAssocID="{677DC716-558A-FB49-91FF-8EFD2B13CB5E}" presName="rootConnector" presStyleLbl="node3" presStyleIdx="2" presStyleCnt="4"/>
      <dgm:spPr/>
    </dgm:pt>
    <dgm:pt modelId="{8F3C686C-30C5-3B41-B0C7-66F42F79035F}" type="pres">
      <dgm:prSet presAssocID="{677DC716-558A-FB49-91FF-8EFD2B13CB5E}" presName="hierChild4" presStyleCnt="0"/>
      <dgm:spPr/>
    </dgm:pt>
    <dgm:pt modelId="{5CB61C70-275A-0142-9399-ACA2485B790D}" type="pres">
      <dgm:prSet presAssocID="{677DC716-558A-FB49-91FF-8EFD2B13CB5E}" presName="hierChild5" presStyleCnt="0"/>
      <dgm:spPr/>
    </dgm:pt>
    <dgm:pt modelId="{E131DB6E-2FCE-A84C-8CD1-E38CE5C1878C}" type="pres">
      <dgm:prSet presAssocID="{162E9347-CFB8-4D46-9F27-FFA3A90E086A}" presName="Name37" presStyleLbl="parChTrans1D3" presStyleIdx="3" presStyleCnt="4"/>
      <dgm:spPr/>
    </dgm:pt>
    <dgm:pt modelId="{53166E12-160E-7745-9B8F-4EA1F5A2F021}" type="pres">
      <dgm:prSet presAssocID="{08EAA0D5-8D30-C544-9D34-8A8EB2140ABD}" presName="hierRoot2" presStyleCnt="0">
        <dgm:presLayoutVars>
          <dgm:hierBranch val="init"/>
        </dgm:presLayoutVars>
      </dgm:prSet>
      <dgm:spPr/>
    </dgm:pt>
    <dgm:pt modelId="{31311913-4A22-1545-96AC-0B582E21FFBC}" type="pres">
      <dgm:prSet presAssocID="{08EAA0D5-8D30-C544-9D34-8A8EB2140ABD}" presName="rootComposite" presStyleCnt="0"/>
      <dgm:spPr/>
    </dgm:pt>
    <dgm:pt modelId="{110FC66D-9572-B444-8128-40BB48B066D6}" type="pres">
      <dgm:prSet presAssocID="{08EAA0D5-8D30-C544-9D34-8A8EB2140ABD}" presName="rootText" presStyleLbl="node3" presStyleIdx="3" presStyleCnt="4">
        <dgm:presLayoutVars>
          <dgm:chPref val="3"/>
        </dgm:presLayoutVars>
      </dgm:prSet>
      <dgm:spPr/>
    </dgm:pt>
    <dgm:pt modelId="{AAE73CE3-10E2-8848-BB2C-DE37E0D6F197}" type="pres">
      <dgm:prSet presAssocID="{08EAA0D5-8D30-C544-9D34-8A8EB2140ABD}" presName="rootConnector" presStyleLbl="node3" presStyleIdx="3" presStyleCnt="4"/>
      <dgm:spPr/>
    </dgm:pt>
    <dgm:pt modelId="{9B1CFC7C-4348-6C46-A4DE-A5B2EC02A3B3}" type="pres">
      <dgm:prSet presAssocID="{08EAA0D5-8D30-C544-9D34-8A8EB2140ABD}" presName="hierChild4" presStyleCnt="0"/>
      <dgm:spPr/>
    </dgm:pt>
    <dgm:pt modelId="{DE2FBADF-E850-2648-A33C-C231CE32B42C}" type="pres">
      <dgm:prSet presAssocID="{08EAA0D5-8D30-C544-9D34-8A8EB2140ABD}" presName="hierChild5" presStyleCnt="0"/>
      <dgm:spPr/>
    </dgm:pt>
    <dgm:pt modelId="{E54B7F92-2134-8541-B8FC-6D44FB39F192}" type="pres">
      <dgm:prSet presAssocID="{9ED7B111-FE90-7048-96BD-B256EFFBEC7E}" presName="hierChild5" presStyleCnt="0"/>
      <dgm:spPr/>
    </dgm:pt>
    <dgm:pt modelId="{EB0FECD0-69FF-BC48-90E1-3D38FD3EFEBE}" type="pres">
      <dgm:prSet presAssocID="{BEB385A8-827C-AC4D-9898-C3D7C18FD4E7}" presName="Name37" presStyleLbl="parChTrans1D2" presStyleIdx="7" presStyleCnt="8"/>
      <dgm:spPr/>
    </dgm:pt>
    <dgm:pt modelId="{DD6A98E1-6CFD-254D-9D61-C7E4D0D7BC99}" type="pres">
      <dgm:prSet presAssocID="{790CE47D-95D8-0048-9592-57D648553E91}" presName="hierRoot2" presStyleCnt="0">
        <dgm:presLayoutVars>
          <dgm:hierBranch val="init"/>
        </dgm:presLayoutVars>
      </dgm:prSet>
      <dgm:spPr/>
    </dgm:pt>
    <dgm:pt modelId="{631049BF-1634-A54C-8287-C4D34089D052}" type="pres">
      <dgm:prSet presAssocID="{790CE47D-95D8-0048-9592-57D648553E91}" presName="rootComposite" presStyleCnt="0"/>
      <dgm:spPr/>
    </dgm:pt>
    <dgm:pt modelId="{5E0F7D28-49FD-3A41-87FB-4672D6FCC633}" type="pres">
      <dgm:prSet presAssocID="{790CE47D-95D8-0048-9592-57D648553E91}" presName="rootText" presStyleLbl="node2" presStyleIdx="7" presStyleCnt="8">
        <dgm:presLayoutVars>
          <dgm:chPref val="3"/>
        </dgm:presLayoutVars>
      </dgm:prSet>
      <dgm:spPr/>
    </dgm:pt>
    <dgm:pt modelId="{3733A14A-B7B8-5D42-8BA8-593E55C20006}" type="pres">
      <dgm:prSet presAssocID="{790CE47D-95D8-0048-9592-57D648553E91}" presName="rootConnector" presStyleLbl="node2" presStyleIdx="7" presStyleCnt="8"/>
      <dgm:spPr/>
    </dgm:pt>
    <dgm:pt modelId="{D80D50F5-CFC9-744C-94CD-3E0E9DDF9EC5}" type="pres">
      <dgm:prSet presAssocID="{790CE47D-95D8-0048-9592-57D648553E91}" presName="hierChild4" presStyleCnt="0"/>
      <dgm:spPr/>
    </dgm:pt>
    <dgm:pt modelId="{82AEE412-C358-EE49-A3DC-188D00171F62}" type="pres">
      <dgm:prSet presAssocID="{790CE47D-95D8-0048-9592-57D648553E91}" presName="hierChild5" presStyleCnt="0"/>
      <dgm:spPr/>
    </dgm:pt>
    <dgm:pt modelId="{C3542D6A-AFA4-9947-8C90-3BE384A191EE}" type="pres">
      <dgm:prSet presAssocID="{E98CADCE-A9B8-5A48-B525-8EF53BFDBAC6}" presName="hierChild3" presStyleCnt="0"/>
      <dgm:spPr/>
    </dgm:pt>
  </dgm:ptLst>
  <dgm:cxnLst>
    <dgm:cxn modelId="{64764000-314C-314E-B595-E93BDB8E2892}" type="presOf" srcId="{E98CADCE-A9B8-5A48-B525-8EF53BFDBAC6}" destId="{F38AA550-5480-5B43-B4DF-0E4581DBB118}" srcOrd="1" destOrd="0" presId="urn:microsoft.com/office/officeart/2005/8/layout/orgChart1"/>
    <dgm:cxn modelId="{32943101-E8A2-584F-BCF6-71D758F029A1}" srcId="{E98CADCE-A9B8-5A48-B525-8EF53BFDBAC6}" destId="{70989411-D795-1644-8882-92F896961F14}" srcOrd="1" destOrd="0" parTransId="{F1793081-A18D-FC48-BA1E-5B9D555F7E15}" sibTransId="{BB6F7281-5C3B-9A47-AF37-1659757B6DBE}"/>
    <dgm:cxn modelId="{30954805-A4F5-024F-84FA-714474A38FF5}" type="presOf" srcId="{F1793081-A18D-FC48-BA1E-5B9D555F7E15}" destId="{786819C1-5E34-1E4E-8B3C-C2F435B3A1EF}" srcOrd="0" destOrd="0" presId="urn:microsoft.com/office/officeart/2005/8/layout/orgChart1"/>
    <dgm:cxn modelId="{E5D86007-9EA4-1846-82A8-94B8119582E2}" type="presOf" srcId="{67BDAB0F-156F-C049-9B76-AAE077F44895}" destId="{1D9918DF-B395-9A49-A6DD-01BC4C7DEF2B}" srcOrd="0" destOrd="0" presId="urn:microsoft.com/office/officeart/2005/8/layout/orgChart1"/>
    <dgm:cxn modelId="{6C77F60E-1511-564A-B0B7-F8F6E423F79D}" srcId="{E98CADCE-A9B8-5A48-B525-8EF53BFDBAC6}" destId="{F70DA0EF-3C02-C141-9998-C84B9AED2551}" srcOrd="3" destOrd="0" parTransId="{67BDAB0F-156F-C049-9B76-AAE077F44895}" sibTransId="{003D1185-0CDD-D848-B13B-A05EFBDD46D8}"/>
    <dgm:cxn modelId="{0BB3CE14-8368-5646-A9B1-DC2D0B16DA5F}" type="presOf" srcId="{9221F19B-6019-E14E-A097-BFACBF6D141D}" destId="{14A7A90D-95C0-6745-B1D1-81033DE4BA54}" srcOrd="0" destOrd="0" presId="urn:microsoft.com/office/officeart/2005/8/layout/orgChart1"/>
    <dgm:cxn modelId="{8559D614-72D5-CE43-A427-6C049104EDC8}" srcId="{E98CADCE-A9B8-5A48-B525-8EF53BFDBAC6}" destId="{38F55E41-B147-5446-B412-482ED2C6E8D1}" srcOrd="5" destOrd="0" parTransId="{E8BE968E-82CE-0541-B837-ED069DA7D6DE}" sibTransId="{8F4B970D-994D-7649-83D2-3A369D270AA3}"/>
    <dgm:cxn modelId="{9A84F516-E852-644A-B52F-1E40548A74C7}" type="presOf" srcId="{2D1E0A7A-0C4E-C344-A2AA-821A20021E90}" destId="{EAB5CAE2-5896-E640-9E8D-ABA6A5E027EC}" srcOrd="0" destOrd="0" presId="urn:microsoft.com/office/officeart/2005/8/layout/orgChart1"/>
    <dgm:cxn modelId="{77252417-824E-7544-B44E-3EC39C3F8A6D}" type="presOf" srcId="{A9B2CD36-AB97-B74E-A6D5-4DE499FF2E51}" destId="{0E67E6D4-28F3-CD44-8838-909AB6EB0FAD}" srcOrd="1" destOrd="0" presId="urn:microsoft.com/office/officeart/2005/8/layout/orgChart1"/>
    <dgm:cxn modelId="{1B828A1C-95F4-884F-A8D9-64949722937B}" srcId="{E98CADCE-A9B8-5A48-B525-8EF53BFDBAC6}" destId="{9ED7B111-FE90-7048-96BD-B256EFFBEC7E}" srcOrd="6" destOrd="0" parTransId="{9D9E196A-C9F4-F94E-ADC5-05FB270B3B7E}" sibTransId="{5100ADDC-3E09-C44F-B4D3-B616C78AE08F}"/>
    <dgm:cxn modelId="{0ED14722-6495-1344-9FA1-923B0CBD749C}" type="presOf" srcId="{4F210366-1690-FF43-AA57-D29F2465B3BC}" destId="{A1F1F714-21D4-F049-8C39-B91B6F356427}" srcOrd="0" destOrd="0" presId="urn:microsoft.com/office/officeart/2005/8/layout/orgChart1"/>
    <dgm:cxn modelId="{AE4FB024-1203-3C40-911C-B3EC41F8FDDC}" type="presOf" srcId="{F70DA0EF-3C02-C141-9998-C84B9AED2551}" destId="{B99A6477-755A-F94F-A617-E8290CCE20D8}" srcOrd="0" destOrd="0" presId="urn:microsoft.com/office/officeart/2005/8/layout/orgChart1"/>
    <dgm:cxn modelId="{ABE32828-7733-B642-BAA4-BA78DED56D4E}" type="presOf" srcId="{D7BC66FE-A7D7-CA43-ADE3-725F6BB83F87}" destId="{86333296-3B96-0940-9BA5-EDDB967667E6}" srcOrd="0" destOrd="0" presId="urn:microsoft.com/office/officeart/2005/8/layout/orgChart1"/>
    <dgm:cxn modelId="{3A079931-8507-874A-B01F-982B0E3988A9}" type="presOf" srcId="{E8BE968E-82CE-0541-B837-ED069DA7D6DE}" destId="{67133C97-302F-CA47-8417-FA2BD1DFC237}" srcOrd="0" destOrd="0" presId="urn:microsoft.com/office/officeart/2005/8/layout/orgChart1"/>
    <dgm:cxn modelId="{28B4B133-B263-9540-A9A3-1113331D3B82}" type="presOf" srcId="{0C7F5DEE-58EF-9942-A2DE-F1D125FF353D}" destId="{E94FCDB0-412F-A642-9C36-100DEC53835D}" srcOrd="1" destOrd="0" presId="urn:microsoft.com/office/officeart/2005/8/layout/orgChart1"/>
    <dgm:cxn modelId="{798C0C34-41EA-D144-8D0B-7C05B1862CC1}" type="presOf" srcId="{851D9076-19B4-AE49-BEEA-968F3E4AA244}" destId="{DBF83778-197F-FC40-A3A4-27AC57B8D5EF}" srcOrd="0" destOrd="0" presId="urn:microsoft.com/office/officeart/2005/8/layout/orgChart1"/>
    <dgm:cxn modelId="{0EBAC634-485B-F441-8D05-C347DE7E32B4}" type="presOf" srcId="{0C7F5DEE-58EF-9942-A2DE-F1D125FF353D}" destId="{D09BE191-D137-F041-9331-55BE72E1098D}" srcOrd="0" destOrd="0" presId="urn:microsoft.com/office/officeart/2005/8/layout/orgChart1"/>
    <dgm:cxn modelId="{65470A38-8CC2-BA42-9576-B2B75B8D7486}" type="presOf" srcId="{7F0360F5-CC39-BC4B-801C-0EFBB830B777}" destId="{AB78D474-5427-1849-9CD2-1C9EADF25426}" srcOrd="1" destOrd="0" presId="urn:microsoft.com/office/officeart/2005/8/layout/orgChart1"/>
    <dgm:cxn modelId="{DC491638-5C5C-384D-9BEE-8FE7CB5CBCA5}" type="presOf" srcId="{A227AE1A-3498-594E-B8D0-6F124C43E881}" destId="{B3C897C8-DA8E-3A4E-9C0F-400493E9186B}" srcOrd="0" destOrd="0" presId="urn:microsoft.com/office/officeart/2005/8/layout/orgChart1"/>
    <dgm:cxn modelId="{7F952538-707B-AE4F-9242-79AC25E680BB}" srcId="{9ED7B111-FE90-7048-96BD-B256EFFBEC7E}" destId="{08EAA0D5-8D30-C544-9D34-8A8EB2140ABD}" srcOrd="3" destOrd="0" parTransId="{162E9347-CFB8-4D46-9F27-FFA3A90E086A}" sibTransId="{04F21C22-63FC-E84B-A157-82F5C5922867}"/>
    <dgm:cxn modelId="{C58BAD3B-E75F-7A45-885F-8849EE48C3F4}" type="presOf" srcId="{162E9347-CFB8-4D46-9F27-FFA3A90E086A}" destId="{E131DB6E-2FCE-A84C-8CD1-E38CE5C1878C}" srcOrd="0" destOrd="0" presId="urn:microsoft.com/office/officeart/2005/8/layout/orgChart1"/>
    <dgm:cxn modelId="{E7E51649-7232-B444-9633-20FC4B8D2163}" type="presOf" srcId="{677DC716-558A-FB49-91FF-8EFD2B13CB5E}" destId="{9E40D515-6124-D544-9DB2-E733E55FAF02}" srcOrd="0" destOrd="0" presId="urn:microsoft.com/office/officeart/2005/8/layout/orgChart1"/>
    <dgm:cxn modelId="{620B7452-019B-174E-8C7A-A9ADD797D7FE}" type="presOf" srcId="{70989411-D795-1644-8882-92F896961F14}" destId="{E4EFCF62-90C5-4640-9FF5-2C97F624F90F}" srcOrd="0" destOrd="0" presId="urn:microsoft.com/office/officeart/2005/8/layout/orgChart1"/>
    <dgm:cxn modelId="{FEED4B53-7256-264C-8F21-838AF82B1D25}" type="presOf" srcId="{38F55E41-B147-5446-B412-482ED2C6E8D1}" destId="{3B00981A-842E-7940-B86C-D1AD4DF8C728}" srcOrd="1" destOrd="0" presId="urn:microsoft.com/office/officeart/2005/8/layout/orgChart1"/>
    <dgm:cxn modelId="{1931595D-70BC-4A46-B2F8-4C194530E16A}" type="presOf" srcId="{E98CADCE-A9B8-5A48-B525-8EF53BFDBAC6}" destId="{BBE41EE8-9585-A54F-B061-B52F84112442}" srcOrd="0" destOrd="0" presId="urn:microsoft.com/office/officeart/2005/8/layout/orgChart1"/>
    <dgm:cxn modelId="{7E992264-EAF4-DA4D-B081-B892B79E3FCF}" type="presOf" srcId="{77145842-7CDE-F848-BAC1-D14D77A0A9AA}" destId="{87186C28-8088-314B-8C9C-4AA82C413AD1}" srcOrd="1" destOrd="0" presId="urn:microsoft.com/office/officeart/2005/8/layout/orgChart1"/>
    <dgm:cxn modelId="{45752D64-A14D-D341-B820-BDD490ACD833}" type="presOf" srcId="{77145842-7CDE-F848-BAC1-D14D77A0A9AA}" destId="{09CF76B1-04FE-F841-BC98-9E5A184B0BA8}" srcOrd="0" destOrd="0" presId="urn:microsoft.com/office/officeart/2005/8/layout/orgChart1"/>
    <dgm:cxn modelId="{13800165-35F2-BD4E-AB38-ADD5B57ED390}" type="presOf" srcId="{2A2829C6-1269-9440-919F-6952AF015845}" destId="{56A0A727-298B-3949-A965-90D94B2E0949}" srcOrd="0" destOrd="0" presId="urn:microsoft.com/office/officeart/2005/8/layout/orgChart1"/>
    <dgm:cxn modelId="{584DBB6D-960B-B647-9806-7DBE61C87FD9}" type="presOf" srcId="{9ED7B111-FE90-7048-96BD-B256EFFBEC7E}" destId="{28340EF9-C51E-6240-BCC6-B871FD438B19}" srcOrd="1" destOrd="0" presId="urn:microsoft.com/office/officeart/2005/8/layout/orgChart1"/>
    <dgm:cxn modelId="{BA332B6E-7020-584F-A964-2969339E8451}" type="presOf" srcId="{9ED7B111-FE90-7048-96BD-B256EFFBEC7E}" destId="{B823D5E9-D3E1-DC4B-9564-C025E2260ED7}" srcOrd="0" destOrd="0" presId="urn:microsoft.com/office/officeart/2005/8/layout/orgChart1"/>
    <dgm:cxn modelId="{7C21F874-C47B-4E4B-976F-E56DACFBAE3F}" type="presOf" srcId="{A9B2CD36-AB97-B74E-A6D5-4DE499FF2E51}" destId="{53A154F4-CC1C-9246-A749-E209182A8026}" srcOrd="0" destOrd="0" presId="urn:microsoft.com/office/officeart/2005/8/layout/orgChart1"/>
    <dgm:cxn modelId="{DAD28B81-DDE0-754A-A6AE-6C25A2B5329D}" type="presOf" srcId="{2A2829C6-1269-9440-919F-6952AF015845}" destId="{36B1D5E8-2AB2-6848-9A4A-7E64DED3395A}" srcOrd="1" destOrd="0" presId="urn:microsoft.com/office/officeart/2005/8/layout/orgChart1"/>
    <dgm:cxn modelId="{F00B958C-13F5-C148-B9B8-D64675C5D52D}" type="presOf" srcId="{F70DA0EF-3C02-C141-9998-C84B9AED2551}" destId="{4CDB584C-439C-CB42-9285-081761BF1DC3}" srcOrd="1" destOrd="0" presId="urn:microsoft.com/office/officeart/2005/8/layout/orgChart1"/>
    <dgm:cxn modelId="{2304C48C-E914-184F-AE2B-9EDA85D25206}" srcId="{E98CADCE-A9B8-5A48-B525-8EF53BFDBAC6}" destId="{790CE47D-95D8-0048-9592-57D648553E91}" srcOrd="7" destOrd="0" parTransId="{BEB385A8-827C-AC4D-9898-C3D7C18FD4E7}" sibTransId="{CE47E411-5827-814A-83AF-34AEC8C56A97}"/>
    <dgm:cxn modelId="{CBD0108E-6CF3-A845-BDD8-96E2DD105786}" type="presOf" srcId="{BEB385A8-827C-AC4D-9898-C3D7C18FD4E7}" destId="{EB0FECD0-69FF-BC48-90E1-3D38FD3EFEBE}" srcOrd="0" destOrd="0" presId="urn:microsoft.com/office/officeart/2005/8/layout/orgChart1"/>
    <dgm:cxn modelId="{72C24D91-BB7A-B446-A7D6-96E74EE29B4C}" type="presOf" srcId="{08EAA0D5-8D30-C544-9D34-8A8EB2140ABD}" destId="{110FC66D-9572-B444-8128-40BB48B066D6}" srcOrd="0" destOrd="0" presId="urn:microsoft.com/office/officeart/2005/8/layout/orgChart1"/>
    <dgm:cxn modelId="{B79DE499-1499-8A4B-8042-DB4E6898106E}" type="presOf" srcId="{677DC716-558A-FB49-91FF-8EFD2B13CB5E}" destId="{DF2D05AA-E127-5E4B-B3F9-DF2204BD5695}" srcOrd="1" destOrd="0" presId="urn:microsoft.com/office/officeart/2005/8/layout/orgChart1"/>
    <dgm:cxn modelId="{EF590A9E-D238-0241-A56D-23428079D005}" type="presOf" srcId="{7F0360F5-CC39-BC4B-801C-0EFBB830B777}" destId="{5DBA592C-5459-9D4D-874F-6E4D29815555}" srcOrd="0" destOrd="0" presId="urn:microsoft.com/office/officeart/2005/8/layout/orgChart1"/>
    <dgm:cxn modelId="{249C3FA1-1F60-0E4B-99DD-9ADD98658054}" srcId="{A227AE1A-3498-594E-B8D0-6F124C43E881}" destId="{E98CADCE-A9B8-5A48-B525-8EF53BFDBAC6}" srcOrd="0" destOrd="0" parTransId="{6D0D362D-6748-4F45-9F3A-C3BD03A02D15}" sibTransId="{C85839C1-E036-D24E-8AE0-254FE2D31A07}"/>
    <dgm:cxn modelId="{05D49DA4-1648-874F-9216-8E00AF82556A}" srcId="{9ED7B111-FE90-7048-96BD-B256EFFBEC7E}" destId="{0C7F5DEE-58EF-9942-A2DE-F1D125FF353D}" srcOrd="1" destOrd="0" parTransId="{9221F19B-6019-E14E-A097-BFACBF6D141D}" sibTransId="{0C6FCF32-C77A-3447-96CD-213DBCD2F0BD}"/>
    <dgm:cxn modelId="{6F24AEA8-2625-C140-A424-B6378084185D}" type="presOf" srcId="{9D9E196A-C9F4-F94E-ADC5-05FB270B3B7E}" destId="{7810FCCA-7E88-1246-8B6C-AE83F08EE06D}" srcOrd="0" destOrd="0" presId="urn:microsoft.com/office/officeart/2005/8/layout/orgChart1"/>
    <dgm:cxn modelId="{DFC8D9AA-F32F-194C-8938-65869E9ED11C}" type="presOf" srcId="{84C6F99B-1FD3-6140-A74D-CF5DE735E76F}" destId="{AE38DF03-327F-2049-A262-881D3F19D016}" srcOrd="0" destOrd="0" presId="urn:microsoft.com/office/officeart/2005/8/layout/orgChart1"/>
    <dgm:cxn modelId="{A2B174AD-1009-B540-AA9C-3D151463812F}" srcId="{E98CADCE-A9B8-5A48-B525-8EF53BFDBAC6}" destId="{7F0360F5-CC39-BC4B-801C-0EFBB830B777}" srcOrd="4" destOrd="0" parTransId="{D7BC66FE-A7D7-CA43-ADE3-725F6BB83F87}" sibTransId="{5BF33A89-3427-474E-8FD9-EF99DB29B87F}"/>
    <dgm:cxn modelId="{B89CBFC1-58A4-424D-BDBE-7BA77AC6CE4C}" type="presOf" srcId="{790CE47D-95D8-0048-9592-57D648553E91}" destId="{3733A14A-B7B8-5D42-8BA8-593E55C20006}" srcOrd="1" destOrd="0" presId="urn:microsoft.com/office/officeart/2005/8/layout/orgChart1"/>
    <dgm:cxn modelId="{CEB57AC3-E120-0A40-BFED-6F1A707D0C79}" srcId="{E98CADCE-A9B8-5A48-B525-8EF53BFDBAC6}" destId="{77145842-7CDE-F848-BAC1-D14D77A0A9AA}" srcOrd="0" destOrd="0" parTransId="{851D9076-19B4-AE49-BEEA-968F3E4AA244}" sibTransId="{AB47CA24-319E-1F40-8709-214227AAD851}"/>
    <dgm:cxn modelId="{FC458ECA-08B0-A643-8E26-2920DBD2F18E}" type="presOf" srcId="{08EAA0D5-8D30-C544-9D34-8A8EB2140ABD}" destId="{AAE73CE3-10E2-8848-BB2C-DE37E0D6F197}" srcOrd="1" destOrd="0" presId="urn:microsoft.com/office/officeart/2005/8/layout/orgChart1"/>
    <dgm:cxn modelId="{D5E5B2DE-6425-EB44-8A1A-71079FF49AD3}" type="presOf" srcId="{38F55E41-B147-5446-B412-482ED2C6E8D1}" destId="{6CB3C5EF-08AF-F84D-A0B4-7B162A9F375A}" srcOrd="0" destOrd="0" presId="urn:microsoft.com/office/officeart/2005/8/layout/orgChart1"/>
    <dgm:cxn modelId="{93674BEC-A703-AC4E-92CA-F1AC2132A3CD}" type="presOf" srcId="{790CE47D-95D8-0048-9592-57D648553E91}" destId="{5E0F7D28-49FD-3A41-87FB-4672D6FCC633}" srcOrd="0" destOrd="0" presId="urn:microsoft.com/office/officeart/2005/8/layout/orgChart1"/>
    <dgm:cxn modelId="{229F62F2-1556-1443-8B72-79334D4E0CF7}" srcId="{E98CADCE-A9B8-5A48-B525-8EF53BFDBAC6}" destId="{2A2829C6-1269-9440-919F-6952AF015845}" srcOrd="2" destOrd="0" parTransId="{4F210366-1690-FF43-AA57-D29F2465B3BC}" sibTransId="{FF271072-E109-F146-9BBB-9851A72EDF4D}"/>
    <dgm:cxn modelId="{4773EEF2-FCD4-FB4C-9759-06A58D7CED6B}" type="presOf" srcId="{70989411-D795-1644-8882-92F896961F14}" destId="{55093789-9ACF-CF41-85EE-05173E640449}" srcOrd="1" destOrd="0" presId="urn:microsoft.com/office/officeart/2005/8/layout/orgChart1"/>
    <dgm:cxn modelId="{7EC8CDF4-6351-3E4C-8A23-94A38E76594A}" srcId="{9ED7B111-FE90-7048-96BD-B256EFFBEC7E}" destId="{A9B2CD36-AB97-B74E-A6D5-4DE499FF2E51}" srcOrd="0" destOrd="0" parTransId="{84C6F99B-1FD3-6140-A74D-CF5DE735E76F}" sibTransId="{35599D5C-571D-3948-9332-FE7032C4EF86}"/>
    <dgm:cxn modelId="{245A3FFA-B854-4D43-9F87-40371E15F24A}" srcId="{9ED7B111-FE90-7048-96BD-B256EFFBEC7E}" destId="{677DC716-558A-FB49-91FF-8EFD2B13CB5E}" srcOrd="2" destOrd="0" parTransId="{2D1E0A7A-0C4E-C344-A2AA-821A20021E90}" sibTransId="{44C14094-F19F-5148-9306-FBC3E4B202FB}"/>
    <dgm:cxn modelId="{1E826588-D0B0-AC43-AC55-11D5AD664544}" type="presParOf" srcId="{B3C897C8-DA8E-3A4E-9C0F-400493E9186B}" destId="{BA4DD346-DDCA-664F-9677-668C3C2CAAE3}" srcOrd="0" destOrd="0" presId="urn:microsoft.com/office/officeart/2005/8/layout/orgChart1"/>
    <dgm:cxn modelId="{682A36AC-8027-4E44-B65D-400F58C2FD00}" type="presParOf" srcId="{BA4DD346-DDCA-664F-9677-668C3C2CAAE3}" destId="{EF0D8913-6035-6748-ADB5-4CD9458FABB8}" srcOrd="0" destOrd="0" presId="urn:microsoft.com/office/officeart/2005/8/layout/orgChart1"/>
    <dgm:cxn modelId="{F07BEEDB-0A09-FF4F-91FE-70082031C3BB}" type="presParOf" srcId="{EF0D8913-6035-6748-ADB5-4CD9458FABB8}" destId="{BBE41EE8-9585-A54F-B061-B52F84112442}" srcOrd="0" destOrd="0" presId="urn:microsoft.com/office/officeart/2005/8/layout/orgChart1"/>
    <dgm:cxn modelId="{AFF67949-A71C-5F46-9E2E-ED75F3D336AC}" type="presParOf" srcId="{EF0D8913-6035-6748-ADB5-4CD9458FABB8}" destId="{F38AA550-5480-5B43-B4DF-0E4581DBB118}" srcOrd="1" destOrd="0" presId="urn:microsoft.com/office/officeart/2005/8/layout/orgChart1"/>
    <dgm:cxn modelId="{950893EE-1296-214A-B857-44FB9AF0254D}" type="presParOf" srcId="{BA4DD346-DDCA-664F-9677-668C3C2CAAE3}" destId="{CB889F02-DFFF-234E-B864-B671C34B4FD9}" srcOrd="1" destOrd="0" presId="urn:microsoft.com/office/officeart/2005/8/layout/orgChart1"/>
    <dgm:cxn modelId="{4A315999-EBBE-0C42-8128-4CC7954F5655}" type="presParOf" srcId="{CB889F02-DFFF-234E-B864-B671C34B4FD9}" destId="{DBF83778-197F-FC40-A3A4-27AC57B8D5EF}" srcOrd="0" destOrd="0" presId="urn:microsoft.com/office/officeart/2005/8/layout/orgChart1"/>
    <dgm:cxn modelId="{556B9018-BFBB-CD49-B3BA-8E6E99258D98}" type="presParOf" srcId="{CB889F02-DFFF-234E-B864-B671C34B4FD9}" destId="{AB9A9CC0-FA57-4040-8A97-FD878F5131BF}" srcOrd="1" destOrd="0" presId="urn:microsoft.com/office/officeart/2005/8/layout/orgChart1"/>
    <dgm:cxn modelId="{7D7D488A-97A9-0D44-8595-04000BB3B9C1}" type="presParOf" srcId="{AB9A9CC0-FA57-4040-8A97-FD878F5131BF}" destId="{DE47EB3B-2663-3944-8388-A852A0989EF9}" srcOrd="0" destOrd="0" presId="urn:microsoft.com/office/officeart/2005/8/layout/orgChart1"/>
    <dgm:cxn modelId="{1991F9EA-6A90-FD47-92DD-CEF3AB9129FD}" type="presParOf" srcId="{DE47EB3B-2663-3944-8388-A852A0989EF9}" destId="{09CF76B1-04FE-F841-BC98-9E5A184B0BA8}" srcOrd="0" destOrd="0" presId="urn:microsoft.com/office/officeart/2005/8/layout/orgChart1"/>
    <dgm:cxn modelId="{1E578F43-1837-A742-8E1E-14933AD86BB9}" type="presParOf" srcId="{DE47EB3B-2663-3944-8388-A852A0989EF9}" destId="{87186C28-8088-314B-8C9C-4AA82C413AD1}" srcOrd="1" destOrd="0" presId="urn:microsoft.com/office/officeart/2005/8/layout/orgChart1"/>
    <dgm:cxn modelId="{D5F6892D-7660-554B-B9C0-1E4D9739960A}" type="presParOf" srcId="{AB9A9CC0-FA57-4040-8A97-FD878F5131BF}" destId="{17A928AD-4C1E-E14E-8BE1-FD60F7D1F1E0}" srcOrd="1" destOrd="0" presId="urn:microsoft.com/office/officeart/2005/8/layout/orgChart1"/>
    <dgm:cxn modelId="{2BF0B58A-3450-9E47-AE1D-4D34124930DE}" type="presParOf" srcId="{AB9A9CC0-FA57-4040-8A97-FD878F5131BF}" destId="{243AC39F-0AB9-2B47-9395-2AB1CEA60C4C}" srcOrd="2" destOrd="0" presId="urn:microsoft.com/office/officeart/2005/8/layout/orgChart1"/>
    <dgm:cxn modelId="{ABD83DBD-AC2A-8044-B1EC-3DD6229D075D}" type="presParOf" srcId="{CB889F02-DFFF-234E-B864-B671C34B4FD9}" destId="{786819C1-5E34-1E4E-8B3C-C2F435B3A1EF}" srcOrd="2" destOrd="0" presId="urn:microsoft.com/office/officeart/2005/8/layout/orgChart1"/>
    <dgm:cxn modelId="{66340C89-9C29-6947-90D8-E62357B3C1F0}" type="presParOf" srcId="{CB889F02-DFFF-234E-B864-B671C34B4FD9}" destId="{CC3CF934-FDD8-0940-A7A4-0FD64BF15A6B}" srcOrd="3" destOrd="0" presId="urn:microsoft.com/office/officeart/2005/8/layout/orgChart1"/>
    <dgm:cxn modelId="{9A0439F1-20FF-FC46-A6FF-BEB4710DB2AF}" type="presParOf" srcId="{CC3CF934-FDD8-0940-A7A4-0FD64BF15A6B}" destId="{A3FA6C41-235F-B141-A790-21BBB1A5A1D3}" srcOrd="0" destOrd="0" presId="urn:microsoft.com/office/officeart/2005/8/layout/orgChart1"/>
    <dgm:cxn modelId="{62EEE699-3A04-D44A-99B1-F047405CB2EA}" type="presParOf" srcId="{A3FA6C41-235F-B141-A790-21BBB1A5A1D3}" destId="{E4EFCF62-90C5-4640-9FF5-2C97F624F90F}" srcOrd="0" destOrd="0" presId="urn:microsoft.com/office/officeart/2005/8/layout/orgChart1"/>
    <dgm:cxn modelId="{0B8C8794-3015-534D-A1EC-5508C386655E}" type="presParOf" srcId="{A3FA6C41-235F-B141-A790-21BBB1A5A1D3}" destId="{55093789-9ACF-CF41-85EE-05173E640449}" srcOrd="1" destOrd="0" presId="urn:microsoft.com/office/officeart/2005/8/layout/orgChart1"/>
    <dgm:cxn modelId="{38F663FD-8951-9540-85E0-3B79D101E108}" type="presParOf" srcId="{CC3CF934-FDD8-0940-A7A4-0FD64BF15A6B}" destId="{85C8A04F-4C4D-5843-B1BE-01B51D7273C6}" srcOrd="1" destOrd="0" presId="urn:microsoft.com/office/officeart/2005/8/layout/orgChart1"/>
    <dgm:cxn modelId="{D1372BE1-E141-6E4D-8552-28992B536970}" type="presParOf" srcId="{CC3CF934-FDD8-0940-A7A4-0FD64BF15A6B}" destId="{B1704BF7-1FE7-4947-8180-23C4EC499A9C}" srcOrd="2" destOrd="0" presId="urn:microsoft.com/office/officeart/2005/8/layout/orgChart1"/>
    <dgm:cxn modelId="{A7016A51-4171-6B4D-9A92-229210B4755A}" type="presParOf" srcId="{CB889F02-DFFF-234E-B864-B671C34B4FD9}" destId="{A1F1F714-21D4-F049-8C39-B91B6F356427}" srcOrd="4" destOrd="0" presId="urn:microsoft.com/office/officeart/2005/8/layout/orgChart1"/>
    <dgm:cxn modelId="{7599570B-47D4-8344-9177-78BA78C17D43}" type="presParOf" srcId="{CB889F02-DFFF-234E-B864-B671C34B4FD9}" destId="{C46AF078-AFA0-434F-B0E5-59D3FC2AC39D}" srcOrd="5" destOrd="0" presId="urn:microsoft.com/office/officeart/2005/8/layout/orgChart1"/>
    <dgm:cxn modelId="{138684EC-A503-7548-A0C9-6DEC7C6568DF}" type="presParOf" srcId="{C46AF078-AFA0-434F-B0E5-59D3FC2AC39D}" destId="{CE2F1F01-08A9-644F-A20F-47C8EDD31EAA}" srcOrd="0" destOrd="0" presId="urn:microsoft.com/office/officeart/2005/8/layout/orgChart1"/>
    <dgm:cxn modelId="{51E16B0D-E690-A04D-97D4-2CEAFF79CA65}" type="presParOf" srcId="{CE2F1F01-08A9-644F-A20F-47C8EDD31EAA}" destId="{56A0A727-298B-3949-A965-90D94B2E0949}" srcOrd="0" destOrd="0" presId="urn:microsoft.com/office/officeart/2005/8/layout/orgChart1"/>
    <dgm:cxn modelId="{E31BD176-4B6B-AF43-88BB-E561B58D9090}" type="presParOf" srcId="{CE2F1F01-08A9-644F-A20F-47C8EDD31EAA}" destId="{36B1D5E8-2AB2-6848-9A4A-7E64DED3395A}" srcOrd="1" destOrd="0" presId="urn:microsoft.com/office/officeart/2005/8/layout/orgChart1"/>
    <dgm:cxn modelId="{66CDE067-5122-EB4A-90DC-324593800D72}" type="presParOf" srcId="{C46AF078-AFA0-434F-B0E5-59D3FC2AC39D}" destId="{D3EE1DAF-172F-3F47-B779-8ACCC0209F8F}" srcOrd="1" destOrd="0" presId="urn:microsoft.com/office/officeart/2005/8/layout/orgChart1"/>
    <dgm:cxn modelId="{26C48AF8-1BE3-C94F-95DE-3ECEA0798897}" type="presParOf" srcId="{C46AF078-AFA0-434F-B0E5-59D3FC2AC39D}" destId="{80EFF188-0F57-8240-A8F0-CECF8EC124BF}" srcOrd="2" destOrd="0" presId="urn:microsoft.com/office/officeart/2005/8/layout/orgChart1"/>
    <dgm:cxn modelId="{1CD3D07D-0921-FA4E-A33C-23816A554C8D}" type="presParOf" srcId="{CB889F02-DFFF-234E-B864-B671C34B4FD9}" destId="{1D9918DF-B395-9A49-A6DD-01BC4C7DEF2B}" srcOrd="6" destOrd="0" presId="urn:microsoft.com/office/officeart/2005/8/layout/orgChart1"/>
    <dgm:cxn modelId="{422761E0-1D0E-8744-93EE-189D362FF3E2}" type="presParOf" srcId="{CB889F02-DFFF-234E-B864-B671C34B4FD9}" destId="{417BBB76-C655-4D46-BB4E-AB8619CE2114}" srcOrd="7" destOrd="0" presId="urn:microsoft.com/office/officeart/2005/8/layout/orgChart1"/>
    <dgm:cxn modelId="{35C3D2AF-1D7A-D84D-8D1E-9169A66D5C59}" type="presParOf" srcId="{417BBB76-C655-4D46-BB4E-AB8619CE2114}" destId="{FF7E9771-7E96-9041-BD06-1D1DC6EC83A3}" srcOrd="0" destOrd="0" presId="urn:microsoft.com/office/officeart/2005/8/layout/orgChart1"/>
    <dgm:cxn modelId="{1877CEF1-4063-9B45-AD12-3F92E3B797BD}" type="presParOf" srcId="{FF7E9771-7E96-9041-BD06-1D1DC6EC83A3}" destId="{B99A6477-755A-F94F-A617-E8290CCE20D8}" srcOrd="0" destOrd="0" presId="urn:microsoft.com/office/officeart/2005/8/layout/orgChart1"/>
    <dgm:cxn modelId="{D090D21C-E240-DC41-97D5-E3F2A354C87A}" type="presParOf" srcId="{FF7E9771-7E96-9041-BD06-1D1DC6EC83A3}" destId="{4CDB584C-439C-CB42-9285-081761BF1DC3}" srcOrd="1" destOrd="0" presId="urn:microsoft.com/office/officeart/2005/8/layout/orgChart1"/>
    <dgm:cxn modelId="{A3EB1746-4321-7045-9CD6-0D8F9B8317BC}" type="presParOf" srcId="{417BBB76-C655-4D46-BB4E-AB8619CE2114}" destId="{6C968BCA-3107-CC44-A6B1-948990A17F47}" srcOrd="1" destOrd="0" presId="urn:microsoft.com/office/officeart/2005/8/layout/orgChart1"/>
    <dgm:cxn modelId="{2E5FEBDA-5A22-5742-9F34-A4E0DDD40FB4}" type="presParOf" srcId="{417BBB76-C655-4D46-BB4E-AB8619CE2114}" destId="{3E81F34A-E313-B84C-9D04-A7CF7C1FA4EF}" srcOrd="2" destOrd="0" presId="urn:microsoft.com/office/officeart/2005/8/layout/orgChart1"/>
    <dgm:cxn modelId="{405F92C3-82D7-0349-BC1D-D2FD597FCE03}" type="presParOf" srcId="{CB889F02-DFFF-234E-B864-B671C34B4FD9}" destId="{86333296-3B96-0940-9BA5-EDDB967667E6}" srcOrd="8" destOrd="0" presId="urn:microsoft.com/office/officeart/2005/8/layout/orgChart1"/>
    <dgm:cxn modelId="{7C0418F2-3EFF-374C-ABDB-FDD16DDEC159}" type="presParOf" srcId="{CB889F02-DFFF-234E-B864-B671C34B4FD9}" destId="{6E66A590-F862-B248-AF4C-7720756464A4}" srcOrd="9" destOrd="0" presId="urn:microsoft.com/office/officeart/2005/8/layout/orgChart1"/>
    <dgm:cxn modelId="{E00F3874-FEC8-D14F-A15D-FAF0789E0374}" type="presParOf" srcId="{6E66A590-F862-B248-AF4C-7720756464A4}" destId="{F2839FAE-A6C2-5F45-BC54-61AEFFF16733}" srcOrd="0" destOrd="0" presId="urn:microsoft.com/office/officeart/2005/8/layout/orgChart1"/>
    <dgm:cxn modelId="{2C3F49FC-D172-7F46-95A0-E7A75DDB68A5}" type="presParOf" srcId="{F2839FAE-A6C2-5F45-BC54-61AEFFF16733}" destId="{5DBA592C-5459-9D4D-874F-6E4D29815555}" srcOrd="0" destOrd="0" presId="urn:microsoft.com/office/officeart/2005/8/layout/orgChart1"/>
    <dgm:cxn modelId="{1B1A31ED-A453-3240-91E9-2FF1146EBFAF}" type="presParOf" srcId="{F2839FAE-A6C2-5F45-BC54-61AEFFF16733}" destId="{AB78D474-5427-1849-9CD2-1C9EADF25426}" srcOrd="1" destOrd="0" presId="urn:microsoft.com/office/officeart/2005/8/layout/orgChart1"/>
    <dgm:cxn modelId="{C9ED1A12-7C30-C749-80E0-594811CCAAD0}" type="presParOf" srcId="{6E66A590-F862-B248-AF4C-7720756464A4}" destId="{9B0AF9F7-73AF-6046-8732-0EBF0E8FBC6C}" srcOrd="1" destOrd="0" presId="urn:microsoft.com/office/officeart/2005/8/layout/orgChart1"/>
    <dgm:cxn modelId="{8E6E5195-52D5-DE4C-8AF8-E2506B2ED58A}" type="presParOf" srcId="{6E66A590-F862-B248-AF4C-7720756464A4}" destId="{4A23EDA4-4792-A446-AB72-841A29C89161}" srcOrd="2" destOrd="0" presId="urn:microsoft.com/office/officeart/2005/8/layout/orgChart1"/>
    <dgm:cxn modelId="{AE4EE604-C0B3-8343-94B2-B82FE2490518}" type="presParOf" srcId="{CB889F02-DFFF-234E-B864-B671C34B4FD9}" destId="{67133C97-302F-CA47-8417-FA2BD1DFC237}" srcOrd="10" destOrd="0" presId="urn:microsoft.com/office/officeart/2005/8/layout/orgChart1"/>
    <dgm:cxn modelId="{EFD6231E-FAD2-424A-80AF-0508569C703E}" type="presParOf" srcId="{CB889F02-DFFF-234E-B864-B671C34B4FD9}" destId="{F873EA72-748B-4A40-B548-E1A749F7B75D}" srcOrd="11" destOrd="0" presId="urn:microsoft.com/office/officeart/2005/8/layout/orgChart1"/>
    <dgm:cxn modelId="{6E0216B2-6EF3-E642-915E-02441A8BAF2B}" type="presParOf" srcId="{F873EA72-748B-4A40-B548-E1A749F7B75D}" destId="{F7F5E585-7E71-0347-B635-D92D93A9D9A4}" srcOrd="0" destOrd="0" presId="urn:microsoft.com/office/officeart/2005/8/layout/orgChart1"/>
    <dgm:cxn modelId="{C4CA9331-AF76-7849-928F-817EC510CD1D}" type="presParOf" srcId="{F7F5E585-7E71-0347-B635-D92D93A9D9A4}" destId="{6CB3C5EF-08AF-F84D-A0B4-7B162A9F375A}" srcOrd="0" destOrd="0" presId="urn:microsoft.com/office/officeart/2005/8/layout/orgChart1"/>
    <dgm:cxn modelId="{253E56E1-F5F9-3745-8409-789822146895}" type="presParOf" srcId="{F7F5E585-7E71-0347-B635-D92D93A9D9A4}" destId="{3B00981A-842E-7940-B86C-D1AD4DF8C728}" srcOrd="1" destOrd="0" presId="urn:microsoft.com/office/officeart/2005/8/layout/orgChart1"/>
    <dgm:cxn modelId="{D6B5E8AC-3BCA-1A49-A5B1-D6D9B8D79BC8}" type="presParOf" srcId="{F873EA72-748B-4A40-B548-E1A749F7B75D}" destId="{407CAC9A-4820-5945-BF97-BE65BDD71B5B}" srcOrd="1" destOrd="0" presId="urn:microsoft.com/office/officeart/2005/8/layout/orgChart1"/>
    <dgm:cxn modelId="{C3EB0145-5100-5348-A691-649DE7F7E19F}" type="presParOf" srcId="{F873EA72-748B-4A40-B548-E1A749F7B75D}" destId="{056B4E8C-50B6-8E48-B537-FE4582E40FB0}" srcOrd="2" destOrd="0" presId="urn:microsoft.com/office/officeart/2005/8/layout/orgChart1"/>
    <dgm:cxn modelId="{F1CF5FE9-6D3B-C146-B9EB-D748D7A0195A}" type="presParOf" srcId="{CB889F02-DFFF-234E-B864-B671C34B4FD9}" destId="{7810FCCA-7E88-1246-8B6C-AE83F08EE06D}" srcOrd="12" destOrd="0" presId="urn:microsoft.com/office/officeart/2005/8/layout/orgChart1"/>
    <dgm:cxn modelId="{76C7C4F5-B6C1-7E4B-AB95-A9626E5A90B1}" type="presParOf" srcId="{CB889F02-DFFF-234E-B864-B671C34B4FD9}" destId="{953A52D0-7829-C746-9887-78E34951212A}" srcOrd="13" destOrd="0" presId="urn:microsoft.com/office/officeart/2005/8/layout/orgChart1"/>
    <dgm:cxn modelId="{6765012C-9CB5-424C-B2F8-20B2B86AFBA2}" type="presParOf" srcId="{953A52D0-7829-C746-9887-78E34951212A}" destId="{762060A7-7ABD-0043-864D-C375790D3250}" srcOrd="0" destOrd="0" presId="urn:microsoft.com/office/officeart/2005/8/layout/orgChart1"/>
    <dgm:cxn modelId="{767D97AE-CBBE-DF43-8B32-96F0DDB20A81}" type="presParOf" srcId="{762060A7-7ABD-0043-864D-C375790D3250}" destId="{B823D5E9-D3E1-DC4B-9564-C025E2260ED7}" srcOrd="0" destOrd="0" presId="urn:microsoft.com/office/officeart/2005/8/layout/orgChart1"/>
    <dgm:cxn modelId="{83F98CF1-CFAD-164C-85FC-8C1058FD41B1}" type="presParOf" srcId="{762060A7-7ABD-0043-864D-C375790D3250}" destId="{28340EF9-C51E-6240-BCC6-B871FD438B19}" srcOrd="1" destOrd="0" presId="urn:microsoft.com/office/officeart/2005/8/layout/orgChart1"/>
    <dgm:cxn modelId="{B297DDC2-CAFF-8E4E-9A9C-02096B7B9E7E}" type="presParOf" srcId="{953A52D0-7829-C746-9887-78E34951212A}" destId="{EF695AEA-F28C-4C44-BE1F-A5525C4D643A}" srcOrd="1" destOrd="0" presId="urn:microsoft.com/office/officeart/2005/8/layout/orgChart1"/>
    <dgm:cxn modelId="{E9E986CF-C06F-1E46-AF4A-349BE5B6DCC3}" type="presParOf" srcId="{EF695AEA-F28C-4C44-BE1F-A5525C4D643A}" destId="{AE38DF03-327F-2049-A262-881D3F19D016}" srcOrd="0" destOrd="0" presId="urn:microsoft.com/office/officeart/2005/8/layout/orgChart1"/>
    <dgm:cxn modelId="{76EE35FD-9778-E344-9685-2B2FCA71B64B}" type="presParOf" srcId="{EF695AEA-F28C-4C44-BE1F-A5525C4D643A}" destId="{2EA72457-E381-644E-AE0E-21BAD283DB55}" srcOrd="1" destOrd="0" presId="urn:microsoft.com/office/officeart/2005/8/layout/orgChart1"/>
    <dgm:cxn modelId="{47350E0D-58B8-2A47-B51D-7F2FE553288A}" type="presParOf" srcId="{2EA72457-E381-644E-AE0E-21BAD283DB55}" destId="{575FF0B5-A2CC-E445-A3FB-B52569B82986}" srcOrd="0" destOrd="0" presId="urn:microsoft.com/office/officeart/2005/8/layout/orgChart1"/>
    <dgm:cxn modelId="{6B5E1C35-5B68-2242-97FF-16986246CD44}" type="presParOf" srcId="{575FF0B5-A2CC-E445-A3FB-B52569B82986}" destId="{53A154F4-CC1C-9246-A749-E209182A8026}" srcOrd="0" destOrd="0" presId="urn:microsoft.com/office/officeart/2005/8/layout/orgChart1"/>
    <dgm:cxn modelId="{3CFC7AE9-4C65-1F4D-A21A-434789F07027}" type="presParOf" srcId="{575FF0B5-A2CC-E445-A3FB-B52569B82986}" destId="{0E67E6D4-28F3-CD44-8838-909AB6EB0FAD}" srcOrd="1" destOrd="0" presId="urn:microsoft.com/office/officeart/2005/8/layout/orgChart1"/>
    <dgm:cxn modelId="{049ACAD8-11A9-1949-ABE4-3C12C202256F}" type="presParOf" srcId="{2EA72457-E381-644E-AE0E-21BAD283DB55}" destId="{3136480C-29DE-8A48-920F-412C7337FEDE}" srcOrd="1" destOrd="0" presId="urn:microsoft.com/office/officeart/2005/8/layout/orgChart1"/>
    <dgm:cxn modelId="{027EAFFA-0A2E-CB4E-B2B1-8D0B130C0A7B}" type="presParOf" srcId="{2EA72457-E381-644E-AE0E-21BAD283DB55}" destId="{B647DB33-B36C-2E40-99DD-BA0DAE2B4F81}" srcOrd="2" destOrd="0" presId="urn:microsoft.com/office/officeart/2005/8/layout/orgChart1"/>
    <dgm:cxn modelId="{47CC5F3E-5112-5540-B860-08E81FD0D649}" type="presParOf" srcId="{EF695AEA-F28C-4C44-BE1F-A5525C4D643A}" destId="{14A7A90D-95C0-6745-B1D1-81033DE4BA54}" srcOrd="2" destOrd="0" presId="urn:microsoft.com/office/officeart/2005/8/layout/orgChart1"/>
    <dgm:cxn modelId="{B4B9E1B4-B5A8-3A45-B7DA-9305FE5A114E}" type="presParOf" srcId="{EF695AEA-F28C-4C44-BE1F-A5525C4D643A}" destId="{0000FE48-8406-C04B-9F71-4EE6F7574F4A}" srcOrd="3" destOrd="0" presId="urn:microsoft.com/office/officeart/2005/8/layout/orgChart1"/>
    <dgm:cxn modelId="{7ADC7CA4-3C8A-C84B-A6E7-00796F68CFB2}" type="presParOf" srcId="{0000FE48-8406-C04B-9F71-4EE6F7574F4A}" destId="{9E918444-FEEE-B24C-ADBC-2C4DF32D31AC}" srcOrd="0" destOrd="0" presId="urn:microsoft.com/office/officeart/2005/8/layout/orgChart1"/>
    <dgm:cxn modelId="{4BBAC075-CB8B-AE47-8269-EFFA5624A5FF}" type="presParOf" srcId="{9E918444-FEEE-B24C-ADBC-2C4DF32D31AC}" destId="{D09BE191-D137-F041-9331-55BE72E1098D}" srcOrd="0" destOrd="0" presId="urn:microsoft.com/office/officeart/2005/8/layout/orgChart1"/>
    <dgm:cxn modelId="{CE4EFED8-00F2-C940-8859-9258CED79B47}" type="presParOf" srcId="{9E918444-FEEE-B24C-ADBC-2C4DF32D31AC}" destId="{E94FCDB0-412F-A642-9C36-100DEC53835D}" srcOrd="1" destOrd="0" presId="urn:microsoft.com/office/officeart/2005/8/layout/orgChart1"/>
    <dgm:cxn modelId="{16980428-512F-0546-B82B-D42D419D557F}" type="presParOf" srcId="{0000FE48-8406-C04B-9F71-4EE6F7574F4A}" destId="{B59617F0-7532-8C42-A5CF-0FD7848384DF}" srcOrd="1" destOrd="0" presId="urn:microsoft.com/office/officeart/2005/8/layout/orgChart1"/>
    <dgm:cxn modelId="{3ECA5996-B9D0-D249-BDAA-98B89BF4AF17}" type="presParOf" srcId="{0000FE48-8406-C04B-9F71-4EE6F7574F4A}" destId="{321159A1-84A4-B741-BC0A-595D06D0E6A4}" srcOrd="2" destOrd="0" presId="urn:microsoft.com/office/officeart/2005/8/layout/orgChart1"/>
    <dgm:cxn modelId="{AACC0DAC-E6D7-AD40-851B-6F612350A0A2}" type="presParOf" srcId="{EF695AEA-F28C-4C44-BE1F-A5525C4D643A}" destId="{EAB5CAE2-5896-E640-9E8D-ABA6A5E027EC}" srcOrd="4" destOrd="0" presId="urn:microsoft.com/office/officeart/2005/8/layout/orgChart1"/>
    <dgm:cxn modelId="{848F5B46-3160-C746-B06E-35AA0179211C}" type="presParOf" srcId="{EF695AEA-F28C-4C44-BE1F-A5525C4D643A}" destId="{67D38677-9B0D-2A4A-9181-E4FD0E398554}" srcOrd="5" destOrd="0" presId="urn:microsoft.com/office/officeart/2005/8/layout/orgChart1"/>
    <dgm:cxn modelId="{576C391B-8E3A-2144-AE3E-40E681D88D70}" type="presParOf" srcId="{67D38677-9B0D-2A4A-9181-E4FD0E398554}" destId="{F09A42EB-9D24-4B48-A559-F96CDCFDC8C1}" srcOrd="0" destOrd="0" presId="urn:microsoft.com/office/officeart/2005/8/layout/orgChart1"/>
    <dgm:cxn modelId="{8EAB5C17-FC86-1449-9C74-2E2004F6EE16}" type="presParOf" srcId="{F09A42EB-9D24-4B48-A559-F96CDCFDC8C1}" destId="{9E40D515-6124-D544-9DB2-E733E55FAF02}" srcOrd="0" destOrd="0" presId="urn:microsoft.com/office/officeart/2005/8/layout/orgChart1"/>
    <dgm:cxn modelId="{8457EE53-1489-6346-8BDF-83C673C81C41}" type="presParOf" srcId="{F09A42EB-9D24-4B48-A559-F96CDCFDC8C1}" destId="{DF2D05AA-E127-5E4B-B3F9-DF2204BD5695}" srcOrd="1" destOrd="0" presId="urn:microsoft.com/office/officeart/2005/8/layout/orgChart1"/>
    <dgm:cxn modelId="{AB344D63-566F-C84A-980F-19B06CFA328F}" type="presParOf" srcId="{67D38677-9B0D-2A4A-9181-E4FD0E398554}" destId="{8F3C686C-30C5-3B41-B0C7-66F42F79035F}" srcOrd="1" destOrd="0" presId="urn:microsoft.com/office/officeart/2005/8/layout/orgChart1"/>
    <dgm:cxn modelId="{6D6804FD-CD5F-2C4F-88E2-9DEE8DC65E42}" type="presParOf" srcId="{67D38677-9B0D-2A4A-9181-E4FD0E398554}" destId="{5CB61C70-275A-0142-9399-ACA2485B790D}" srcOrd="2" destOrd="0" presId="urn:microsoft.com/office/officeart/2005/8/layout/orgChart1"/>
    <dgm:cxn modelId="{7FE8A3F4-E185-8140-977B-51962A649CB2}" type="presParOf" srcId="{EF695AEA-F28C-4C44-BE1F-A5525C4D643A}" destId="{E131DB6E-2FCE-A84C-8CD1-E38CE5C1878C}" srcOrd="6" destOrd="0" presId="urn:microsoft.com/office/officeart/2005/8/layout/orgChart1"/>
    <dgm:cxn modelId="{B051F4C2-3493-6646-9343-FB6A08F789E6}" type="presParOf" srcId="{EF695AEA-F28C-4C44-BE1F-A5525C4D643A}" destId="{53166E12-160E-7745-9B8F-4EA1F5A2F021}" srcOrd="7" destOrd="0" presId="urn:microsoft.com/office/officeart/2005/8/layout/orgChart1"/>
    <dgm:cxn modelId="{EB4ECA03-90DB-8B45-8667-F36C37A9A146}" type="presParOf" srcId="{53166E12-160E-7745-9B8F-4EA1F5A2F021}" destId="{31311913-4A22-1545-96AC-0B582E21FFBC}" srcOrd="0" destOrd="0" presId="urn:microsoft.com/office/officeart/2005/8/layout/orgChart1"/>
    <dgm:cxn modelId="{3CD63D59-D514-CF48-B37C-E6A1FE23F20B}" type="presParOf" srcId="{31311913-4A22-1545-96AC-0B582E21FFBC}" destId="{110FC66D-9572-B444-8128-40BB48B066D6}" srcOrd="0" destOrd="0" presId="urn:microsoft.com/office/officeart/2005/8/layout/orgChart1"/>
    <dgm:cxn modelId="{4A2539CB-A33C-5047-8429-75FECF1F0763}" type="presParOf" srcId="{31311913-4A22-1545-96AC-0B582E21FFBC}" destId="{AAE73CE3-10E2-8848-BB2C-DE37E0D6F197}" srcOrd="1" destOrd="0" presId="urn:microsoft.com/office/officeart/2005/8/layout/orgChart1"/>
    <dgm:cxn modelId="{F3913702-92EA-F540-B281-9DC97CA8C626}" type="presParOf" srcId="{53166E12-160E-7745-9B8F-4EA1F5A2F021}" destId="{9B1CFC7C-4348-6C46-A4DE-A5B2EC02A3B3}" srcOrd="1" destOrd="0" presId="urn:microsoft.com/office/officeart/2005/8/layout/orgChart1"/>
    <dgm:cxn modelId="{281794D4-81C4-A948-AA17-0059B413A03D}" type="presParOf" srcId="{53166E12-160E-7745-9B8F-4EA1F5A2F021}" destId="{DE2FBADF-E850-2648-A33C-C231CE32B42C}" srcOrd="2" destOrd="0" presId="urn:microsoft.com/office/officeart/2005/8/layout/orgChart1"/>
    <dgm:cxn modelId="{2EA8343A-C862-744A-B7FC-2156E1CD4A58}" type="presParOf" srcId="{953A52D0-7829-C746-9887-78E34951212A}" destId="{E54B7F92-2134-8541-B8FC-6D44FB39F192}" srcOrd="2" destOrd="0" presId="urn:microsoft.com/office/officeart/2005/8/layout/orgChart1"/>
    <dgm:cxn modelId="{1F57F57A-5B6D-094C-92FE-5A3AEC5EC0A4}" type="presParOf" srcId="{CB889F02-DFFF-234E-B864-B671C34B4FD9}" destId="{EB0FECD0-69FF-BC48-90E1-3D38FD3EFEBE}" srcOrd="14" destOrd="0" presId="urn:microsoft.com/office/officeart/2005/8/layout/orgChart1"/>
    <dgm:cxn modelId="{294DA110-1453-A040-B143-BFB842B1CBA5}" type="presParOf" srcId="{CB889F02-DFFF-234E-B864-B671C34B4FD9}" destId="{DD6A98E1-6CFD-254D-9D61-C7E4D0D7BC99}" srcOrd="15" destOrd="0" presId="urn:microsoft.com/office/officeart/2005/8/layout/orgChart1"/>
    <dgm:cxn modelId="{06FC22F8-4412-F740-AEFD-E1C631F5D294}" type="presParOf" srcId="{DD6A98E1-6CFD-254D-9D61-C7E4D0D7BC99}" destId="{631049BF-1634-A54C-8287-C4D34089D052}" srcOrd="0" destOrd="0" presId="urn:microsoft.com/office/officeart/2005/8/layout/orgChart1"/>
    <dgm:cxn modelId="{6C94C69E-54A3-E24F-8812-6F1C4F8D53BE}" type="presParOf" srcId="{631049BF-1634-A54C-8287-C4D34089D052}" destId="{5E0F7D28-49FD-3A41-87FB-4672D6FCC633}" srcOrd="0" destOrd="0" presId="urn:microsoft.com/office/officeart/2005/8/layout/orgChart1"/>
    <dgm:cxn modelId="{F8CF5560-EFB8-B14E-8630-59A1A919B379}" type="presParOf" srcId="{631049BF-1634-A54C-8287-C4D34089D052}" destId="{3733A14A-B7B8-5D42-8BA8-593E55C20006}" srcOrd="1" destOrd="0" presId="urn:microsoft.com/office/officeart/2005/8/layout/orgChart1"/>
    <dgm:cxn modelId="{CE1787D6-B209-174A-98EE-71154ED24D16}" type="presParOf" srcId="{DD6A98E1-6CFD-254D-9D61-C7E4D0D7BC99}" destId="{D80D50F5-CFC9-744C-94CD-3E0E9DDF9EC5}" srcOrd="1" destOrd="0" presId="urn:microsoft.com/office/officeart/2005/8/layout/orgChart1"/>
    <dgm:cxn modelId="{74E17E8E-77CF-244A-A49A-26E8744960D7}" type="presParOf" srcId="{DD6A98E1-6CFD-254D-9D61-C7E4D0D7BC99}" destId="{82AEE412-C358-EE49-A3DC-188D00171F62}" srcOrd="2" destOrd="0" presId="urn:microsoft.com/office/officeart/2005/8/layout/orgChart1"/>
    <dgm:cxn modelId="{FA16ADB2-0792-0C43-B4A7-A440175B083D}" type="presParOf" srcId="{BA4DD346-DDCA-664F-9677-668C3C2CAAE3}" destId="{C3542D6A-AFA4-9947-8C90-3BE384A191E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07050" y="852774"/>
          <a:ext cx="5014688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5014688" y="124331"/>
              </a:lnTo>
              <a:lnTo>
                <a:pt x="5014688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07050" y="852774"/>
          <a:ext cx="3581920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3581920" y="124331"/>
              </a:lnTo>
              <a:lnTo>
                <a:pt x="358192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07050" y="852774"/>
          <a:ext cx="2149152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2149152" y="124331"/>
              </a:lnTo>
              <a:lnTo>
                <a:pt x="2149152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07050" y="852774"/>
          <a:ext cx="716384" cy="248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1"/>
              </a:lnTo>
              <a:lnTo>
                <a:pt x="716384" y="124331"/>
              </a:lnTo>
              <a:lnTo>
                <a:pt x="716384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890665" y="852774"/>
          <a:ext cx="716384" cy="248662"/>
        </a:xfrm>
        <a:custGeom>
          <a:avLst/>
          <a:gdLst/>
          <a:ahLst/>
          <a:cxnLst/>
          <a:rect l="0" t="0" r="0" b="0"/>
          <a:pathLst>
            <a:path>
              <a:moveTo>
                <a:pt x="716384" y="0"/>
              </a:moveTo>
              <a:lnTo>
                <a:pt x="716384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457897" y="852774"/>
          <a:ext cx="2149152" cy="248662"/>
        </a:xfrm>
        <a:custGeom>
          <a:avLst/>
          <a:gdLst/>
          <a:ahLst/>
          <a:cxnLst/>
          <a:rect l="0" t="0" r="0" b="0"/>
          <a:pathLst>
            <a:path>
              <a:moveTo>
                <a:pt x="2149152" y="0"/>
              </a:moveTo>
              <a:lnTo>
                <a:pt x="2149152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025129" y="852774"/>
          <a:ext cx="3581920" cy="248662"/>
        </a:xfrm>
        <a:custGeom>
          <a:avLst/>
          <a:gdLst/>
          <a:ahLst/>
          <a:cxnLst/>
          <a:rect l="0" t="0" r="0" b="0"/>
          <a:pathLst>
            <a:path>
              <a:moveTo>
                <a:pt x="3581920" y="0"/>
              </a:moveTo>
              <a:lnTo>
                <a:pt x="3581920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592361" y="852774"/>
          <a:ext cx="5014688" cy="248662"/>
        </a:xfrm>
        <a:custGeom>
          <a:avLst/>
          <a:gdLst/>
          <a:ahLst/>
          <a:cxnLst/>
          <a:rect l="0" t="0" r="0" b="0"/>
          <a:pathLst>
            <a:path>
              <a:moveTo>
                <a:pt x="5014688" y="0"/>
              </a:moveTo>
              <a:lnTo>
                <a:pt x="5014688" y="124331"/>
              </a:lnTo>
              <a:lnTo>
                <a:pt x="0" y="124331"/>
              </a:lnTo>
              <a:lnTo>
                <a:pt x="0" y="2486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14996" y="260721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14996" y="260721"/>
        <a:ext cx="1184106" cy="592053"/>
      </dsp:txXfrm>
    </dsp:sp>
    <dsp:sp modelId="{09CF76B1-04FE-F841-BC98-9E5A184B0BA8}">
      <dsp:nvSpPr>
        <dsp:cNvPr id="0" name=""/>
        <dsp:cNvSpPr/>
      </dsp:nvSpPr>
      <dsp:spPr>
        <a:xfrm>
          <a:off x="308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308" y="1101437"/>
        <a:ext cx="1184106" cy="592053"/>
      </dsp:txXfrm>
    </dsp:sp>
    <dsp:sp modelId="{E4EFCF62-90C5-4640-9FF5-2C97F624F90F}">
      <dsp:nvSpPr>
        <dsp:cNvPr id="0" name=""/>
        <dsp:cNvSpPr/>
      </dsp:nvSpPr>
      <dsp:spPr>
        <a:xfrm>
          <a:off x="1433076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1433076" y="1101437"/>
        <a:ext cx="1184106" cy="592053"/>
      </dsp:txXfrm>
    </dsp:sp>
    <dsp:sp modelId="{56A0A727-298B-3949-A965-90D94B2E0949}">
      <dsp:nvSpPr>
        <dsp:cNvPr id="0" name=""/>
        <dsp:cNvSpPr/>
      </dsp:nvSpPr>
      <dsp:spPr>
        <a:xfrm>
          <a:off x="2865844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HR</a:t>
          </a:r>
        </a:p>
      </dsp:txBody>
      <dsp:txXfrm>
        <a:off x="2865844" y="1101437"/>
        <a:ext cx="1184106" cy="592053"/>
      </dsp:txXfrm>
    </dsp:sp>
    <dsp:sp modelId="{B99A6477-755A-F94F-A617-E8290CCE20D8}">
      <dsp:nvSpPr>
        <dsp:cNvPr id="0" name=""/>
        <dsp:cNvSpPr/>
      </dsp:nvSpPr>
      <dsp:spPr>
        <a:xfrm>
          <a:off x="4298612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298612" y="1101437"/>
        <a:ext cx="1184106" cy="592053"/>
      </dsp:txXfrm>
    </dsp:sp>
    <dsp:sp modelId="{5DBA592C-5459-9D4D-874F-6E4D29815555}">
      <dsp:nvSpPr>
        <dsp:cNvPr id="0" name=""/>
        <dsp:cNvSpPr/>
      </dsp:nvSpPr>
      <dsp:spPr>
        <a:xfrm>
          <a:off x="5731381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31381" y="1101437"/>
        <a:ext cx="1184106" cy="592053"/>
      </dsp:txXfrm>
    </dsp:sp>
    <dsp:sp modelId="{6CB3C5EF-08AF-F84D-A0B4-7B162A9F375A}">
      <dsp:nvSpPr>
        <dsp:cNvPr id="0" name=""/>
        <dsp:cNvSpPr/>
      </dsp:nvSpPr>
      <dsp:spPr>
        <a:xfrm>
          <a:off x="7164149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Facility </a:t>
          </a:r>
          <a:r>
            <a:rPr lang="nl-NL" sz="1100" kern="1200" dirty="0" err="1">
              <a:latin typeface="Proxima Nova Rg" panose="02000506030000020004" pitchFamily="2" charset="77"/>
            </a:rPr>
            <a:t>Mgt</a:t>
          </a:r>
          <a:endParaRPr lang="nl-NL" sz="1100" kern="1200" dirty="0">
            <a:latin typeface="Proxima Nova Rg" panose="02000506030000020004" pitchFamily="2" charset="77"/>
          </a:endParaRPr>
        </a:p>
      </dsp:txBody>
      <dsp:txXfrm>
        <a:off x="7164149" y="1101437"/>
        <a:ext cx="1184106" cy="592053"/>
      </dsp:txXfrm>
    </dsp:sp>
    <dsp:sp modelId="{B823D5E9-D3E1-DC4B-9564-C025E2260ED7}">
      <dsp:nvSpPr>
        <dsp:cNvPr id="0" name=""/>
        <dsp:cNvSpPr/>
      </dsp:nvSpPr>
      <dsp:spPr>
        <a:xfrm>
          <a:off x="8596917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596917" y="1101437"/>
        <a:ext cx="1184106" cy="592053"/>
      </dsp:txXfrm>
    </dsp:sp>
    <dsp:sp modelId="{5E0F7D28-49FD-3A41-87FB-4672D6FCC633}">
      <dsp:nvSpPr>
        <dsp:cNvPr id="0" name=""/>
        <dsp:cNvSpPr/>
      </dsp:nvSpPr>
      <dsp:spPr>
        <a:xfrm>
          <a:off x="10029685" y="1101437"/>
          <a:ext cx="1184106" cy="5920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Zorg</a:t>
          </a:r>
        </a:p>
      </dsp:txBody>
      <dsp:txXfrm>
        <a:off x="10029685" y="1101437"/>
        <a:ext cx="1184106" cy="5920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496" y="575610"/>
          <a:ext cx="4779819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4779819" y="107580"/>
              </a:lnTo>
              <a:lnTo>
                <a:pt x="4779819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496" y="575610"/>
          <a:ext cx="3414611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3414611" y="107580"/>
              </a:lnTo>
              <a:lnTo>
                <a:pt x="3414611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496" y="575610"/>
          <a:ext cx="2049403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2049403" y="107580"/>
              </a:lnTo>
              <a:lnTo>
                <a:pt x="2049403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496" y="575610"/>
          <a:ext cx="684194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684194" y="107580"/>
              </a:lnTo>
              <a:lnTo>
                <a:pt x="684194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70483" y="575610"/>
          <a:ext cx="681013" cy="226049"/>
        </a:xfrm>
        <a:custGeom>
          <a:avLst/>
          <a:gdLst/>
          <a:ahLst/>
          <a:cxnLst/>
          <a:rect l="0" t="0" r="0" b="0"/>
          <a:pathLst>
            <a:path>
              <a:moveTo>
                <a:pt x="681013" y="0"/>
              </a:moveTo>
              <a:lnTo>
                <a:pt x="681013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605275" y="575610"/>
          <a:ext cx="2046221" cy="226049"/>
        </a:xfrm>
        <a:custGeom>
          <a:avLst/>
          <a:gdLst/>
          <a:ahLst/>
          <a:cxnLst/>
          <a:rect l="0" t="0" r="0" b="0"/>
          <a:pathLst>
            <a:path>
              <a:moveTo>
                <a:pt x="2046221" y="0"/>
              </a:moveTo>
              <a:lnTo>
                <a:pt x="2046221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240066" y="575610"/>
          <a:ext cx="3411429" cy="226049"/>
        </a:xfrm>
        <a:custGeom>
          <a:avLst/>
          <a:gdLst/>
          <a:ahLst/>
          <a:cxnLst/>
          <a:rect l="0" t="0" r="0" b="0"/>
          <a:pathLst>
            <a:path>
              <a:moveTo>
                <a:pt x="3411429" y="0"/>
              </a:moveTo>
              <a:lnTo>
                <a:pt x="3411429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874858" y="575610"/>
          <a:ext cx="4776637" cy="226049"/>
        </a:xfrm>
        <a:custGeom>
          <a:avLst/>
          <a:gdLst/>
          <a:ahLst/>
          <a:cxnLst/>
          <a:rect l="0" t="0" r="0" b="0"/>
          <a:pathLst>
            <a:path>
              <a:moveTo>
                <a:pt x="4776637" y="0"/>
              </a:moveTo>
              <a:lnTo>
                <a:pt x="4776637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87361" y="11475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87361" y="11475"/>
        <a:ext cx="1128271" cy="564135"/>
      </dsp:txXfrm>
    </dsp:sp>
    <dsp:sp modelId="{09CF76B1-04FE-F841-BC98-9E5A184B0BA8}">
      <dsp:nvSpPr>
        <dsp:cNvPr id="0" name=""/>
        <dsp:cNvSpPr/>
      </dsp:nvSpPr>
      <dsp:spPr>
        <a:xfrm>
          <a:off x="310723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310723" y="801659"/>
        <a:ext cx="1128271" cy="564135"/>
      </dsp:txXfrm>
    </dsp:sp>
    <dsp:sp modelId="{E4EFCF62-90C5-4640-9FF5-2C97F624F90F}">
      <dsp:nvSpPr>
        <dsp:cNvPr id="0" name=""/>
        <dsp:cNvSpPr/>
      </dsp:nvSpPr>
      <dsp:spPr>
        <a:xfrm>
          <a:off x="1675931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1675931" y="801659"/>
        <a:ext cx="1128271" cy="564135"/>
      </dsp:txXfrm>
    </dsp:sp>
    <dsp:sp modelId="{56A0A727-298B-3949-A965-90D94B2E0949}">
      <dsp:nvSpPr>
        <dsp:cNvPr id="0" name=""/>
        <dsp:cNvSpPr/>
      </dsp:nvSpPr>
      <dsp:spPr>
        <a:xfrm>
          <a:off x="3041139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HR</a:t>
          </a:r>
        </a:p>
      </dsp:txBody>
      <dsp:txXfrm>
        <a:off x="3041139" y="801659"/>
        <a:ext cx="1128271" cy="564135"/>
      </dsp:txXfrm>
    </dsp:sp>
    <dsp:sp modelId="{B99A6477-755A-F94F-A617-E8290CCE20D8}">
      <dsp:nvSpPr>
        <dsp:cNvPr id="0" name=""/>
        <dsp:cNvSpPr/>
      </dsp:nvSpPr>
      <dsp:spPr>
        <a:xfrm>
          <a:off x="4406347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06347" y="801659"/>
        <a:ext cx="1128271" cy="564135"/>
      </dsp:txXfrm>
    </dsp:sp>
    <dsp:sp modelId="{5DBA592C-5459-9D4D-874F-6E4D29815555}">
      <dsp:nvSpPr>
        <dsp:cNvPr id="0" name=""/>
        <dsp:cNvSpPr/>
      </dsp:nvSpPr>
      <dsp:spPr>
        <a:xfrm>
          <a:off x="5771555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71555" y="801659"/>
        <a:ext cx="1128271" cy="564135"/>
      </dsp:txXfrm>
    </dsp:sp>
    <dsp:sp modelId="{6CB3C5EF-08AF-F84D-A0B4-7B162A9F375A}">
      <dsp:nvSpPr>
        <dsp:cNvPr id="0" name=""/>
        <dsp:cNvSpPr/>
      </dsp:nvSpPr>
      <dsp:spPr>
        <a:xfrm>
          <a:off x="7136764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Facility </a:t>
          </a:r>
          <a:r>
            <a:rPr lang="nl-NL" sz="1100" kern="1200" dirty="0" err="1">
              <a:latin typeface="Proxima Nova Rg" panose="02000506030000020004" pitchFamily="2" charset="77"/>
            </a:rPr>
            <a:t>Mgt</a:t>
          </a:r>
          <a:endParaRPr lang="nl-NL" sz="1100" kern="1200" dirty="0">
            <a:latin typeface="Proxima Nova Rg" panose="02000506030000020004" pitchFamily="2" charset="77"/>
          </a:endParaRPr>
        </a:p>
      </dsp:txBody>
      <dsp:txXfrm>
        <a:off x="7136764" y="801659"/>
        <a:ext cx="1128271" cy="564135"/>
      </dsp:txXfrm>
    </dsp:sp>
    <dsp:sp modelId="{B823D5E9-D3E1-DC4B-9564-C025E2260ED7}">
      <dsp:nvSpPr>
        <dsp:cNvPr id="0" name=""/>
        <dsp:cNvSpPr/>
      </dsp:nvSpPr>
      <dsp:spPr>
        <a:xfrm>
          <a:off x="8501972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501972" y="801659"/>
        <a:ext cx="1128271" cy="564135"/>
      </dsp:txXfrm>
    </dsp:sp>
    <dsp:sp modelId="{5E0F7D28-49FD-3A41-87FB-4672D6FCC633}">
      <dsp:nvSpPr>
        <dsp:cNvPr id="0" name=""/>
        <dsp:cNvSpPr/>
      </dsp:nvSpPr>
      <dsp:spPr>
        <a:xfrm>
          <a:off x="9867180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Zorg</a:t>
          </a:r>
        </a:p>
      </dsp:txBody>
      <dsp:txXfrm>
        <a:off x="9867180" y="801659"/>
        <a:ext cx="1128271" cy="5641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496" y="575610"/>
          <a:ext cx="4779819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4779819" y="107580"/>
              </a:lnTo>
              <a:lnTo>
                <a:pt x="4779819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496" y="575610"/>
          <a:ext cx="3414611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3414611" y="107580"/>
              </a:lnTo>
              <a:lnTo>
                <a:pt x="3414611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496" y="575610"/>
          <a:ext cx="2049403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2049403" y="107580"/>
              </a:lnTo>
              <a:lnTo>
                <a:pt x="2049403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496" y="575610"/>
          <a:ext cx="684194" cy="226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580"/>
              </a:lnTo>
              <a:lnTo>
                <a:pt x="684194" y="107580"/>
              </a:lnTo>
              <a:lnTo>
                <a:pt x="684194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70483" y="575610"/>
          <a:ext cx="681013" cy="226049"/>
        </a:xfrm>
        <a:custGeom>
          <a:avLst/>
          <a:gdLst/>
          <a:ahLst/>
          <a:cxnLst/>
          <a:rect l="0" t="0" r="0" b="0"/>
          <a:pathLst>
            <a:path>
              <a:moveTo>
                <a:pt x="681013" y="0"/>
              </a:moveTo>
              <a:lnTo>
                <a:pt x="681013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605275" y="575610"/>
          <a:ext cx="2046221" cy="226049"/>
        </a:xfrm>
        <a:custGeom>
          <a:avLst/>
          <a:gdLst/>
          <a:ahLst/>
          <a:cxnLst/>
          <a:rect l="0" t="0" r="0" b="0"/>
          <a:pathLst>
            <a:path>
              <a:moveTo>
                <a:pt x="2046221" y="0"/>
              </a:moveTo>
              <a:lnTo>
                <a:pt x="2046221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240066" y="575610"/>
          <a:ext cx="3411429" cy="226049"/>
        </a:xfrm>
        <a:custGeom>
          <a:avLst/>
          <a:gdLst/>
          <a:ahLst/>
          <a:cxnLst/>
          <a:rect l="0" t="0" r="0" b="0"/>
          <a:pathLst>
            <a:path>
              <a:moveTo>
                <a:pt x="3411429" y="0"/>
              </a:moveTo>
              <a:lnTo>
                <a:pt x="3411429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874858" y="575610"/>
          <a:ext cx="4776637" cy="226049"/>
        </a:xfrm>
        <a:custGeom>
          <a:avLst/>
          <a:gdLst/>
          <a:ahLst/>
          <a:cxnLst/>
          <a:rect l="0" t="0" r="0" b="0"/>
          <a:pathLst>
            <a:path>
              <a:moveTo>
                <a:pt x="4776637" y="0"/>
              </a:moveTo>
              <a:lnTo>
                <a:pt x="4776637" y="107580"/>
              </a:lnTo>
              <a:lnTo>
                <a:pt x="0" y="107580"/>
              </a:lnTo>
              <a:lnTo>
                <a:pt x="0" y="22604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87361" y="11475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87361" y="11475"/>
        <a:ext cx="1128271" cy="564135"/>
      </dsp:txXfrm>
    </dsp:sp>
    <dsp:sp modelId="{09CF76B1-04FE-F841-BC98-9E5A184B0BA8}">
      <dsp:nvSpPr>
        <dsp:cNvPr id="0" name=""/>
        <dsp:cNvSpPr/>
      </dsp:nvSpPr>
      <dsp:spPr>
        <a:xfrm>
          <a:off x="310723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310723" y="801659"/>
        <a:ext cx="1128271" cy="564135"/>
      </dsp:txXfrm>
    </dsp:sp>
    <dsp:sp modelId="{E4EFCF62-90C5-4640-9FF5-2C97F624F90F}">
      <dsp:nvSpPr>
        <dsp:cNvPr id="0" name=""/>
        <dsp:cNvSpPr/>
      </dsp:nvSpPr>
      <dsp:spPr>
        <a:xfrm>
          <a:off x="1675931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1675931" y="801659"/>
        <a:ext cx="1128271" cy="564135"/>
      </dsp:txXfrm>
    </dsp:sp>
    <dsp:sp modelId="{56A0A727-298B-3949-A965-90D94B2E0949}">
      <dsp:nvSpPr>
        <dsp:cNvPr id="0" name=""/>
        <dsp:cNvSpPr/>
      </dsp:nvSpPr>
      <dsp:spPr>
        <a:xfrm>
          <a:off x="3041139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HR</a:t>
          </a:r>
        </a:p>
      </dsp:txBody>
      <dsp:txXfrm>
        <a:off x="3041139" y="801659"/>
        <a:ext cx="1128271" cy="564135"/>
      </dsp:txXfrm>
    </dsp:sp>
    <dsp:sp modelId="{B99A6477-755A-F94F-A617-E8290CCE20D8}">
      <dsp:nvSpPr>
        <dsp:cNvPr id="0" name=""/>
        <dsp:cNvSpPr/>
      </dsp:nvSpPr>
      <dsp:spPr>
        <a:xfrm>
          <a:off x="4406347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06347" y="801659"/>
        <a:ext cx="1128271" cy="564135"/>
      </dsp:txXfrm>
    </dsp:sp>
    <dsp:sp modelId="{5DBA592C-5459-9D4D-874F-6E4D29815555}">
      <dsp:nvSpPr>
        <dsp:cNvPr id="0" name=""/>
        <dsp:cNvSpPr/>
      </dsp:nvSpPr>
      <dsp:spPr>
        <a:xfrm>
          <a:off x="5771555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71555" y="801659"/>
        <a:ext cx="1128271" cy="564135"/>
      </dsp:txXfrm>
    </dsp:sp>
    <dsp:sp modelId="{6CB3C5EF-08AF-F84D-A0B4-7B162A9F375A}">
      <dsp:nvSpPr>
        <dsp:cNvPr id="0" name=""/>
        <dsp:cNvSpPr/>
      </dsp:nvSpPr>
      <dsp:spPr>
        <a:xfrm>
          <a:off x="7136764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Facility </a:t>
          </a:r>
          <a:r>
            <a:rPr lang="nl-NL" sz="1100" kern="1200" dirty="0" err="1">
              <a:latin typeface="Proxima Nova Rg" panose="02000506030000020004" pitchFamily="2" charset="77"/>
            </a:rPr>
            <a:t>Mgt</a:t>
          </a:r>
          <a:endParaRPr lang="nl-NL" sz="1100" kern="1200" dirty="0">
            <a:latin typeface="Proxima Nova Rg" panose="02000506030000020004" pitchFamily="2" charset="77"/>
          </a:endParaRPr>
        </a:p>
      </dsp:txBody>
      <dsp:txXfrm>
        <a:off x="7136764" y="801659"/>
        <a:ext cx="1128271" cy="564135"/>
      </dsp:txXfrm>
    </dsp:sp>
    <dsp:sp modelId="{B823D5E9-D3E1-DC4B-9564-C025E2260ED7}">
      <dsp:nvSpPr>
        <dsp:cNvPr id="0" name=""/>
        <dsp:cNvSpPr/>
      </dsp:nvSpPr>
      <dsp:spPr>
        <a:xfrm>
          <a:off x="8501972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501972" y="801659"/>
        <a:ext cx="1128271" cy="564135"/>
      </dsp:txXfrm>
    </dsp:sp>
    <dsp:sp modelId="{5E0F7D28-49FD-3A41-87FB-4672D6FCC633}">
      <dsp:nvSpPr>
        <dsp:cNvPr id="0" name=""/>
        <dsp:cNvSpPr/>
      </dsp:nvSpPr>
      <dsp:spPr>
        <a:xfrm>
          <a:off x="9867180" y="801659"/>
          <a:ext cx="1128271" cy="5641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latin typeface="Proxima Nova Rg" panose="02000506030000020004" pitchFamily="2" charset="77"/>
            </a:rPr>
            <a:t>Zorg</a:t>
          </a:r>
        </a:p>
      </dsp:txBody>
      <dsp:txXfrm>
        <a:off x="9867180" y="801659"/>
        <a:ext cx="1128271" cy="5641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0D2E3-3879-6E4E-986E-1551B3B45517}">
      <dsp:nvSpPr>
        <dsp:cNvPr id="0" name=""/>
        <dsp:cNvSpPr/>
      </dsp:nvSpPr>
      <dsp:spPr>
        <a:xfrm>
          <a:off x="9275735" y="1183957"/>
          <a:ext cx="146468" cy="3222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2301"/>
              </a:lnTo>
              <a:lnTo>
                <a:pt x="146468" y="322230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DA3F0-F07D-6B47-AF03-AFE43FBF92C0}">
      <dsp:nvSpPr>
        <dsp:cNvPr id="0" name=""/>
        <dsp:cNvSpPr/>
      </dsp:nvSpPr>
      <dsp:spPr>
        <a:xfrm>
          <a:off x="9275735" y="1183957"/>
          <a:ext cx="146468" cy="2529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018"/>
              </a:lnTo>
              <a:lnTo>
                <a:pt x="146468" y="25290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616B0-A6F4-0F4B-A3FE-C8286DF4B051}">
      <dsp:nvSpPr>
        <dsp:cNvPr id="0" name=""/>
        <dsp:cNvSpPr/>
      </dsp:nvSpPr>
      <dsp:spPr>
        <a:xfrm>
          <a:off x="9275735" y="1183957"/>
          <a:ext cx="146468" cy="18357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35"/>
              </a:lnTo>
              <a:lnTo>
                <a:pt x="146468" y="18357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D63C8-1615-9341-B3DE-9C7639E52471}">
      <dsp:nvSpPr>
        <dsp:cNvPr id="0" name=""/>
        <dsp:cNvSpPr/>
      </dsp:nvSpPr>
      <dsp:spPr>
        <a:xfrm>
          <a:off x="9275735" y="1183957"/>
          <a:ext cx="146468" cy="1142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452"/>
              </a:lnTo>
              <a:lnTo>
                <a:pt x="146468" y="114245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D8B91E-097F-4B4E-8362-000F4EE2BF7E}">
      <dsp:nvSpPr>
        <dsp:cNvPr id="0" name=""/>
        <dsp:cNvSpPr/>
      </dsp:nvSpPr>
      <dsp:spPr>
        <a:xfrm>
          <a:off x="9275735" y="1183957"/>
          <a:ext cx="146468" cy="449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169"/>
              </a:lnTo>
              <a:lnTo>
                <a:pt x="146468" y="44916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FECD0-69FF-BC48-90E1-3D38FD3EFEBE}">
      <dsp:nvSpPr>
        <dsp:cNvPr id="0" name=""/>
        <dsp:cNvSpPr/>
      </dsp:nvSpPr>
      <dsp:spPr>
        <a:xfrm>
          <a:off x="5529653" y="500097"/>
          <a:ext cx="4136663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4136663" y="93104"/>
              </a:lnTo>
              <a:lnTo>
                <a:pt x="4136663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529653" y="500097"/>
          <a:ext cx="295515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2955152" y="93104"/>
              </a:lnTo>
              <a:lnTo>
                <a:pt x="295515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529653" y="500097"/>
          <a:ext cx="177364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1773642" y="93104"/>
              </a:lnTo>
              <a:lnTo>
                <a:pt x="177364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529653" y="500097"/>
          <a:ext cx="59213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592132" y="93104"/>
              </a:lnTo>
              <a:lnTo>
                <a:pt x="59213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40275" y="500097"/>
          <a:ext cx="589378" cy="195632"/>
        </a:xfrm>
        <a:custGeom>
          <a:avLst/>
          <a:gdLst/>
          <a:ahLst/>
          <a:cxnLst/>
          <a:rect l="0" t="0" r="0" b="0"/>
          <a:pathLst>
            <a:path>
              <a:moveTo>
                <a:pt x="589378" y="0"/>
              </a:moveTo>
              <a:lnTo>
                <a:pt x="58937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58764" y="500097"/>
          <a:ext cx="1770888" cy="195632"/>
        </a:xfrm>
        <a:custGeom>
          <a:avLst/>
          <a:gdLst/>
          <a:ahLst/>
          <a:cxnLst/>
          <a:rect l="0" t="0" r="0" b="0"/>
          <a:pathLst>
            <a:path>
              <a:moveTo>
                <a:pt x="1770888" y="0"/>
              </a:moveTo>
              <a:lnTo>
                <a:pt x="177088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77254" y="500097"/>
          <a:ext cx="2952399" cy="195632"/>
        </a:xfrm>
        <a:custGeom>
          <a:avLst/>
          <a:gdLst/>
          <a:ahLst/>
          <a:cxnLst/>
          <a:rect l="0" t="0" r="0" b="0"/>
          <a:pathLst>
            <a:path>
              <a:moveTo>
                <a:pt x="2952399" y="0"/>
              </a:moveTo>
              <a:lnTo>
                <a:pt x="295239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395743" y="500097"/>
          <a:ext cx="4133909" cy="195632"/>
        </a:xfrm>
        <a:custGeom>
          <a:avLst/>
          <a:gdLst/>
          <a:ahLst/>
          <a:cxnLst/>
          <a:rect l="0" t="0" r="0" b="0"/>
          <a:pathLst>
            <a:path>
              <a:moveTo>
                <a:pt x="4133909" y="0"/>
              </a:moveTo>
              <a:lnTo>
                <a:pt x="413390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41426" y="1187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41426" y="11870"/>
        <a:ext cx="976454" cy="488227"/>
      </dsp:txXfrm>
    </dsp:sp>
    <dsp:sp modelId="{09CF76B1-04FE-F841-BC98-9E5A184B0BA8}">
      <dsp:nvSpPr>
        <dsp:cNvPr id="0" name=""/>
        <dsp:cNvSpPr/>
      </dsp:nvSpPr>
      <dsp:spPr>
        <a:xfrm>
          <a:off x="90751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907516" y="695730"/>
        <a:ext cx="976454" cy="488227"/>
      </dsp:txXfrm>
    </dsp:sp>
    <dsp:sp modelId="{E4EFCF62-90C5-4640-9FF5-2C97F624F90F}">
      <dsp:nvSpPr>
        <dsp:cNvPr id="0" name=""/>
        <dsp:cNvSpPr/>
      </dsp:nvSpPr>
      <dsp:spPr>
        <a:xfrm>
          <a:off x="208902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89026" y="695730"/>
        <a:ext cx="976454" cy="488227"/>
      </dsp:txXfrm>
    </dsp:sp>
    <dsp:sp modelId="{56A0A727-298B-3949-A965-90D94B2E0949}">
      <dsp:nvSpPr>
        <dsp:cNvPr id="0" name=""/>
        <dsp:cNvSpPr/>
      </dsp:nvSpPr>
      <dsp:spPr>
        <a:xfrm>
          <a:off x="327053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HR</a:t>
          </a:r>
        </a:p>
      </dsp:txBody>
      <dsp:txXfrm>
        <a:off x="3270537" y="695730"/>
        <a:ext cx="976454" cy="488227"/>
      </dsp:txXfrm>
    </dsp:sp>
    <dsp:sp modelId="{B99A6477-755A-F94F-A617-E8290CCE20D8}">
      <dsp:nvSpPr>
        <dsp:cNvPr id="0" name=""/>
        <dsp:cNvSpPr/>
      </dsp:nvSpPr>
      <dsp:spPr>
        <a:xfrm>
          <a:off x="445204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52047" y="695730"/>
        <a:ext cx="976454" cy="488227"/>
      </dsp:txXfrm>
    </dsp:sp>
    <dsp:sp modelId="{5DBA592C-5459-9D4D-874F-6E4D29815555}">
      <dsp:nvSpPr>
        <dsp:cNvPr id="0" name=""/>
        <dsp:cNvSpPr/>
      </dsp:nvSpPr>
      <dsp:spPr>
        <a:xfrm>
          <a:off x="563355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633558" y="695730"/>
        <a:ext cx="976454" cy="488227"/>
      </dsp:txXfrm>
    </dsp:sp>
    <dsp:sp modelId="{6CB3C5EF-08AF-F84D-A0B4-7B162A9F375A}">
      <dsp:nvSpPr>
        <dsp:cNvPr id="0" name=""/>
        <dsp:cNvSpPr/>
      </dsp:nvSpPr>
      <dsp:spPr>
        <a:xfrm>
          <a:off x="681506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Facility </a:t>
          </a:r>
          <a:r>
            <a:rPr lang="nl-NL" sz="900" kern="1200" dirty="0" err="1">
              <a:latin typeface="Proxima Nova Rg" panose="02000506030000020004" pitchFamily="2" charset="77"/>
            </a:rPr>
            <a:t>Mgt</a:t>
          </a:r>
          <a:endParaRPr lang="nl-NL" sz="900" kern="1200" dirty="0">
            <a:latin typeface="Proxima Nova Rg" panose="02000506030000020004" pitchFamily="2" charset="77"/>
          </a:endParaRPr>
        </a:p>
      </dsp:txBody>
      <dsp:txXfrm>
        <a:off x="6815068" y="695730"/>
        <a:ext cx="976454" cy="488227"/>
      </dsp:txXfrm>
    </dsp:sp>
    <dsp:sp modelId="{B823D5E9-D3E1-DC4B-9564-C025E2260ED7}">
      <dsp:nvSpPr>
        <dsp:cNvPr id="0" name=""/>
        <dsp:cNvSpPr/>
      </dsp:nvSpPr>
      <dsp:spPr>
        <a:xfrm>
          <a:off x="799657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Medisch</a:t>
          </a:r>
        </a:p>
      </dsp:txBody>
      <dsp:txXfrm>
        <a:off x="7996579" y="695730"/>
        <a:ext cx="976454" cy="488227"/>
      </dsp:txXfrm>
    </dsp:sp>
    <dsp:sp modelId="{5E0F7D28-49FD-3A41-87FB-4672D6FCC633}">
      <dsp:nvSpPr>
        <dsp:cNvPr id="0" name=""/>
        <dsp:cNvSpPr/>
      </dsp:nvSpPr>
      <dsp:spPr>
        <a:xfrm>
          <a:off x="917808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Zorg</a:t>
          </a:r>
        </a:p>
      </dsp:txBody>
      <dsp:txXfrm>
        <a:off x="9178089" y="695730"/>
        <a:ext cx="976454" cy="488227"/>
      </dsp:txXfrm>
    </dsp:sp>
    <dsp:sp modelId="{15DBA848-B1C9-CD47-95B5-495BB089ACA5}">
      <dsp:nvSpPr>
        <dsp:cNvPr id="0" name=""/>
        <dsp:cNvSpPr/>
      </dsp:nvSpPr>
      <dsp:spPr>
        <a:xfrm>
          <a:off x="9422203" y="1389013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Orthopedie</a:t>
          </a:r>
        </a:p>
      </dsp:txBody>
      <dsp:txXfrm>
        <a:off x="9422203" y="1389013"/>
        <a:ext cx="976454" cy="488227"/>
      </dsp:txXfrm>
    </dsp:sp>
    <dsp:sp modelId="{694B5027-9C84-F441-8322-3EE1F1464413}">
      <dsp:nvSpPr>
        <dsp:cNvPr id="0" name=""/>
        <dsp:cNvSpPr/>
      </dsp:nvSpPr>
      <dsp:spPr>
        <a:xfrm>
          <a:off x="9422203" y="2082296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Geriatrie</a:t>
          </a:r>
        </a:p>
      </dsp:txBody>
      <dsp:txXfrm>
        <a:off x="9422203" y="2082296"/>
        <a:ext cx="976454" cy="488227"/>
      </dsp:txXfrm>
    </dsp:sp>
    <dsp:sp modelId="{EF573DB0-AB0D-9747-839D-F6D128ABD8B2}">
      <dsp:nvSpPr>
        <dsp:cNvPr id="0" name=""/>
        <dsp:cNvSpPr/>
      </dsp:nvSpPr>
      <dsp:spPr>
        <a:xfrm>
          <a:off x="9422203" y="2775579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Intensieve zorgen</a:t>
          </a:r>
        </a:p>
      </dsp:txBody>
      <dsp:txXfrm>
        <a:off x="9422203" y="2775579"/>
        <a:ext cx="976454" cy="488227"/>
      </dsp:txXfrm>
    </dsp:sp>
    <dsp:sp modelId="{16A808EA-7EB3-C646-A426-53DC66CDAA58}">
      <dsp:nvSpPr>
        <dsp:cNvPr id="0" name=""/>
        <dsp:cNvSpPr/>
      </dsp:nvSpPr>
      <dsp:spPr>
        <a:xfrm>
          <a:off x="9422203" y="3468862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Klinisch labo</a:t>
          </a:r>
        </a:p>
      </dsp:txBody>
      <dsp:txXfrm>
        <a:off x="9422203" y="3468862"/>
        <a:ext cx="976454" cy="488227"/>
      </dsp:txXfrm>
    </dsp:sp>
    <dsp:sp modelId="{5A866163-E2BD-6441-97DB-CA3FB0E289BA}">
      <dsp:nvSpPr>
        <dsp:cNvPr id="0" name=""/>
        <dsp:cNvSpPr/>
      </dsp:nvSpPr>
      <dsp:spPr>
        <a:xfrm>
          <a:off x="9422203" y="4162145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Materniteit</a:t>
          </a:r>
        </a:p>
      </dsp:txBody>
      <dsp:txXfrm>
        <a:off x="9422203" y="4162145"/>
        <a:ext cx="976454" cy="4882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0D2E3-3879-6E4E-986E-1551B3B45517}">
      <dsp:nvSpPr>
        <dsp:cNvPr id="0" name=""/>
        <dsp:cNvSpPr/>
      </dsp:nvSpPr>
      <dsp:spPr>
        <a:xfrm>
          <a:off x="9275735" y="1183957"/>
          <a:ext cx="146468" cy="3222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22301"/>
              </a:lnTo>
              <a:lnTo>
                <a:pt x="146468" y="322230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DA3F0-F07D-6B47-AF03-AFE43FBF92C0}">
      <dsp:nvSpPr>
        <dsp:cNvPr id="0" name=""/>
        <dsp:cNvSpPr/>
      </dsp:nvSpPr>
      <dsp:spPr>
        <a:xfrm>
          <a:off x="9275735" y="1183957"/>
          <a:ext cx="146468" cy="2529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018"/>
              </a:lnTo>
              <a:lnTo>
                <a:pt x="146468" y="252901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616B0-A6F4-0F4B-A3FE-C8286DF4B051}">
      <dsp:nvSpPr>
        <dsp:cNvPr id="0" name=""/>
        <dsp:cNvSpPr/>
      </dsp:nvSpPr>
      <dsp:spPr>
        <a:xfrm>
          <a:off x="9275735" y="1183957"/>
          <a:ext cx="146468" cy="18357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35"/>
              </a:lnTo>
              <a:lnTo>
                <a:pt x="146468" y="18357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8D63C8-1615-9341-B3DE-9C7639E52471}">
      <dsp:nvSpPr>
        <dsp:cNvPr id="0" name=""/>
        <dsp:cNvSpPr/>
      </dsp:nvSpPr>
      <dsp:spPr>
        <a:xfrm>
          <a:off x="9275735" y="1183957"/>
          <a:ext cx="146468" cy="1142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2452"/>
              </a:lnTo>
              <a:lnTo>
                <a:pt x="146468" y="114245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D8B91E-097F-4B4E-8362-000F4EE2BF7E}">
      <dsp:nvSpPr>
        <dsp:cNvPr id="0" name=""/>
        <dsp:cNvSpPr/>
      </dsp:nvSpPr>
      <dsp:spPr>
        <a:xfrm>
          <a:off x="9275735" y="1183957"/>
          <a:ext cx="146468" cy="449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9169"/>
              </a:lnTo>
              <a:lnTo>
                <a:pt x="146468" y="44916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FECD0-69FF-BC48-90E1-3D38FD3EFEBE}">
      <dsp:nvSpPr>
        <dsp:cNvPr id="0" name=""/>
        <dsp:cNvSpPr/>
      </dsp:nvSpPr>
      <dsp:spPr>
        <a:xfrm>
          <a:off x="5529653" y="500097"/>
          <a:ext cx="4136663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4136663" y="93104"/>
              </a:lnTo>
              <a:lnTo>
                <a:pt x="4136663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529653" y="500097"/>
          <a:ext cx="295515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2955152" y="93104"/>
              </a:lnTo>
              <a:lnTo>
                <a:pt x="295515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529653" y="500097"/>
          <a:ext cx="177364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1773642" y="93104"/>
              </a:lnTo>
              <a:lnTo>
                <a:pt x="177364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529653" y="500097"/>
          <a:ext cx="592132" cy="195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04"/>
              </a:lnTo>
              <a:lnTo>
                <a:pt x="592132" y="93104"/>
              </a:lnTo>
              <a:lnTo>
                <a:pt x="592132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4940275" y="500097"/>
          <a:ext cx="589378" cy="195632"/>
        </a:xfrm>
        <a:custGeom>
          <a:avLst/>
          <a:gdLst/>
          <a:ahLst/>
          <a:cxnLst/>
          <a:rect l="0" t="0" r="0" b="0"/>
          <a:pathLst>
            <a:path>
              <a:moveTo>
                <a:pt x="589378" y="0"/>
              </a:moveTo>
              <a:lnTo>
                <a:pt x="58937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58764" y="500097"/>
          <a:ext cx="1770888" cy="195632"/>
        </a:xfrm>
        <a:custGeom>
          <a:avLst/>
          <a:gdLst/>
          <a:ahLst/>
          <a:cxnLst/>
          <a:rect l="0" t="0" r="0" b="0"/>
          <a:pathLst>
            <a:path>
              <a:moveTo>
                <a:pt x="1770888" y="0"/>
              </a:moveTo>
              <a:lnTo>
                <a:pt x="1770888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77254" y="500097"/>
          <a:ext cx="2952399" cy="195632"/>
        </a:xfrm>
        <a:custGeom>
          <a:avLst/>
          <a:gdLst/>
          <a:ahLst/>
          <a:cxnLst/>
          <a:rect l="0" t="0" r="0" b="0"/>
          <a:pathLst>
            <a:path>
              <a:moveTo>
                <a:pt x="2952399" y="0"/>
              </a:moveTo>
              <a:lnTo>
                <a:pt x="295239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395743" y="500097"/>
          <a:ext cx="4133909" cy="195632"/>
        </a:xfrm>
        <a:custGeom>
          <a:avLst/>
          <a:gdLst/>
          <a:ahLst/>
          <a:cxnLst/>
          <a:rect l="0" t="0" r="0" b="0"/>
          <a:pathLst>
            <a:path>
              <a:moveTo>
                <a:pt x="4133909" y="0"/>
              </a:moveTo>
              <a:lnTo>
                <a:pt x="4133909" y="93104"/>
              </a:lnTo>
              <a:lnTo>
                <a:pt x="0" y="93104"/>
              </a:lnTo>
              <a:lnTo>
                <a:pt x="0" y="1956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041426" y="1187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041426" y="11870"/>
        <a:ext cx="976454" cy="488227"/>
      </dsp:txXfrm>
    </dsp:sp>
    <dsp:sp modelId="{09CF76B1-04FE-F841-BC98-9E5A184B0BA8}">
      <dsp:nvSpPr>
        <dsp:cNvPr id="0" name=""/>
        <dsp:cNvSpPr/>
      </dsp:nvSpPr>
      <dsp:spPr>
        <a:xfrm>
          <a:off x="90751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907516" y="695730"/>
        <a:ext cx="976454" cy="488227"/>
      </dsp:txXfrm>
    </dsp:sp>
    <dsp:sp modelId="{E4EFCF62-90C5-4640-9FF5-2C97F624F90F}">
      <dsp:nvSpPr>
        <dsp:cNvPr id="0" name=""/>
        <dsp:cNvSpPr/>
      </dsp:nvSpPr>
      <dsp:spPr>
        <a:xfrm>
          <a:off x="2089026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89026" y="695730"/>
        <a:ext cx="976454" cy="488227"/>
      </dsp:txXfrm>
    </dsp:sp>
    <dsp:sp modelId="{56A0A727-298B-3949-A965-90D94B2E0949}">
      <dsp:nvSpPr>
        <dsp:cNvPr id="0" name=""/>
        <dsp:cNvSpPr/>
      </dsp:nvSpPr>
      <dsp:spPr>
        <a:xfrm>
          <a:off x="327053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HR</a:t>
          </a:r>
        </a:p>
      </dsp:txBody>
      <dsp:txXfrm>
        <a:off x="3270537" y="695730"/>
        <a:ext cx="976454" cy="488227"/>
      </dsp:txXfrm>
    </dsp:sp>
    <dsp:sp modelId="{B99A6477-755A-F94F-A617-E8290CCE20D8}">
      <dsp:nvSpPr>
        <dsp:cNvPr id="0" name=""/>
        <dsp:cNvSpPr/>
      </dsp:nvSpPr>
      <dsp:spPr>
        <a:xfrm>
          <a:off x="4452047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452047" y="695730"/>
        <a:ext cx="976454" cy="488227"/>
      </dsp:txXfrm>
    </dsp:sp>
    <dsp:sp modelId="{5DBA592C-5459-9D4D-874F-6E4D29815555}">
      <dsp:nvSpPr>
        <dsp:cNvPr id="0" name=""/>
        <dsp:cNvSpPr/>
      </dsp:nvSpPr>
      <dsp:spPr>
        <a:xfrm>
          <a:off x="563355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633558" y="695730"/>
        <a:ext cx="976454" cy="488227"/>
      </dsp:txXfrm>
    </dsp:sp>
    <dsp:sp modelId="{6CB3C5EF-08AF-F84D-A0B4-7B162A9F375A}">
      <dsp:nvSpPr>
        <dsp:cNvPr id="0" name=""/>
        <dsp:cNvSpPr/>
      </dsp:nvSpPr>
      <dsp:spPr>
        <a:xfrm>
          <a:off x="6815068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Facility </a:t>
          </a:r>
          <a:r>
            <a:rPr lang="nl-NL" sz="900" kern="1200" dirty="0" err="1">
              <a:latin typeface="Proxima Nova Rg" panose="02000506030000020004" pitchFamily="2" charset="77"/>
            </a:rPr>
            <a:t>Mgt</a:t>
          </a:r>
          <a:endParaRPr lang="nl-NL" sz="900" kern="1200" dirty="0">
            <a:latin typeface="Proxima Nova Rg" panose="02000506030000020004" pitchFamily="2" charset="77"/>
          </a:endParaRPr>
        </a:p>
      </dsp:txBody>
      <dsp:txXfrm>
        <a:off x="6815068" y="695730"/>
        <a:ext cx="976454" cy="488227"/>
      </dsp:txXfrm>
    </dsp:sp>
    <dsp:sp modelId="{B823D5E9-D3E1-DC4B-9564-C025E2260ED7}">
      <dsp:nvSpPr>
        <dsp:cNvPr id="0" name=""/>
        <dsp:cNvSpPr/>
      </dsp:nvSpPr>
      <dsp:spPr>
        <a:xfrm>
          <a:off x="799657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Medisch</a:t>
          </a:r>
        </a:p>
      </dsp:txBody>
      <dsp:txXfrm>
        <a:off x="7996579" y="695730"/>
        <a:ext cx="976454" cy="488227"/>
      </dsp:txXfrm>
    </dsp:sp>
    <dsp:sp modelId="{5E0F7D28-49FD-3A41-87FB-4672D6FCC633}">
      <dsp:nvSpPr>
        <dsp:cNvPr id="0" name=""/>
        <dsp:cNvSpPr/>
      </dsp:nvSpPr>
      <dsp:spPr>
        <a:xfrm>
          <a:off x="9178089" y="695730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latin typeface="Proxima Nova Rg" panose="02000506030000020004" pitchFamily="2" charset="77"/>
            </a:rPr>
            <a:t>Zorg</a:t>
          </a:r>
        </a:p>
      </dsp:txBody>
      <dsp:txXfrm>
        <a:off x="9178089" y="695730"/>
        <a:ext cx="976454" cy="488227"/>
      </dsp:txXfrm>
    </dsp:sp>
    <dsp:sp modelId="{15DBA848-B1C9-CD47-95B5-495BB089ACA5}">
      <dsp:nvSpPr>
        <dsp:cNvPr id="0" name=""/>
        <dsp:cNvSpPr/>
      </dsp:nvSpPr>
      <dsp:spPr>
        <a:xfrm>
          <a:off x="9422203" y="1389013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Orthopedie</a:t>
          </a:r>
        </a:p>
      </dsp:txBody>
      <dsp:txXfrm>
        <a:off x="9422203" y="1389013"/>
        <a:ext cx="976454" cy="488227"/>
      </dsp:txXfrm>
    </dsp:sp>
    <dsp:sp modelId="{694B5027-9C84-F441-8322-3EE1F1464413}">
      <dsp:nvSpPr>
        <dsp:cNvPr id="0" name=""/>
        <dsp:cNvSpPr/>
      </dsp:nvSpPr>
      <dsp:spPr>
        <a:xfrm>
          <a:off x="9422203" y="2082296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Geriatrie</a:t>
          </a:r>
        </a:p>
      </dsp:txBody>
      <dsp:txXfrm>
        <a:off x="9422203" y="2082296"/>
        <a:ext cx="976454" cy="488227"/>
      </dsp:txXfrm>
    </dsp:sp>
    <dsp:sp modelId="{EF573DB0-AB0D-9747-839D-F6D128ABD8B2}">
      <dsp:nvSpPr>
        <dsp:cNvPr id="0" name=""/>
        <dsp:cNvSpPr/>
      </dsp:nvSpPr>
      <dsp:spPr>
        <a:xfrm>
          <a:off x="9422203" y="2775579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Intensieve zorgen</a:t>
          </a:r>
        </a:p>
      </dsp:txBody>
      <dsp:txXfrm>
        <a:off x="9422203" y="2775579"/>
        <a:ext cx="976454" cy="488227"/>
      </dsp:txXfrm>
    </dsp:sp>
    <dsp:sp modelId="{16A808EA-7EB3-C646-A426-53DC66CDAA58}">
      <dsp:nvSpPr>
        <dsp:cNvPr id="0" name=""/>
        <dsp:cNvSpPr/>
      </dsp:nvSpPr>
      <dsp:spPr>
        <a:xfrm>
          <a:off x="9422203" y="3468862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Klinisch labo</a:t>
          </a:r>
        </a:p>
      </dsp:txBody>
      <dsp:txXfrm>
        <a:off x="9422203" y="3468862"/>
        <a:ext cx="976454" cy="488227"/>
      </dsp:txXfrm>
    </dsp:sp>
    <dsp:sp modelId="{5A866163-E2BD-6441-97DB-CA3FB0E289BA}">
      <dsp:nvSpPr>
        <dsp:cNvPr id="0" name=""/>
        <dsp:cNvSpPr/>
      </dsp:nvSpPr>
      <dsp:spPr>
        <a:xfrm>
          <a:off x="9422203" y="4162145"/>
          <a:ext cx="976454" cy="48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/>
            <a:t>Materniteit</a:t>
          </a:r>
        </a:p>
      </dsp:txBody>
      <dsp:txXfrm>
        <a:off x="9422203" y="4162145"/>
        <a:ext cx="976454" cy="4882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637" y="524949"/>
          <a:ext cx="435592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4355921" y="98039"/>
              </a:lnTo>
              <a:lnTo>
                <a:pt x="435592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1DB6E-2FCE-A84C-8CD1-E38CE5C1878C}">
      <dsp:nvSpPr>
        <dsp:cNvPr id="0" name=""/>
        <dsp:cNvSpPr/>
      </dsp:nvSpPr>
      <dsp:spPr>
        <a:xfrm>
          <a:off x="8352140" y="1245056"/>
          <a:ext cx="154231" cy="2663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065"/>
              </a:lnTo>
              <a:lnTo>
                <a:pt x="154231" y="26630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5CAE2-5896-E640-9E8D-ABA6A5E027EC}">
      <dsp:nvSpPr>
        <dsp:cNvPr id="0" name=""/>
        <dsp:cNvSpPr/>
      </dsp:nvSpPr>
      <dsp:spPr>
        <a:xfrm>
          <a:off x="8352140" y="1245056"/>
          <a:ext cx="154231" cy="1933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035"/>
              </a:lnTo>
              <a:lnTo>
                <a:pt x="154231" y="19330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A7A90D-95C0-6745-B1D1-81033DE4BA54}">
      <dsp:nvSpPr>
        <dsp:cNvPr id="0" name=""/>
        <dsp:cNvSpPr/>
      </dsp:nvSpPr>
      <dsp:spPr>
        <a:xfrm>
          <a:off x="8352140" y="1245056"/>
          <a:ext cx="154231" cy="1203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006"/>
              </a:lnTo>
              <a:lnTo>
                <a:pt x="154231" y="120300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38DF03-327F-2049-A262-881D3F19D016}">
      <dsp:nvSpPr>
        <dsp:cNvPr id="0" name=""/>
        <dsp:cNvSpPr/>
      </dsp:nvSpPr>
      <dsp:spPr>
        <a:xfrm>
          <a:off x="8352140" y="1245056"/>
          <a:ext cx="154231" cy="472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976"/>
              </a:lnTo>
              <a:lnTo>
                <a:pt x="154231" y="4729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637" y="524949"/>
          <a:ext cx="3111786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3111786" y="98039"/>
              </a:lnTo>
              <a:lnTo>
                <a:pt x="3111786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637" y="524949"/>
          <a:ext cx="186765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1867651" y="98039"/>
              </a:lnTo>
              <a:lnTo>
                <a:pt x="186765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637" y="524949"/>
          <a:ext cx="623517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623517" y="98039"/>
              </a:lnTo>
              <a:lnTo>
                <a:pt x="623517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5031020" y="524949"/>
          <a:ext cx="620617" cy="206001"/>
        </a:xfrm>
        <a:custGeom>
          <a:avLst/>
          <a:gdLst/>
          <a:ahLst/>
          <a:cxnLst/>
          <a:rect l="0" t="0" r="0" b="0"/>
          <a:pathLst>
            <a:path>
              <a:moveTo>
                <a:pt x="620617" y="0"/>
              </a:moveTo>
              <a:lnTo>
                <a:pt x="620617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86885" y="524949"/>
          <a:ext cx="1864752" cy="206001"/>
        </a:xfrm>
        <a:custGeom>
          <a:avLst/>
          <a:gdLst/>
          <a:ahLst/>
          <a:cxnLst/>
          <a:rect l="0" t="0" r="0" b="0"/>
          <a:pathLst>
            <a:path>
              <a:moveTo>
                <a:pt x="1864752" y="0"/>
              </a:moveTo>
              <a:lnTo>
                <a:pt x="1864752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42750" y="524949"/>
          <a:ext cx="3108886" cy="206001"/>
        </a:xfrm>
        <a:custGeom>
          <a:avLst/>
          <a:gdLst/>
          <a:ahLst/>
          <a:cxnLst/>
          <a:rect l="0" t="0" r="0" b="0"/>
          <a:pathLst>
            <a:path>
              <a:moveTo>
                <a:pt x="3108886" y="0"/>
              </a:moveTo>
              <a:lnTo>
                <a:pt x="3108886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298616" y="524949"/>
          <a:ext cx="4353021" cy="206001"/>
        </a:xfrm>
        <a:custGeom>
          <a:avLst/>
          <a:gdLst/>
          <a:ahLst/>
          <a:cxnLst/>
          <a:rect l="0" t="0" r="0" b="0"/>
          <a:pathLst>
            <a:path>
              <a:moveTo>
                <a:pt x="4353021" y="0"/>
              </a:moveTo>
              <a:lnTo>
                <a:pt x="4353021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137532" y="10843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137532" y="10843"/>
        <a:ext cx="1028210" cy="514105"/>
      </dsp:txXfrm>
    </dsp:sp>
    <dsp:sp modelId="{09CF76B1-04FE-F841-BC98-9E5A184B0BA8}">
      <dsp:nvSpPr>
        <dsp:cNvPr id="0" name=""/>
        <dsp:cNvSpPr/>
      </dsp:nvSpPr>
      <dsp:spPr>
        <a:xfrm>
          <a:off x="78451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784510" y="730951"/>
        <a:ext cx="1028210" cy="514105"/>
      </dsp:txXfrm>
    </dsp:sp>
    <dsp:sp modelId="{E4EFCF62-90C5-4640-9FF5-2C97F624F90F}">
      <dsp:nvSpPr>
        <dsp:cNvPr id="0" name=""/>
        <dsp:cNvSpPr/>
      </dsp:nvSpPr>
      <dsp:spPr>
        <a:xfrm>
          <a:off x="2028645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28645" y="730951"/>
        <a:ext cx="1028210" cy="514105"/>
      </dsp:txXfrm>
    </dsp:sp>
    <dsp:sp modelId="{56A0A727-298B-3949-A965-90D94B2E0949}">
      <dsp:nvSpPr>
        <dsp:cNvPr id="0" name=""/>
        <dsp:cNvSpPr/>
      </dsp:nvSpPr>
      <dsp:spPr>
        <a:xfrm>
          <a:off x="327278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HR</a:t>
          </a:r>
        </a:p>
      </dsp:txBody>
      <dsp:txXfrm>
        <a:off x="3272780" y="730951"/>
        <a:ext cx="1028210" cy="514105"/>
      </dsp:txXfrm>
    </dsp:sp>
    <dsp:sp modelId="{B99A6477-755A-F94F-A617-E8290CCE20D8}">
      <dsp:nvSpPr>
        <dsp:cNvPr id="0" name=""/>
        <dsp:cNvSpPr/>
      </dsp:nvSpPr>
      <dsp:spPr>
        <a:xfrm>
          <a:off x="451691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516914" y="730951"/>
        <a:ext cx="1028210" cy="514105"/>
      </dsp:txXfrm>
    </dsp:sp>
    <dsp:sp modelId="{5DBA592C-5459-9D4D-874F-6E4D29815555}">
      <dsp:nvSpPr>
        <dsp:cNvPr id="0" name=""/>
        <dsp:cNvSpPr/>
      </dsp:nvSpPr>
      <dsp:spPr>
        <a:xfrm>
          <a:off x="5761049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61049" y="730951"/>
        <a:ext cx="1028210" cy="514105"/>
      </dsp:txXfrm>
    </dsp:sp>
    <dsp:sp modelId="{6CB3C5EF-08AF-F84D-A0B4-7B162A9F375A}">
      <dsp:nvSpPr>
        <dsp:cNvPr id="0" name=""/>
        <dsp:cNvSpPr/>
      </dsp:nvSpPr>
      <dsp:spPr>
        <a:xfrm>
          <a:off x="700518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Facility </a:t>
          </a:r>
          <a:r>
            <a:rPr lang="nl-NL" sz="1000" kern="1200" dirty="0" err="1">
              <a:latin typeface="Proxima Nova Rg" panose="02000506030000020004" pitchFamily="2" charset="77"/>
            </a:rPr>
            <a:t>Mgt</a:t>
          </a:r>
          <a:endParaRPr lang="nl-NL" sz="1000" kern="1200" dirty="0">
            <a:latin typeface="Proxima Nova Rg" panose="02000506030000020004" pitchFamily="2" charset="77"/>
          </a:endParaRPr>
        </a:p>
      </dsp:txBody>
      <dsp:txXfrm>
        <a:off x="7005184" y="730951"/>
        <a:ext cx="1028210" cy="514105"/>
      </dsp:txXfrm>
    </dsp:sp>
    <dsp:sp modelId="{B823D5E9-D3E1-DC4B-9564-C025E2260ED7}">
      <dsp:nvSpPr>
        <dsp:cNvPr id="0" name=""/>
        <dsp:cNvSpPr/>
      </dsp:nvSpPr>
      <dsp:spPr>
        <a:xfrm>
          <a:off x="8249318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249318" y="730951"/>
        <a:ext cx="1028210" cy="514105"/>
      </dsp:txXfrm>
    </dsp:sp>
    <dsp:sp modelId="{53A154F4-CC1C-9246-A749-E209182A8026}">
      <dsp:nvSpPr>
        <dsp:cNvPr id="0" name=""/>
        <dsp:cNvSpPr/>
      </dsp:nvSpPr>
      <dsp:spPr>
        <a:xfrm>
          <a:off x="8506371" y="146098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Labo</a:t>
          </a:r>
        </a:p>
      </dsp:txBody>
      <dsp:txXfrm>
        <a:off x="8506371" y="1460980"/>
        <a:ext cx="1028210" cy="514105"/>
      </dsp:txXfrm>
    </dsp:sp>
    <dsp:sp modelId="{D09BE191-D137-F041-9331-55BE72E1098D}">
      <dsp:nvSpPr>
        <dsp:cNvPr id="0" name=""/>
        <dsp:cNvSpPr/>
      </dsp:nvSpPr>
      <dsp:spPr>
        <a:xfrm>
          <a:off x="8506371" y="219101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Inwendige ziekten</a:t>
          </a:r>
        </a:p>
      </dsp:txBody>
      <dsp:txXfrm>
        <a:off x="8506371" y="2191010"/>
        <a:ext cx="1028210" cy="514105"/>
      </dsp:txXfrm>
    </dsp:sp>
    <dsp:sp modelId="{9E40D515-6124-D544-9DB2-E733E55FAF02}">
      <dsp:nvSpPr>
        <dsp:cNvPr id="0" name=""/>
        <dsp:cNvSpPr/>
      </dsp:nvSpPr>
      <dsp:spPr>
        <a:xfrm>
          <a:off x="8506371" y="292103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Neurochirurgie</a:t>
          </a:r>
        </a:p>
      </dsp:txBody>
      <dsp:txXfrm>
        <a:off x="8506371" y="2921039"/>
        <a:ext cx="1028210" cy="514105"/>
      </dsp:txXfrm>
    </dsp:sp>
    <dsp:sp modelId="{110FC66D-9572-B444-8128-40BB48B066D6}">
      <dsp:nvSpPr>
        <dsp:cNvPr id="0" name=""/>
        <dsp:cNvSpPr/>
      </dsp:nvSpPr>
      <dsp:spPr>
        <a:xfrm>
          <a:off x="8506371" y="365106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Spoedgevallen</a:t>
          </a:r>
        </a:p>
      </dsp:txBody>
      <dsp:txXfrm>
        <a:off x="8506371" y="3651069"/>
        <a:ext cx="1028210" cy="514105"/>
      </dsp:txXfrm>
    </dsp:sp>
    <dsp:sp modelId="{5E0F7D28-49FD-3A41-87FB-4672D6FCC633}">
      <dsp:nvSpPr>
        <dsp:cNvPr id="0" name=""/>
        <dsp:cNvSpPr/>
      </dsp:nvSpPr>
      <dsp:spPr>
        <a:xfrm>
          <a:off x="9493453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Zorg</a:t>
          </a:r>
        </a:p>
      </dsp:txBody>
      <dsp:txXfrm>
        <a:off x="9493453" y="730951"/>
        <a:ext cx="1028210" cy="5141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0FECD0-69FF-BC48-90E1-3D38FD3EFEBE}">
      <dsp:nvSpPr>
        <dsp:cNvPr id="0" name=""/>
        <dsp:cNvSpPr/>
      </dsp:nvSpPr>
      <dsp:spPr>
        <a:xfrm>
          <a:off x="5651637" y="524949"/>
          <a:ext cx="435592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4355921" y="98039"/>
              </a:lnTo>
              <a:lnTo>
                <a:pt x="435592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1DB6E-2FCE-A84C-8CD1-E38CE5C1878C}">
      <dsp:nvSpPr>
        <dsp:cNvPr id="0" name=""/>
        <dsp:cNvSpPr/>
      </dsp:nvSpPr>
      <dsp:spPr>
        <a:xfrm>
          <a:off x="8352140" y="1245056"/>
          <a:ext cx="154231" cy="2663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3065"/>
              </a:lnTo>
              <a:lnTo>
                <a:pt x="154231" y="26630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B5CAE2-5896-E640-9E8D-ABA6A5E027EC}">
      <dsp:nvSpPr>
        <dsp:cNvPr id="0" name=""/>
        <dsp:cNvSpPr/>
      </dsp:nvSpPr>
      <dsp:spPr>
        <a:xfrm>
          <a:off x="8352140" y="1245056"/>
          <a:ext cx="154231" cy="1933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3035"/>
              </a:lnTo>
              <a:lnTo>
                <a:pt x="154231" y="19330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A7A90D-95C0-6745-B1D1-81033DE4BA54}">
      <dsp:nvSpPr>
        <dsp:cNvPr id="0" name=""/>
        <dsp:cNvSpPr/>
      </dsp:nvSpPr>
      <dsp:spPr>
        <a:xfrm>
          <a:off x="8352140" y="1245056"/>
          <a:ext cx="154231" cy="1203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3006"/>
              </a:lnTo>
              <a:lnTo>
                <a:pt x="154231" y="120300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38DF03-327F-2049-A262-881D3F19D016}">
      <dsp:nvSpPr>
        <dsp:cNvPr id="0" name=""/>
        <dsp:cNvSpPr/>
      </dsp:nvSpPr>
      <dsp:spPr>
        <a:xfrm>
          <a:off x="8352140" y="1245056"/>
          <a:ext cx="154231" cy="472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976"/>
              </a:lnTo>
              <a:lnTo>
                <a:pt x="154231" y="472976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0FCCA-7E88-1246-8B6C-AE83F08EE06D}">
      <dsp:nvSpPr>
        <dsp:cNvPr id="0" name=""/>
        <dsp:cNvSpPr/>
      </dsp:nvSpPr>
      <dsp:spPr>
        <a:xfrm>
          <a:off x="5651637" y="524949"/>
          <a:ext cx="3111786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3111786" y="98039"/>
              </a:lnTo>
              <a:lnTo>
                <a:pt x="3111786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33C97-302F-CA47-8417-FA2BD1DFC237}">
      <dsp:nvSpPr>
        <dsp:cNvPr id="0" name=""/>
        <dsp:cNvSpPr/>
      </dsp:nvSpPr>
      <dsp:spPr>
        <a:xfrm>
          <a:off x="5651637" y="524949"/>
          <a:ext cx="1867651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1867651" y="98039"/>
              </a:lnTo>
              <a:lnTo>
                <a:pt x="1867651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33296-3B96-0940-9BA5-EDDB967667E6}">
      <dsp:nvSpPr>
        <dsp:cNvPr id="0" name=""/>
        <dsp:cNvSpPr/>
      </dsp:nvSpPr>
      <dsp:spPr>
        <a:xfrm>
          <a:off x="5651637" y="524949"/>
          <a:ext cx="623517" cy="206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039"/>
              </a:lnTo>
              <a:lnTo>
                <a:pt x="623517" y="98039"/>
              </a:lnTo>
              <a:lnTo>
                <a:pt x="623517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9918DF-B395-9A49-A6DD-01BC4C7DEF2B}">
      <dsp:nvSpPr>
        <dsp:cNvPr id="0" name=""/>
        <dsp:cNvSpPr/>
      </dsp:nvSpPr>
      <dsp:spPr>
        <a:xfrm>
          <a:off x="5031020" y="524949"/>
          <a:ext cx="620617" cy="206001"/>
        </a:xfrm>
        <a:custGeom>
          <a:avLst/>
          <a:gdLst/>
          <a:ahLst/>
          <a:cxnLst/>
          <a:rect l="0" t="0" r="0" b="0"/>
          <a:pathLst>
            <a:path>
              <a:moveTo>
                <a:pt x="620617" y="0"/>
              </a:moveTo>
              <a:lnTo>
                <a:pt x="620617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1F714-21D4-F049-8C39-B91B6F356427}">
      <dsp:nvSpPr>
        <dsp:cNvPr id="0" name=""/>
        <dsp:cNvSpPr/>
      </dsp:nvSpPr>
      <dsp:spPr>
        <a:xfrm>
          <a:off x="3786885" y="524949"/>
          <a:ext cx="1864752" cy="206001"/>
        </a:xfrm>
        <a:custGeom>
          <a:avLst/>
          <a:gdLst/>
          <a:ahLst/>
          <a:cxnLst/>
          <a:rect l="0" t="0" r="0" b="0"/>
          <a:pathLst>
            <a:path>
              <a:moveTo>
                <a:pt x="1864752" y="0"/>
              </a:moveTo>
              <a:lnTo>
                <a:pt x="1864752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819C1-5E34-1E4E-8B3C-C2F435B3A1EF}">
      <dsp:nvSpPr>
        <dsp:cNvPr id="0" name=""/>
        <dsp:cNvSpPr/>
      </dsp:nvSpPr>
      <dsp:spPr>
        <a:xfrm>
          <a:off x="2542750" y="524949"/>
          <a:ext cx="3108886" cy="206001"/>
        </a:xfrm>
        <a:custGeom>
          <a:avLst/>
          <a:gdLst/>
          <a:ahLst/>
          <a:cxnLst/>
          <a:rect l="0" t="0" r="0" b="0"/>
          <a:pathLst>
            <a:path>
              <a:moveTo>
                <a:pt x="3108886" y="0"/>
              </a:moveTo>
              <a:lnTo>
                <a:pt x="3108886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83778-197F-FC40-A3A4-27AC57B8D5EF}">
      <dsp:nvSpPr>
        <dsp:cNvPr id="0" name=""/>
        <dsp:cNvSpPr/>
      </dsp:nvSpPr>
      <dsp:spPr>
        <a:xfrm>
          <a:off x="1298616" y="524949"/>
          <a:ext cx="4353021" cy="206001"/>
        </a:xfrm>
        <a:custGeom>
          <a:avLst/>
          <a:gdLst/>
          <a:ahLst/>
          <a:cxnLst/>
          <a:rect l="0" t="0" r="0" b="0"/>
          <a:pathLst>
            <a:path>
              <a:moveTo>
                <a:pt x="4353021" y="0"/>
              </a:moveTo>
              <a:lnTo>
                <a:pt x="4353021" y="98039"/>
              </a:lnTo>
              <a:lnTo>
                <a:pt x="0" y="98039"/>
              </a:lnTo>
              <a:lnTo>
                <a:pt x="0" y="20600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1EE8-9585-A54F-B061-B52F84112442}">
      <dsp:nvSpPr>
        <dsp:cNvPr id="0" name=""/>
        <dsp:cNvSpPr/>
      </dsp:nvSpPr>
      <dsp:spPr>
        <a:xfrm>
          <a:off x="5137532" y="10843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Ziekenhuis</a:t>
          </a:r>
        </a:p>
      </dsp:txBody>
      <dsp:txXfrm>
        <a:off x="5137532" y="10843"/>
        <a:ext cx="1028210" cy="514105"/>
      </dsp:txXfrm>
    </dsp:sp>
    <dsp:sp modelId="{09CF76B1-04FE-F841-BC98-9E5A184B0BA8}">
      <dsp:nvSpPr>
        <dsp:cNvPr id="0" name=""/>
        <dsp:cNvSpPr/>
      </dsp:nvSpPr>
      <dsp:spPr>
        <a:xfrm>
          <a:off x="78451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Apotheek</a:t>
          </a:r>
        </a:p>
      </dsp:txBody>
      <dsp:txXfrm>
        <a:off x="784510" y="730951"/>
        <a:ext cx="1028210" cy="514105"/>
      </dsp:txXfrm>
    </dsp:sp>
    <dsp:sp modelId="{E4EFCF62-90C5-4640-9FF5-2C97F624F90F}">
      <dsp:nvSpPr>
        <dsp:cNvPr id="0" name=""/>
        <dsp:cNvSpPr/>
      </dsp:nvSpPr>
      <dsp:spPr>
        <a:xfrm>
          <a:off x="2028645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Informatica</a:t>
          </a:r>
        </a:p>
      </dsp:txBody>
      <dsp:txXfrm>
        <a:off x="2028645" y="730951"/>
        <a:ext cx="1028210" cy="514105"/>
      </dsp:txXfrm>
    </dsp:sp>
    <dsp:sp modelId="{56A0A727-298B-3949-A965-90D94B2E0949}">
      <dsp:nvSpPr>
        <dsp:cNvPr id="0" name=""/>
        <dsp:cNvSpPr/>
      </dsp:nvSpPr>
      <dsp:spPr>
        <a:xfrm>
          <a:off x="3272780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HR</a:t>
          </a:r>
        </a:p>
      </dsp:txBody>
      <dsp:txXfrm>
        <a:off x="3272780" y="730951"/>
        <a:ext cx="1028210" cy="514105"/>
      </dsp:txXfrm>
    </dsp:sp>
    <dsp:sp modelId="{B99A6477-755A-F94F-A617-E8290CCE20D8}">
      <dsp:nvSpPr>
        <dsp:cNvPr id="0" name=""/>
        <dsp:cNvSpPr/>
      </dsp:nvSpPr>
      <dsp:spPr>
        <a:xfrm>
          <a:off x="451691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Stafmedewerkers</a:t>
          </a:r>
        </a:p>
      </dsp:txBody>
      <dsp:txXfrm>
        <a:off x="4516914" y="730951"/>
        <a:ext cx="1028210" cy="514105"/>
      </dsp:txXfrm>
    </dsp:sp>
    <dsp:sp modelId="{5DBA592C-5459-9D4D-874F-6E4D29815555}">
      <dsp:nvSpPr>
        <dsp:cNvPr id="0" name=""/>
        <dsp:cNvSpPr/>
      </dsp:nvSpPr>
      <dsp:spPr>
        <a:xfrm>
          <a:off x="5761049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Financiën </a:t>
          </a:r>
        </a:p>
      </dsp:txBody>
      <dsp:txXfrm>
        <a:off x="5761049" y="730951"/>
        <a:ext cx="1028210" cy="514105"/>
      </dsp:txXfrm>
    </dsp:sp>
    <dsp:sp modelId="{6CB3C5EF-08AF-F84D-A0B4-7B162A9F375A}">
      <dsp:nvSpPr>
        <dsp:cNvPr id="0" name=""/>
        <dsp:cNvSpPr/>
      </dsp:nvSpPr>
      <dsp:spPr>
        <a:xfrm>
          <a:off x="7005184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Facility </a:t>
          </a:r>
          <a:r>
            <a:rPr lang="nl-NL" sz="1000" kern="1200" dirty="0" err="1">
              <a:latin typeface="Proxima Nova Rg" panose="02000506030000020004" pitchFamily="2" charset="77"/>
            </a:rPr>
            <a:t>Mgt</a:t>
          </a:r>
          <a:endParaRPr lang="nl-NL" sz="1000" kern="1200" dirty="0">
            <a:latin typeface="Proxima Nova Rg" panose="02000506030000020004" pitchFamily="2" charset="77"/>
          </a:endParaRPr>
        </a:p>
      </dsp:txBody>
      <dsp:txXfrm>
        <a:off x="7005184" y="730951"/>
        <a:ext cx="1028210" cy="514105"/>
      </dsp:txXfrm>
    </dsp:sp>
    <dsp:sp modelId="{B823D5E9-D3E1-DC4B-9564-C025E2260ED7}">
      <dsp:nvSpPr>
        <dsp:cNvPr id="0" name=""/>
        <dsp:cNvSpPr/>
      </dsp:nvSpPr>
      <dsp:spPr>
        <a:xfrm>
          <a:off x="8249318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Medisch</a:t>
          </a:r>
        </a:p>
      </dsp:txBody>
      <dsp:txXfrm>
        <a:off x="8249318" y="730951"/>
        <a:ext cx="1028210" cy="514105"/>
      </dsp:txXfrm>
    </dsp:sp>
    <dsp:sp modelId="{53A154F4-CC1C-9246-A749-E209182A8026}">
      <dsp:nvSpPr>
        <dsp:cNvPr id="0" name=""/>
        <dsp:cNvSpPr/>
      </dsp:nvSpPr>
      <dsp:spPr>
        <a:xfrm>
          <a:off x="8506371" y="146098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Labo</a:t>
          </a:r>
        </a:p>
      </dsp:txBody>
      <dsp:txXfrm>
        <a:off x="8506371" y="1460980"/>
        <a:ext cx="1028210" cy="514105"/>
      </dsp:txXfrm>
    </dsp:sp>
    <dsp:sp modelId="{D09BE191-D137-F041-9331-55BE72E1098D}">
      <dsp:nvSpPr>
        <dsp:cNvPr id="0" name=""/>
        <dsp:cNvSpPr/>
      </dsp:nvSpPr>
      <dsp:spPr>
        <a:xfrm>
          <a:off x="8506371" y="2191010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Inwendige ziekten</a:t>
          </a:r>
        </a:p>
      </dsp:txBody>
      <dsp:txXfrm>
        <a:off x="8506371" y="2191010"/>
        <a:ext cx="1028210" cy="514105"/>
      </dsp:txXfrm>
    </dsp:sp>
    <dsp:sp modelId="{9E40D515-6124-D544-9DB2-E733E55FAF02}">
      <dsp:nvSpPr>
        <dsp:cNvPr id="0" name=""/>
        <dsp:cNvSpPr/>
      </dsp:nvSpPr>
      <dsp:spPr>
        <a:xfrm>
          <a:off x="8506371" y="292103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Neurochirurgie</a:t>
          </a:r>
        </a:p>
      </dsp:txBody>
      <dsp:txXfrm>
        <a:off x="8506371" y="2921039"/>
        <a:ext cx="1028210" cy="514105"/>
      </dsp:txXfrm>
    </dsp:sp>
    <dsp:sp modelId="{110FC66D-9572-B444-8128-40BB48B066D6}">
      <dsp:nvSpPr>
        <dsp:cNvPr id="0" name=""/>
        <dsp:cNvSpPr/>
      </dsp:nvSpPr>
      <dsp:spPr>
        <a:xfrm>
          <a:off x="8506371" y="3651069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Spoedgevallen</a:t>
          </a:r>
        </a:p>
      </dsp:txBody>
      <dsp:txXfrm>
        <a:off x="8506371" y="3651069"/>
        <a:ext cx="1028210" cy="514105"/>
      </dsp:txXfrm>
    </dsp:sp>
    <dsp:sp modelId="{5E0F7D28-49FD-3A41-87FB-4672D6FCC633}">
      <dsp:nvSpPr>
        <dsp:cNvPr id="0" name=""/>
        <dsp:cNvSpPr/>
      </dsp:nvSpPr>
      <dsp:spPr>
        <a:xfrm>
          <a:off x="9493453" y="730951"/>
          <a:ext cx="1028210" cy="5141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atin typeface="Proxima Nova Rg" panose="02000506030000020004" pitchFamily="2" charset="77"/>
            </a:rPr>
            <a:t>Zorg</a:t>
          </a:r>
        </a:p>
      </dsp:txBody>
      <dsp:txXfrm>
        <a:off x="9493453" y="730951"/>
        <a:ext cx="1028210" cy="514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67865B-6369-896E-4EC2-FADC332296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255F57-3002-DE98-E289-1819828317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BFA79-01A4-A342-A165-4174A574E934}" type="datetimeFigureOut">
              <a:rPr lang="en-NL" smtClean="0"/>
              <a:t>8/14/26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8D2BA-DF78-5971-C732-F54A37BBC7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670F3-9585-E422-0DDE-88AB293530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5A98F-C316-4440-B4CB-9720661AAE14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824929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8BCBE-6551-B043-934A-A8B0DC30DD96}" type="datetimeFigureOut">
              <a:rPr lang="en-US" smtClean="0"/>
              <a:t>8/14/26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93DB1-238A-D246-BC80-28644939B14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8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93DB1-238A-D246-BC80-28644939B14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29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93DB1-238A-D246-BC80-28644939B14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16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Klantlogo">
    <p:bg>
      <p:bgPr>
        <a:gradFill>
          <a:gsLst>
            <a:gs pos="0">
              <a:srgbClr val="0077C1"/>
            </a:gs>
            <a:gs pos="100000">
              <a:srgbClr val="03187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B7FA4FF-0D16-E698-7E2E-5E95D07D8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05292" y="2646035"/>
            <a:ext cx="3172168" cy="1290965"/>
          </a:xfrm>
          <a:prstGeom prst="rect">
            <a:avLst/>
          </a:prstGeom>
        </p:spPr>
      </p:pic>
      <p:sp>
        <p:nvSpPr>
          <p:cNvPr id="9" name="Octagon 6">
            <a:extLst>
              <a:ext uri="{FF2B5EF4-FFF2-40B4-BE49-F238E27FC236}">
                <a16:creationId xmlns:a16="http://schemas.microsoft.com/office/drawing/2014/main" id="{7C273F93-357A-501C-13BC-049380DDFB98}"/>
              </a:ext>
            </a:extLst>
          </p:cNvPr>
          <p:cNvSpPr/>
          <p:nvPr userDrawn="1"/>
        </p:nvSpPr>
        <p:spPr>
          <a:xfrm rot="1348028">
            <a:off x="-15914496" y="-4747065"/>
            <a:ext cx="16166068" cy="16166067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1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+ Klantlogo">
    <p:bg>
      <p:bgPr>
        <a:gradFill>
          <a:gsLst>
            <a:gs pos="0">
              <a:srgbClr val="0077C1"/>
            </a:gs>
            <a:gs pos="100000">
              <a:srgbClr val="03187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ctagon 6">
            <a:extLst>
              <a:ext uri="{FF2B5EF4-FFF2-40B4-BE49-F238E27FC236}">
                <a16:creationId xmlns:a16="http://schemas.microsoft.com/office/drawing/2014/main" id="{5A02B523-2D0F-C059-8571-D6E20B13FD20}"/>
              </a:ext>
            </a:extLst>
          </p:cNvPr>
          <p:cNvSpPr/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1200" y="2786245"/>
            <a:ext cx="6526388" cy="2209088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526388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>
                    <a:alpha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[Naam </a:t>
            </a:r>
            <a:r>
              <a:rPr lang="en-US" err="1"/>
              <a:t>organisatie</a:t>
            </a:r>
            <a:r>
              <a:rPr lang="en-US"/>
              <a:t>]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8/14/26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B7FA4FF-0D16-E698-7E2E-5E95D07D8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1492" y="666794"/>
            <a:ext cx="1939115" cy="789154"/>
          </a:xfrm>
          <a:prstGeom prst="rect">
            <a:avLst/>
          </a:prstGeom>
        </p:spPr>
      </p:pic>
      <p:sp>
        <p:nvSpPr>
          <p:cNvPr id="5" name="Online Image Placeholder 11">
            <a:extLst>
              <a:ext uri="{FF2B5EF4-FFF2-40B4-BE49-F238E27FC236}">
                <a16:creationId xmlns:a16="http://schemas.microsoft.com/office/drawing/2014/main" id="{B4BBC143-FBEC-1613-4408-D409D5F1BA30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05825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3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bg>
      <p:bgPr>
        <a:gradFill>
          <a:gsLst>
            <a:gs pos="0">
              <a:srgbClr val="019DBE"/>
            </a:gs>
            <a:gs pos="100000">
              <a:srgbClr val="0069B7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FE73BEEE-AFBB-AC43-6385-7E70B4DEB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1492" y="666794"/>
            <a:ext cx="1939115" cy="789154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8/14/26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A13340-3578-FF21-4BC7-BB1FE6B1C2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0000" y="2786245"/>
            <a:ext cx="6234309" cy="2381694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F97F7-F28E-93BC-AF07-4136ADD5E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234309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>
                    <a:alpha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organisatie</a:t>
            </a:r>
            <a:r>
              <a:rPr lang="en-US" dirty="0"/>
              <a:t>]</a:t>
            </a:r>
          </a:p>
        </p:txBody>
      </p:sp>
      <p:sp>
        <p:nvSpPr>
          <p:cNvPr id="4" name="Online Image Placeholder 11">
            <a:extLst>
              <a:ext uri="{FF2B5EF4-FFF2-40B4-BE49-F238E27FC236}">
                <a16:creationId xmlns:a16="http://schemas.microsoft.com/office/drawing/2014/main" id="{87729E4A-6B6B-E3F1-F310-9F6716872266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05825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5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">
    <p:bg>
      <p:bgPr>
        <a:gradFill>
          <a:gsLst>
            <a:gs pos="100000">
              <a:srgbClr val="EFE9DC"/>
            </a:gs>
            <a:gs pos="0">
              <a:srgbClr val="FAFAFA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FE73BEEE-AFBB-AC43-6385-7E70B4DEB0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348028">
            <a:off x="-9064700" y="-7796684"/>
            <a:ext cx="17782674" cy="17782674"/>
          </a:xfrm>
          <a:prstGeom prst="octagon">
            <a:avLst/>
          </a:prstGeom>
          <a:solidFill>
            <a:schemeClr val="bg1">
              <a:alpha val="31976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57723" y="666794"/>
            <a:ext cx="1866652" cy="789154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8/14/26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A13340-3578-FF21-4BC7-BB1FE6B1C2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0000" y="2786245"/>
            <a:ext cx="6272016" cy="2381694"/>
          </a:xfrm>
        </p:spPr>
        <p:txBody>
          <a:bodyPr anchor="t"/>
          <a:lstStyle>
            <a:lvl1pPr algn="l">
              <a:lnSpc>
                <a:spcPts val="5400"/>
              </a:lnSpc>
              <a:defRPr sz="48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Titel </a:t>
            </a:r>
            <a:r>
              <a:rPr lang="en-US" dirty="0" err="1"/>
              <a:t>presentatie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F97F7-F28E-93BC-AF07-4136ADD5E7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0000" y="2294264"/>
            <a:ext cx="6272016" cy="410225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rgbClr val="00173E">
                    <a:alpha val="60000"/>
                  </a:srgb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organisatie</a:t>
            </a:r>
            <a:r>
              <a:rPr lang="en-US" dirty="0"/>
              <a:t>]</a:t>
            </a:r>
          </a:p>
        </p:txBody>
      </p:sp>
      <p:sp>
        <p:nvSpPr>
          <p:cNvPr id="4" name="Online Image Placeholder 11">
            <a:extLst>
              <a:ext uri="{FF2B5EF4-FFF2-40B4-BE49-F238E27FC236}">
                <a16:creationId xmlns:a16="http://schemas.microsoft.com/office/drawing/2014/main" id="{87729E4A-6B6B-E3F1-F310-9F6716872266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9793104" y="725703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Klantlogo Wit">
    <p:bg>
      <p:bgPr>
        <a:gradFill>
          <a:gsLst>
            <a:gs pos="0">
              <a:srgbClr val="EFEBE1"/>
            </a:gs>
            <a:gs pos="100000">
              <a:schemeClr val="bg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0CFCDD7-FCFA-6F4A-9F88-6B6AA3AACB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16424" y="417206"/>
            <a:ext cx="12771255" cy="486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359877"/>
            <a:ext cx="5657387" cy="1477861"/>
          </a:xfrm>
        </p:spPr>
        <p:txBody>
          <a:bodyPr anchor="b"/>
          <a:lstStyle>
            <a:lvl1pPr algn="l">
              <a:defRPr sz="48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Titel quote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2000" y="3033363"/>
            <a:ext cx="5657387" cy="2875068"/>
          </a:xfrm>
          <a:solidFill>
            <a:srgbClr val="FFFFFF">
              <a:alpha val="0"/>
            </a:srgbClr>
          </a:solidFill>
        </p:spPr>
        <p:txBody>
          <a:bodyPr anchor="t"/>
          <a:lstStyle>
            <a:lvl1pPr marL="0" indent="0" algn="l">
              <a:buNone/>
              <a:defRPr sz="2000">
                <a:ln>
                  <a:noFill/>
                </a:ln>
                <a:solidFill>
                  <a:srgbClr val="00173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invoegen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1B29DD38-C6BE-F34F-8FD0-450BCD7D1500}" type="datetime1">
              <a:rPr lang="en-US" smtClean="0"/>
              <a:pPr/>
              <a:t>8/14/26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56AEB04-DB66-408E-5B45-911E84B3FA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6785" y="1274323"/>
            <a:ext cx="665215" cy="52970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5551565-3DFE-680A-A11D-6DA9EA005E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80059" y="-3341703"/>
            <a:ext cx="11598997" cy="115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5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+ Klantlogo Wit">
    <p:bg>
      <p:bgPr>
        <a:gradFill>
          <a:gsLst>
            <a:gs pos="0">
              <a:srgbClr val="F6F5F0"/>
            </a:gs>
            <a:gs pos="100000">
              <a:srgbClr val="DCEBE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5246" y="1835635"/>
            <a:ext cx="9441508" cy="1477861"/>
          </a:xfrm>
        </p:spPr>
        <p:txBody>
          <a:bodyPr anchor="b"/>
          <a:lstStyle>
            <a:lvl1pPr algn="ctr">
              <a:lnSpc>
                <a:spcPts val="4800"/>
              </a:lnSpc>
              <a:defRPr sz="3800" b="1" i="0">
                <a:solidFill>
                  <a:srgbClr val="00173F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Voeg</a:t>
            </a:r>
            <a:r>
              <a:rPr lang="en-US" dirty="0"/>
              <a:t> </a:t>
            </a:r>
            <a:r>
              <a:rPr lang="en-US" dirty="0" err="1"/>
              <a:t>titel</a:t>
            </a:r>
            <a:r>
              <a:rPr lang="en-US" dirty="0"/>
              <a:t> 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5246" y="3509121"/>
            <a:ext cx="9441508" cy="2875068"/>
          </a:xfrm>
          <a:solidFill>
            <a:srgbClr val="FFFFFF">
              <a:alpha val="0"/>
            </a:srgbClr>
          </a:solidFill>
        </p:spPr>
        <p:txBody>
          <a:bodyPr anchor="t"/>
          <a:lstStyle>
            <a:lvl1pPr marL="0" indent="0" algn="ctr">
              <a:lnSpc>
                <a:spcPts val="2000"/>
              </a:lnSpc>
              <a:buNone/>
              <a:defRPr sz="2200">
                <a:ln>
                  <a:noFill/>
                </a:ln>
                <a:solidFill>
                  <a:srgbClr val="00173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invoegen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1B29DD38-C6BE-F34F-8FD0-450BCD7D1500}" type="datetime1">
              <a:rPr lang="en-US" smtClean="0"/>
              <a:pPr/>
              <a:t>8/14/26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500" y="6416480"/>
            <a:ext cx="9686634" cy="116942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7F89881-663F-C075-7A80-E9AF15E470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36270" y="1372303"/>
            <a:ext cx="796660" cy="79666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20D4AFC-3E07-3615-6C19-027C897B88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2381" y="1324704"/>
            <a:ext cx="636343" cy="56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7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BDFEF-ACA2-B084-0AEA-0B67D909E3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883529"/>
            <a:ext cx="5429250" cy="464969"/>
          </a:xfrm>
        </p:spPr>
        <p:txBody>
          <a:bodyPr anchor="t">
            <a:normAutofit/>
          </a:bodyPr>
          <a:lstStyle>
            <a:lvl1pPr>
              <a:defRPr sz="36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8000" y="1475484"/>
            <a:ext cx="5429250" cy="4717354"/>
          </a:xfrm>
        </p:spPr>
        <p:txBody>
          <a:bodyPr/>
          <a:lstStyle>
            <a:lvl1pPr>
              <a:defRPr sz="18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A050A52-4BE3-8DD7-2C83-F0C1EEE811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57515" y="1774605"/>
            <a:ext cx="9949134" cy="3953265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D00E1BC1-15BF-67B9-21F9-5F3F66D7CE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2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 titel">
    <p:bg>
      <p:bgPr>
        <a:gradFill>
          <a:gsLst>
            <a:gs pos="0">
              <a:srgbClr val="4FBDBD"/>
            </a:gs>
            <a:gs pos="100000">
              <a:srgbClr val="0088CC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E82C492F-5A1E-306D-7396-57F7C718BA0D}"/>
              </a:ext>
            </a:extLst>
          </p:cNvPr>
          <p:cNvSpPr/>
          <p:nvPr userDrawn="1"/>
        </p:nvSpPr>
        <p:spPr>
          <a:xfrm rot="1348028">
            <a:off x="-14511124" y="-5464718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D2A3C-7598-F973-9B38-233953CAFD1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82483" y="3167237"/>
            <a:ext cx="5977413" cy="442912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0" i="0">
                <a:solidFill>
                  <a:schemeClr val="bg1">
                    <a:alpha val="80000"/>
                  </a:schemeClr>
                </a:solidFill>
                <a:latin typeface="Proxima Nova Medium" panose="0200050603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8/14/26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" name="Picture 1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9367C94A-448B-2266-52FE-3A2BB5C986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FAECAF6-813D-B946-A2AE-1453AE023D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6463" y="2583906"/>
            <a:ext cx="3326221" cy="170592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Voeg</a:t>
            </a:r>
            <a:r>
              <a:rPr lang="en-US" dirty="0"/>
              <a:t> title toe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18181BE-5DD3-7E5C-E610-B6A8767670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40300" y="2583906"/>
            <a:ext cx="464576" cy="17059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 i="0">
                <a:solidFill>
                  <a:schemeClr val="bg1">
                    <a:alpha val="50000"/>
                  </a:schemeClr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2988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499" y="1475484"/>
            <a:ext cx="1130617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767422F-7C06-C4CF-3088-066AD1A1A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BBBC87E-BC42-6EE9-49AF-F5638A076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BF878C31-E464-FCDF-76A7-6B8B99F30C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9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3C99D-CDF1-0616-7F9E-CFDEAC35A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26F1E2D-F691-BF84-CEDB-C933DBF1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49CD9103-72D3-1A2C-0E99-9CC48CFD1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0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afbeelding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ctagon 1">
            <a:extLst>
              <a:ext uri="{FF2B5EF4-FFF2-40B4-BE49-F238E27FC236}">
                <a16:creationId xmlns:a16="http://schemas.microsoft.com/office/drawing/2014/main" id="{A96FF4D6-F532-4548-2456-7E7FAF854A12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46E96A-D138-2F08-B2D1-0113C8E35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F3C99D-CDF1-0616-7F9E-CFDEAC35A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26F1E2D-F691-BF84-CEDB-C933DBF19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7F682D13-7097-4FFC-B4A2-D0B3C68088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4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bbele 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2AF528-6CD6-5D09-74D6-02E34A85183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321425" y="1475484"/>
            <a:ext cx="5429250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A0D595-0EA8-F292-8077-0A346A0DA1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B54205-DCF8-60EA-343D-BCEAA49A7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1C17B104-48FF-7547-4DDE-679624F4F4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6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Tekst slide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BBCC564-A645-F670-944B-82EA049A8010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44500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2E9D9DC-46C2-30AA-B91B-FB1A07D8BA2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64070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007D7D3-88E3-8098-A696-2788F889141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397047" y="1475484"/>
            <a:ext cx="3397905" cy="4717354"/>
          </a:xfrm>
        </p:spPr>
        <p:txBody>
          <a:bodyPr/>
          <a:lstStyle>
            <a:lvl1pPr>
              <a:defRPr sz="1600">
                <a:solidFill>
                  <a:srgbClr val="00173E"/>
                </a:solidFill>
              </a:defRPr>
            </a:lvl1pPr>
            <a:lvl2pPr>
              <a:defRPr sz="1600">
                <a:solidFill>
                  <a:srgbClr val="00173E"/>
                </a:solidFill>
              </a:defRPr>
            </a:lvl2pPr>
            <a:lvl3pPr>
              <a:defRPr sz="1600">
                <a:solidFill>
                  <a:srgbClr val="00173E"/>
                </a:solidFill>
              </a:defRPr>
            </a:lvl3pPr>
            <a:lvl4pPr>
              <a:defRPr sz="1600">
                <a:solidFill>
                  <a:srgbClr val="00173E"/>
                </a:solidFill>
              </a:defRPr>
            </a:lvl4pPr>
            <a:lvl5pPr>
              <a:defRPr sz="1600">
                <a:solidFill>
                  <a:srgbClr val="00173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1FA074-3452-DA1C-E1BA-FC9634468D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8813" y="665162"/>
            <a:ext cx="7594374" cy="420832"/>
          </a:xfrm>
        </p:spPr>
        <p:txBody>
          <a:bodyPr anchor="t">
            <a:normAutofit/>
          </a:bodyPr>
          <a:lstStyle>
            <a:lvl1pPr algn="ctr"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9D9878F-250E-1AF2-414D-FF29AEC41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98813" y="422737"/>
            <a:ext cx="7594374" cy="225829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13918806-B3A2-72BD-89B1-9BB6538F0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20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BE39-C5E8-6E43-86E9-F887BDE3B156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C7ECBE-2BBE-59CB-0785-7C83B65E7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410" y="5112000"/>
            <a:ext cx="4931429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371C84-34FB-1918-23BF-E77223225F9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693409" y="4617127"/>
            <a:ext cx="4931429" cy="32894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Online Image Placeholder 12">
            <a:extLst>
              <a:ext uri="{FF2B5EF4-FFF2-40B4-BE49-F238E27FC236}">
                <a16:creationId xmlns:a16="http://schemas.microsoft.com/office/drawing/2014/main" id="{E3C85E7D-53CE-76B2-CB97-BEE571DE31A3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93738" y="3669760"/>
            <a:ext cx="673698" cy="673698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6922D7D7-095F-EE2A-BEC0-E726CE6BB1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0335" y="5112000"/>
            <a:ext cx="4931429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D16C035-68EF-7958-DFCE-8D30453C9AE6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6570334" y="4617127"/>
            <a:ext cx="4931429" cy="328946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Online Image Placeholder 12">
            <a:extLst>
              <a:ext uri="{FF2B5EF4-FFF2-40B4-BE49-F238E27FC236}">
                <a16:creationId xmlns:a16="http://schemas.microsoft.com/office/drawing/2014/main" id="{1E58D64A-1F87-8DEE-2ADA-4DCBF4A2B8D1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6570663" y="3669760"/>
            <a:ext cx="673698" cy="673698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DACB9C-DCD3-3456-BFCB-C87CE5C57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2"/>
            <a:ext cx="5429250" cy="420832"/>
          </a:xfrm>
        </p:spPr>
        <p:txBody>
          <a:bodyPr anchor="t">
            <a:normAutofit/>
          </a:bodyPr>
          <a:lstStyle>
            <a:lvl1pPr>
              <a:defRPr sz="2400" b="1" i="0">
                <a:solidFill>
                  <a:srgbClr val="00173E"/>
                </a:solidFill>
                <a:latin typeface="Proxima Nova Rg" panose="0200050603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0A2CC35-B9A5-A9D6-3FBC-83E30C1B4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964CB70B-EDA5-8B90-BAE3-FC76541F3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27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jfers">
    <p:bg>
      <p:bgPr>
        <a:gradFill>
          <a:gsLst>
            <a:gs pos="0">
              <a:schemeClr val="bg1"/>
            </a:gs>
            <a:gs pos="100000">
              <a:srgbClr val="EFEBE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B00F894-2364-8740-DD6F-DD6337C567A0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632819" y="732510"/>
            <a:ext cx="12771255" cy="48686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3290C8B4-0816-3D49-98BB-8F5867624C2F}" type="datetime1">
              <a:rPr lang="en-US" smtClean="0"/>
              <a:pPr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C7ECBE-2BBE-59CB-0785-7C83B65E70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890" y="2989392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5371C84-34FB-1918-23BF-E77223225F92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66889" y="1977754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FFAEBED-138B-0076-2D4F-5730D5480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00" y="1977755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	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D917140-7401-F76F-9C99-557F86E9C2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01369" y="2988399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4BDB6D45-BEA7-C06C-24C8-43BDCE91F6FF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601368" y="1976761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CB8FF6F5-D779-9BF5-B13B-FF253B4969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78979" y="1976762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E2B0C786-0B6D-D93F-B187-7F6D6C57A38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62131" y="2988399"/>
            <a:ext cx="2989260" cy="215444"/>
          </a:xfrm>
          <a:noFill/>
        </p:spPr>
        <p:txBody>
          <a:bodyPr wrap="square" lIns="0" tIns="0" rIns="0" bIns="0" anchor="b">
            <a:spAutoFit/>
          </a:bodyPr>
          <a:lstStyle>
            <a:lvl1pPr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err="1"/>
              <a:t>Subtekst</a:t>
            </a:r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6622407-E686-3A0D-AB33-55BBB9565DE1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762130" y="1976761"/>
            <a:ext cx="2989260" cy="929663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8AA4C38B-4176-7C5A-A2DA-1F9871515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39741" y="1976762"/>
            <a:ext cx="45719" cy="1227408"/>
          </a:xfrm>
          <a:solidFill>
            <a:schemeClr val="accent1"/>
          </a:solidFill>
        </p:spPr>
        <p:txBody>
          <a:bodyPr/>
          <a:lstStyle>
            <a:lvl1pPr>
              <a:buNone/>
              <a:defRPr sz="1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F037BC2-A9BF-759E-DE82-044F0BAFD1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500" y="4993200"/>
            <a:ext cx="11303001" cy="948978"/>
          </a:xfrm>
          <a:noFill/>
        </p:spPr>
        <p:txBody>
          <a:bodyPr wrap="square" lIns="0" tIns="0" rIns="0" bIns="0" anchor="t">
            <a:spAutoFit/>
          </a:bodyPr>
          <a:lstStyle>
            <a:lvl1pPr>
              <a:lnSpc>
                <a:spcPts val="1800"/>
              </a:lnSpc>
              <a:defRPr sz="1600">
                <a:solidFill>
                  <a:srgbClr val="00173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072E92D4-7528-8BF5-A9AC-42ADAD5A365B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44499" y="4518418"/>
            <a:ext cx="11303001" cy="303718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31E39C-6F1B-41DB-AE70-875414E5C7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665161"/>
            <a:ext cx="6933330" cy="779167"/>
          </a:xfrm>
        </p:spPr>
        <p:txBody>
          <a:bodyPr anchor="t">
            <a:normAutofit/>
          </a:bodyPr>
          <a:lstStyle>
            <a:lvl1pPr>
              <a:defRPr sz="3200" b="1" i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A96DF9A-0546-56A9-6A47-3DCF369811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4500" y="422737"/>
            <a:ext cx="5429250" cy="22582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173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E420F51F-713C-C8C0-5CBD-37FB57314F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03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ranje">
    <p:bg>
      <p:bgPr>
        <a:gradFill>
          <a:gsLst>
            <a:gs pos="0">
              <a:srgbClr val="F9B461"/>
            </a:gs>
            <a:gs pos="99000">
              <a:srgbClr val="F67D4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1A3E6E50-370B-EEC1-86EE-E809B7181F43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8/14/26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58BA0E4-6034-537E-B89A-541C6BA7A0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96000" y="1215990"/>
            <a:ext cx="1710594" cy="1412910"/>
          </a:xfrm>
        </p:spPr>
        <p:txBody>
          <a:bodyPr vert="horz" lIns="0" tIns="0" rIns="0" bIns="0" rtlCol="0" anchor="t">
            <a:noAutofit/>
          </a:bodyPr>
          <a:lstStyle>
            <a:lvl1pPr marL="0" indent="0" algn="l">
              <a:buNone/>
              <a:defRPr lang="en-US" sz="12000" b="0" i="0" dirty="0">
                <a:solidFill>
                  <a:schemeClr val="bg1">
                    <a:alpha val="40000"/>
                  </a:schemeClr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/>
              <a:t>“</a:t>
            </a:r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B83BDD96-C041-1A77-2D5D-46AAA5BCE5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7ADEFAA-502C-0C6D-3B61-4F6E61A1F13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96000" y="2650095"/>
            <a:ext cx="7751202" cy="3253748"/>
          </a:xfrm>
        </p:spPr>
        <p:txBody>
          <a:bodyPr vert="horz" lIns="0" tIns="0" rIns="0" bIns="0" rtlCol="0" anchor="t">
            <a:normAutofit/>
          </a:bodyPr>
          <a:lstStyle>
            <a:lvl1pPr marL="0" indent="0" algn="l">
              <a:lnSpc>
                <a:spcPts val="3700"/>
              </a:lnSpc>
              <a:buNone/>
              <a:defRPr lang="en-US" sz="3200" b="1" i="0" dirty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quote of statement toe</a:t>
            </a:r>
          </a:p>
        </p:txBody>
      </p:sp>
    </p:spTree>
    <p:extLst>
      <p:ext uri="{BB962C8B-B14F-4D97-AF65-F5344CB8AC3E}">
        <p14:creationId xmlns:p14="http://schemas.microsoft.com/office/powerpoint/2010/main" val="2429075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cht">
    <p:bg>
      <p:bgPr>
        <a:gradFill>
          <a:gsLst>
            <a:gs pos="100000">
              <a:schemeClr val="bg1"/>
            </a:gs>
            <a:gs pos="0">
              <a:srgbClr val="EFEBE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90FAD6-AB84-0B06-63E9-0A2510ECD7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46659" y="1562830"/>
            <a:ext cx="12771255" cy="48686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D28EA250-B733-8048-B075-8A490488DE39}" type="datetime1">
              <a:rPr lang="en-US" smtClean="0"/>
              <a:pPr/>
              <a:t>8/14/26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54F4E71-C1D8-888C-51E4-EFDFE108585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220399" y="2357865"/>
            <a:ext cx="7751202" cy="2142271"/>
          </a:xfrm>
        </p:spPr>
        <p:txBody>
          <a:bodyPr vert="horz" lIns="0" tIns="0" rIns="0" bIns="0" rtlCol="0" anchor="t">
            <a:normAutofit/>
          </a:bodyPr>
          <a:lstStyle>
            <a:lvl1pPr marL="0" indent="0" algn="ctr">
              <a:lnSpc>
                <a:spcPts val="4000"/>
              </a:lnSpc>
              <a:buNone/>
              <a:defRPr lang="en-US" sz="3600" b="1" i="0" dirty="0">
                <a:solidFill>
                  <a:srgbClr val="00173E"/>
                </a:solidFill>
                <a:latin typeface="All Round Gothic Demi" panose="020B04030202020201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quote of statement toe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FA72CFE-BE1E-5BB8-C9A2-A9DDCE44AF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20399" y="4522438"/>
            <a:ext cx="7751202" cy="410225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00173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[Naam </a:t>
            </a:r>
            <a:r>
              <a:rPr lang="en-US" dirty="0" err="1"/>
              <a:t>invoegen</a:t>
            </a:r>
            <a:r>
              <a:rPr lang="en-US" dirty="0"/>
              <a:t>]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681C14C-8BF0-E2F3-587D-A9797B36F4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6287" y="1257300"/>
            <a:ext cx="813401" cy="647709"/>
          </a:xfrm>
          <a:prstGeom prst="rect">
            <a:avLst/>
          </a:prstGeom>
        </p:spPr>
      </p:pic>
      <p:pic>
        <p:nvPicPr>
          <p:cNvPr id="3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2759179E-97DF-67C4-C7C4-ACF3C9B0BA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39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el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ctagon 7">
            <a:extLst>
              <a:ext uri="{FF2B5EF4-FFF2-40B4-BE49-F238E27FC236}">
                <a16:creationId xmlns:a16="http://schemas.microsoft.com/office/drawing/2014/main" id="{CA3BB3DF-87AD-3F60-EE0C-9AFF4436F7BC}"/>
              </a:ext>
            </a:extLst>
          </p:cNvPr>
          <p:cNvSpPr/>
          <p:nvPr userDrawn="1"/>
        </p:nvSpPr>
        <p:spPr>
          <a:xfrm rot="1348028">
            <a:off x="9454553" y="-5464716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8/14/26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E5E63753-E906-93F9-95A8-B9E59BA84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566FF3D-CA1B-3ED6-C0AB-86221DA2CF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6000" y="1485900"/>
            <a:ext cx="5429250" cy="2134447"/>
          </a:xfrm>
        </p:spPr>
        <p:txBody>
          <a:bodyPr anchor="b"/>
          <a:lstStyle>
            <a:lvl1pPr>
              <a:lnSpc>
                <a:spcPct val="80000"/>
              </a:lnSpc>
              <a:buNone/>
              <a:defRPr sz="5400" b="1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pPr lvl="0"/>
            <a:r>
              <a:rPr lang="en-NL"/>
              <a:t>Productnaam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282AFB5-10BA-1F2F-56E7-E2F3D53DE1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6000" y="3632498"/>
            <a:ext cx="5429250" cy="1052513"/>
          </a:xfrm>
        </p:spPr>
        <p:txBody>
          <a:bodyPr/>
          <a:lstStyle>
            <a:lvl1pPr>
              <a:buNone/>
              <a:defRPr sz="2000" b="0" i="0">
                <a:solidFill>
                  <a:schemeClr val="bg1">
                    <a:alpha val="80000"/>
                  </a:schemeClr>
                </a:solidFill>
                <a:latin typeface="Proxima Nova Semibold" panose="02000506030000020004" pitchFamily="2" charset="0"/>
              </a:defRPr>
            </a:lvl1pPr>
          </a:lstStyle>
          <a:p>
            <a:pPr lvl="0"/>
            <a:r>
              <a:rPr lang="en-GB" dirty="0"/>
              <a:t>Product tagline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12908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lant Quote">
    <p:bg>
      <p:bgPr>
        <a:gradFill>
          <a:gsLst>
            <a:gs pos="0">
              <a:srgbClr val="E03272"/>
            </a:gs>
            <a:gs pos="100000">
              <a:srgbClr val="E65D6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ctagon 8">
            <a:extLst>
              <a:ext uri="{FF2B5EF4-FFF2-40B4-BE49-F238E27FC236}">
                <a16:creationId xmlns:a16="http://schemas.microsoft.com/office/drawing/2014/main" id="{AAE6E3AB-9BB9-FFF6-CA5F-352348B1CB18}"/>
              </a:ext>
            </a:extLst>
          </p:cNvPr>
          <p:cNvSpPr/>
          <p:nvPr userDrawn="1"/>
        </p:nvSpPr>
        <p:spPr>
          <a:xfrm rot="1348028">
            <a:off x="-16939659" y="-5464717"/>
            <a:ext cx="17782674" cy="17782674"/>
          </a:xfrm>
          <a:prstGeom prst="octagon">
            <a:avLst/>
          </a:prstGeom>
          <a:solidFill>
            <a:schemeClr val="bg1">
              <a:alpha val="1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F00C-77F7-1F1C-F09D-B4CB9EA8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8EA250-B733-8048-B075-8A490488DE39}" type="datetime1">
              <a:rPr lang="en-US" smtClean="0"/>
              <a:t>8/14/26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837DC-0846-1CC4-9E60-2D90679E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DCC53-E4CA-92E7-3F9F-92A0007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Online Image Placeholder 11">
            <a:extLst>
              <a:ext uri="{FF2B5EF4-FFF2-40B4-BE49-F238E27FC236}">
                <a16:creationId xmlns:a16="http://schemas.microsoft.com/office/drawing/2014/main" id="{6D775BB6-CF94-1CEC-4C70-BE98F95FC14A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2220399" y="4264830"/>
            <a:ext cx="1957571" cy="792293"/>
          </a:xfrm>
        </p:spPr>
        <p:txBody>
          <a:bodyPr/>
          <a:lstStyle/>
          <a:p>
            <a:r>
              <a:rPr lang="nl-NL"/>
              <a:t>Klik op het pictogram als u een onlineafbeelding wilt toevoegen</a:t>
            </a:r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8323C7A-46D3-C862-679A-C03E244C034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20399" y="3810444"/>
            <a:ext cx="5434012" cy="312820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err="1"/>
              <a:t>Voornaam</a:t>
            </a:r>
            <a:r>
              <a:rPr lang="en-US"/>
              <a:t> </a:t>
            </a:r>
            <a:r>
              <a:rPr lang="en-US" err="1"/>
              <a:t>Achternaam</a:t>
            </a:r>
            <a:r>
              <a:rPr lang="en-US"/>
              <a:t> – Rol</a:t>
            </a:r>
          </a:p>
        </p:txBody>
      </p:sp>
      <p:pic>
        <p:nvPicPr>
          <p:cNvPr id="3" name="Picture 2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7C818E78-8256-0A97-454D-B8CDE758B9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40540" t="8918"/>
          <a:stretch>
            <a:fillRect/>
          </a:stretch>
        </p:blipFill>
        <p:spPr>
          <a:xfrm>
            <a:off x="438613" y="6366206"/>
            <a:ext cx="359064" cy="22384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D66999-535B-5469-1702-1B89CFEDBE5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220399" y="2104524"/>
            <a:ext cx="7751202" cy="1705920"/>
          </a:xfrm>
        </p:spPr>
        <p:txBody>
          <a:bodyPr anchor="ctr">
            <a:normAutofit/>
          </a:bodyPr>
          <a:lstStyle>
            <a:lvl1pPr marL="0" indent="0" algn="l">
              <a:lnSpc>
                <a:spcPts val="3200"/>
              </a:lnSpc>
              <a:buNone/>
              <a:defRPr sz="2200" b="0" i="0">
                <a:solidFill>
                  <a:schemeClr val="bg1"/>
                </a:solidFill>
                <a:latin typeface="Proxima Nova Light" panose="0200050603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Voeg</a:t>
            </a:r>
            <a:r>
              <a:rPr lang="en-US" dirty="0"/>
              <a:t> op </a:t>
            </a:r>
            <a:r>
              <a:rPr lang="en-US" dirty="0" err="1"/>
              <a:t>deze</a:t>
            </a:r>
            <a:r>
              <a:rPr lang="en-US" dirty="0"/>
              <a:t> slide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klant</a:t>
            </a:r>
            <a:r>
              <a:rPr lang="en-US" dirty="0"/>
              <a:t> quote toe</a:t>
            </a:r>
          </a:p>
        </p:txBody>
      </p:sp>
    </p:spTree>
    <p:extLst>
      <p:ext uri="{BB962C8B-B14F-4D97-AF65-F5344CB8AC3E}">
        <p14:creationId xmlns:p14="http://schemas.microsoft.com/office/powerpoint/2010/main" val="511246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gradFill>
          <a:gsLst>
            <a:gs pos="0">
              <a:schemeClr val="bg1"/>
            </a:gs>
            <a:gs pos="100000">
              <a:srgbClr val="F3F0E8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023A6-0650-61B6-3204-3B1EA6E4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0EC2-E05F-FD49-9B87-1699DE7B5700}" type="datetime1">
              <a:rPr lang="en-US" smtClean="0"/>
              <a:t>8/14/26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B5CD-E056-4FC4-39B3-3B2154CAC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44CC5-B8B8-34B9-F488-58B134C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‹nr.›</a:t>
            </a:fld>
            <a:endParaRPr lang="en-US"/>
          </a:p>
        </p:txBody>
      </p:sp>
      <p:pic>
        <p:nvPicPr>
          <p:cNvPr id="2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5BFC03CF-F5D6-609C-90C1-20122C82D9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3" t="10184"/>
          <a:stretch>
            <a:fillRect/>
          </a:stretch>
        </p:blipFill>
        <p:spPr>
          <a:xfrm>
            <a:off x="444502" y="6366206"/>
            <a:ext cx="353175" cy="22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84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Slide">
    <p:bg>
      <p:bgPr>
        <a:gradFill>
          <a:gsLst>
            <a:gs pos="0">
              <a:srgbClr val="0078C1"/>
            </a:gs>
            <a:gs pos="100000">
              <a:srgbClr val="032B8C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F3547ED-2D63-CB38-2E63-30E778467D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87044" y="-1870217"/>
            <a:ext cx="10593475" cy="10588303"/>
          </a:xfrm>
          <a:prstGeom prst="rect">
            <a:avLst/>
          </a:prstGeom>
        </p:spPr>
      </p:pic>
      <p:pic>
        <p:nvPicPr>
          <p:cNvPr id="10" name="Picture 9" descr="A logo with white letters and blue diamond on black background&#10;&#10;AI-generated content may be incorrect.">
            <a:extLst>
              <a:ext uri="{FF2B5EF4-FFF2-40B4-BE49-F238E27FC236}">
                <a16:creationId xmlns:a16="http://schemas.microsoft.com/office/drawing/2014/main" id="{CFF4814A-B742-4B60-7681-55B8F99A91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99475" y="2876992"/>
            <a:ext cx="2506549" cy="1020080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3D8C7E3-FF09-C2FE-39E1-E7AD15B0EFB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29DD38-C6BE-F34F-8FD0-450BCD7D1500}" type="datetime1">
              <a:rPr lang="en-US" smtClean="0"/>
              <a:t>8/14/26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0902425-69C1-E6C2-49CD-F6ACB63635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E15A1-316F-40FC-D289-D47D7C9F9F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6000" y="1775274"/>
            <a:ext cx="5657387" cy="1446144"/>
          </a:xfrm>
        </p:spPr>
        <p:txBody>
          <a:bodyPr anchor="b"/>
          <a:lstStyle>
            <a:lvl1pPr algn="l">
              <a:lnSpc>
                <a:spcPts val="5600"/>
              </a:lnSpc>
              <a:defRPr sz="4800" b="1" i="0">
                <a:solidFill>
                  <a:schemeClr val="bg1"/>
                </a:solidFill>
                <a:latin typeface="All Round Gothic Demi" panose="020B0403020202020104" pitchFamily="34" charset="77"/>
              </a:defRPr>
            </a:lvl1pPr>
          </a:lstStyle>
          <a:p>
            <a:r>
              <a:rPr lang="en-US" dirty="0" err="1"/>
              <a:t>Volgende</a:t>
            </a:r>
            <a:r>
              <a:rPr lang="en-US" dirty="0"/>
              <a:t> </a:t>
            </a:r>
            <a:r>
              <a:rPr lang="en-US" dirty="0" err="1"/>
              <a:t>stap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A71F-D635-8B5E-3E46-0EEAA2EC75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6000" y="3385835"/>
            <a:ext cx="4819187" cy="819149"/>
          </a:xfr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effectLst/>
              </a:rPr>
              <a:t>Plan </a:t>
            </a:r>
            <a:r>
              <a:rPr lang="en-US" dirty="0" err="1">
                <a:effectLst/>
              </a:rPr>
              <a:t>een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korte</a:t>
            </a:r>
            <a:r>
              <a:rPr lang="en-US" dirty="0">
                <a:effectLst/>
              </a:rPr>
              <a:t> demo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we </a:t>
            </a:r>
            <a:r>
              <a:rPr lang="en-US" dirty="0" err="1">
                <a:effectLst/>
              </a:rPr>
              <a:t>vertalen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jouw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situatie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een</a:t>
            </a:r>
            <a:r>
              <a:rPr lang="en-US" dirty="0">
                <a:effectLst/>
              </a:rPr>
              <a:t> concrete </a:t>
            </a:r>
            <a:r>
              <a:rPr lang="en-US" dirty="0" err="1">
                <a:effectLst/>
              </a:rPr>
              <a:t>opzet</a:t>
            </a:r>
            <a:r>
              <a:rPr lang="en-US" dirty="0">
                <a:effectLst/>
              </a:rPr>
              <a:t>. 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E35CAF0-7C26-F1E3-7BF0-0B416D689F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8613" y="6416480"/>
            <a:ext cx="9692522" cy="11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F97A3B7-E465-0A1E-BC42-064E73C32A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56000" y="4333875"/>
            <a:ext cx="819150" cy="819150"/>
          </a:xfrm>
          <a:prstGeom prst="ellipse">
            <a:avLst/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NL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C37A029-F5C7-A95D-864F-A1916CF93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5200" y="4491038"/>
            <a:ext cx="3221037" cy="226663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Naam</a:t>
            </a:r>
            <a:endParaRPr lang="en-NL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006FFE7F-88D3-BF20-A945-41C875066B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085199" y="4789610"/>
            <a:ext cx="3221037" cy="226663"/>
          </a:xfrm>
        </p:spPr>
        <p:txBody>
          <a:bodyPr/>
          <a:lstStyle>
            <a:lvl1pPr>
              <a:buNone/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pPr lvl="0"/>
            <a:r>
              <a:rPr lang="en-GB" dirty="0" err="1"/>
              <a:t>email@bcs-hr.com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1186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A34847-827A-26BD-46D1-7920EE6DC4CA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alphaModFix amt="4000"/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Marker/>
                    </a14:imgEffect>
                  </a14:imgLayer>
                </a14:imgProps>
              </a:ext>
            </a:extLst>
          </a:blip>
          <a:srcRect b="156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CDB014-3AD6-FD2F-8EA8-C6F2BB76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13" y="441519"/>
            <a:ext cx="11314773" cy="12491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BB35E-1612-7E36-0821-944E940D6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613" y="1825624"/>
            <a:ext cx="11314773" cy="4367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4B302-4E1F-1C90-4D50-261FE2A0F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31136" y="6416481"/>
            <a:ext cx="125730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fld id="{88E16500-41C5-3D4E-B694-BC164EF54BB1}" type="datetime1">
              <a:rPr lang="en-US" smtClean="0"/>
              <a:t>8/14/26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61EDB-0EB9-2692-3329-7D642301C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4875" y="6416480"/>
            <a:ext cx="922626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 b="0" i="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endParaRPr lang="en-US" sz="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1BE49-3085-F666-75F0-8630D3892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8436" y="6416481"/>
            <a:ext cx="364950" cy="11694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 b="0" i="0">
                <a:solidFill>
                  <a:schemeClr val="bg2">
                    <a:lumMod val="75000"/>
                  </a:schemeClr>
                </a:solidFill>
                <a:latin typeface="Proxima Nova Rg" panose="02000506030000020004" pitchFamily="2" charset="0"/>
              </a:defRPr>
            </a:lvl1pPr>
          </a:lstStyle>
          <a:p>
            <a:fld id="{546C77F4-1294-3D4C-9EE2-C9F5454DF2E3}" type="slidenum">
              <a:rPr lang="en-US" smtClean="0"/>
              <a:pPr/>
              <a:t>‹nr.›</a:t>
            </a:fld>
            <a:endParaRPr lang="en-US" sz="80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6E42CA3-BE51-7EAA-5664-2C42EDBEC5D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01462" y="6642100"/>
            <a:ext cx="10144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l-NL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BCS: RESTRICTED</a:t>
            </a:r>
          </a:p>
        </p:txBody>
      </p:sp>
    </p:spTree>
    <p:extLst>
      <p:ext uri="{BB962C8B-B14F-4D97-AF65-F5344CB8AC3E}">
        <p14:creationId xmlns:p14="http://schemas.microsoft.com/office/powerpoint/2010/main" val="220219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92" r:id="rId3"/>
    <p:sldLayoutId id="2147483696" r:id="rId4"/>
    <p:sldLayoutId id="2147483693" r:id="rId5"/>
    <p:sldLayoutId id="2147483695" r:id="rId6"/>
    <p:sldLayoutId id="2147483667" r:id="rId7"/>
    <p:sldLayoutId id="2147483661" r:id="rId8"/>
    <p:sldLayoutId id="2147483671" r:id="rId9"/>
    <p:sldLayoutId id="2147483673" r:id="rId10"/>
    <p:sldLayoutId id="2147483691" r:id="rId11"/>
    <p:sldLayoutId id="2147483689" r:id="rId12"/>
    <p:sldLayoutId id="2147483672" r:id="rId13"/>
    <p:sldLayoutId id="2147483668" r:id="rId14"/>
    <p:sldLayoutId id="2147483669" r:id="rId15"/>
    <p:sldLayoutId id="2147483681" r:id="rId16"/>
    <p:sldLayoutId id="2147483682" r:id="rId17"/>
    <p:sldLayoutId id="2147483685" r:id="rId18"/>
    <p:sldLayoutId id="2147483676" r:id="rId19"/>
    <p:sldLayoutId id="2147483688" r:id="rId20"/>
    <p:sldLayoutId id="214748368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rgbClr val="00173E"/>
          </a:solidFill>
          <a:latin typeface="Proxima Nova Extrabold" panose="0200050603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173E"/>
          </a:solidFill>
          <a:latin typeface="Proxima Nova Rg" panose="0200050603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0" userDrawn="1">
          <p15:clr>
            <a:srgbClr val="F26B43"/>
          </p15:clr>
        </p15:guide>
        <p15:guide id="2" orient="horz" pos="276" userDrawn="1">
          <p15:clr>
            <a:srgbClr val="F26B43"/>
          </p15:clr>
        </p15:guide>
        <p15:guide id="3" orient="horz" pos="4041" userDrawn="1">
          <p15:clr>
            <a:srgbClr val="F26B43"/>
          </p15:clr>
        </p15:guide>
        <p15:guide id="4" pos="7402" userDrawn="1">
          <p15:clr>
            <a:srgbClr val="F26B43"/>
          </p15:clr>
        </p15:guide>
        <p15:guide id="5" orient="horz" pos="4176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pos="3700" userDrawn="1">
          <p15:clr>
            <a:srgbClr val="F26B43"/>
          </p15:clr>
        </p15:guide>
        <p15:guide id="9" pos="3979" userDrawn="1">
          <p15:clr>
            <a:srgbClr val="F26B43"/>
          </p15:clr>
        </p15:guide>
        <p15:guide id="10" orient="horz" pos="2019" userDrawn="1">
          <p15:clr>
            <a:srgbClr val="F26B43"/>
          </p15:clr>
        </p15:guide>
        <p15:guide id="11" orient="horz" pos="2298" userDrawn="1">
          <p15:clr>
            <a:srgbClr val="F26B43"/>
          </p15:clr>
        </p15:guide>
        <p15:guide id="13" orient="horz" pos="138" userDrawn="1">
          <p15:clr>
            <a:srgbClr val="F26B43"/>
          </p15:clr>
        </p15:guide>
        <p15:guide id="14" pos="7539" userDrawn="1">
          <p15:clr>
            <a:srgbClr val="F26B43"/>
          </p15:clr>
        </p15:guide>
        <p15:guide id="15" orient="horz" pos="39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microsoft.com/office/2018/10/relationships/comments" Target="../comments/modernComment_133_6755C9C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21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emf"/><Relationship Id="rId7" Type="http://schemas.openxmlformats.org/officeDocument/2006/relationships/image" Target="../media/image29.svg"/><Relationship Id="rId12" Type="http://schemas.openxmlformats.org/officeDocument/2006/relationships/image" Target="../media/image34.svg"/><Relationship Id="rId2" Type="http://schemas.microsoft.com/office/2018/10/relationships/comments" Target="../comments/modernComment_14A_BFE3968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sv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sv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D309A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CF8DD7-9535-C2AD-86CF-3ECA10AA2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833" y="2786245"/>
            <a:ext cx="6409656" cy="1400165"/>
          </a:xfrm>
        </p:spPr>
        <p:txBody>
          <a:bodyPr>
            <a:normAutofit fontScale="90000"/>
          </a:bodyPr>
          <a:lstStyle/>
          <a:p>
            <a:r>
              <a:rPr lang="nl-NL" dirty="0"/>
              <a:t>Voorbeeld competentiematrix Ziekenhuis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845D62B-6C0C-3D4D-8D72-F6DBBAD97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7245" y="-1845289"/>
            <a:ext cx="835544" cy="145973"/>
          </a:xfrm>
        </p:spPr>
        <p:txBody>
          <a:bodyPr/>
          <a:lstStyle/>
          <a:p>
            <a:r>
              <a:rPr lang="nl-NL" dirty="0"/>
              <a:t>ProRail</a:t>
            </a:r>
          </a:p>
        </p:txBody>
      </p:sp>
      <p:sp>
        <p:nvSpPr>
          <p:cNvPr id="4" name="Tijdelijke aanduiding voor onlineafbeelding 3">
            <a:extLst>
              <a:ext uri="{FF2B5EF4-FFF2-40B4-BE49-F238E27FC236}">
                <a16:creationId xmlns:a16="http://schemas.microsoft.com/office/drawing/2014/main" id="{97817F5D-CC55-1C46-CEA0-4CFF54DC929A}"/>
              </a:ext>
            </a:extLst>
          </p:cNvPr>
          <p:cNvSpPr>
            <a:spLocks noGrp="1"/>
          </p:cNvSpPr>
          <p:nvPr>
            <p:ph type="clipArt" sz="quarter" idx="4294967295"/>
          </p:nvPr>
        </p:nvSpPr>
        <p:spPr>
          <a:xfrm>
            <a:off x="9793104" y="686369"/>
            <a:ext cx="1957571" cy="792293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D9FDBA2-1E0C-7267-F2A3-C52499BF79B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ACAA653-807E-7E1F-A5C3-276A9A83D2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9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9BBC72C-BF7F-03AD-9F42-407B3FE9D12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473" r="19473"/>
          <a:stretch/>
        </p:blipFill>
        <p:spPr>
          <a:xfrm>
            <a:off x="5932714" y="1651"/>
            <a:ext cx="6261270" cy="685634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02631-D5A4-F8EA-F4A2-F29CA3DCC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6B92B-9D2E-7229-640F-B6E98F75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3EEE7E-ABA9-0032-4A8D-5430BA6375C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4500" y="1656608"/>
            <a:ext cx="5429250" cy="4536230"/>
          </a:xfrm>
        </p:spPr>
        <p:txBody>
          <a:bodyPr/>
          <a:lstStyle/>
          <a:p>
            <a:r>
              <a:rPr lang="nl-NL" dirty="0"/>
              <a:t>In kaart brengen verplichte vaardigheden/opleidingen</a:t>
            </a:r>
          </a:p>
          <a:p>
            <a:r>
              <a:rPr lang="nl-NL" dirty="0"/>
              <a:t>Groeperen van vaardigheden in verantwoordelijkheden (=rollen)</a:t>
            </a:r>
          </a:p>
          <a:p>
            <a:r>
              <a:rPr lang="nl-NL" dirty="0"/>
              <a:t>Rollen koppelen aan de hoogst gemeenschappelijke afdeling:</a:t>
            </a:r>
          </a:p>
          <a:p>
            <a:r>
              <a:rPr lang="nl-NL" dirty="0"/>
              <a:t>Verminderen van het onderhoud qua vaardigheden en rollen</a:t>
            </a:r>
          </a:p>
          <a:p>
            <a:r>
              <a:rPr lang="nl-NL" dirty="0"/>
              <a:t>Bij wijziging van functie/afdeling behouden medewerkers de gemeenschappelijke rollen en moeten er enkel extra rollen toegekend worden</a:t>
            </a:r>
          </a:p>
          <a:p>
            <a:pPr marL="571500" indent="-285750">
              <a:lnSpc>
                <a:spcPct val="100000"/>
              </a:lnSpc>
            </a:pPr>
            <a:endParaRPr lang="en-US" dirty="0">
              <a:solidFill>
                <a:srgbClr val="00173E"/>
              </a:solidFill>
              <a:latin typeface="Proxima Nova Rg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21A70E9-8DC3-AF84-A580-8BFDAE75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4505635" cy="6755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173E"/>
                </a:solidFill>
                <a:latin typeface="Proxima Nova Rg" panose="02000506030000020004" pitchFamily="2" charset="0"/>
              </a:rPr>
              <a:t>Doel</a:t>
            </a:r>
            <a:endParaRPr lang="en-NL" sz="2400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27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AB6C7F1-DD74-3CD9-120C-C5CF9EB1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4AEA4644-4EB7-F15B-2200-CE8B9558A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7" name="Tijdelijke aanduiding voor inhoud 6">
            <a:extLst>
              <a:ext uri="{FF2B5EF4-FFF2-40B4-BE49-F238E27FC236}">
                <a16:creationId xmlns:a16="http://schemas.microsoft.com/office/drawing/2014/main" id="{93AB1757-5B3A-0F65-2354-7D90070D0460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2850796588"/>
              </p:ext>
            </p:extLst>
          </p:nvPr>
        </p:nvGraphicFramePr>
        <p:xfrm>
          <a:off x="444500" y="819919"/>
          <a:ext cx="11214100" cy="1954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960ECECE-6E38-753F-FC09-8C10F5058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Niveau 1: Ziekenhuis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FC9E091-20AB-FD51-8E36-CDCDE6C763BC}"/>
              </a:ext>
            </a:extLst>
          </p:cNvPr>
          <p:cNvSpPr/>
          <p:nvPr/>
        </p:nvSpPr>
        <p:spPr>
          <a:xfrm>
            <a:off x="5116286" y="912674"/>
            <a:ext cx="1839685" cy="84908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3D9A1D4-DD1D-6144-B6A2-2424D66EBACE}"/>
              </a:ext>
            </a:extLst>
          </p:cNvPr>
          <p:cNvSpPr txBox="1"/>
          <p:nvPr/>
        </p:nvSpPr>
        <p:spPr>
          <a:xfrm>
            <a:off x="444500" y="2774131"/>
            <a:ext cx="33219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Ziekenhuismedewerker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 de 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cs typeface="Calibri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cs typeface="Calibri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Agressie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en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geweld</a:t>
            </a:r>
            <a:r>
              <a:rPr lang="en-US" sz="1200" dirty="0">
                <a:latin typeface="Proxima Nova Rg" panose="02000506030000020004" pitchFamily="2" charset="77"/>
              </a:rPr>
              <a:t>: </a:t>
            </a:r>
            <a:r>
              <a:rPr lang="en-US" sz="1200" dirty="0" err="1">
                <a:latin typeface="Proxima Nova Rg" panose="02000506030000020004" pitchFamily="2" charset="77"/>
              </a:rPr>
              <a:t>Preventie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agressie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Brand </a:t>
            </a:r>
            <a:r>
              <a:rPr lang="en-US" sz="1200" dirty="0" err="1">
                <a:latin typeface="Proxima Nova Rg" panose="02000506030000020004" pitchFamily="2" charset="77"/>
              </a:rPr>
              <a:t>praktijk</a:t>
            </a:r>
            <a:r>
              <a:rPr lang="en-US" sz="1200" dirty="0">
                <a:latin typeface="Proxima Nova Rg" panose="02000506030000020004" pitchFamily="2" charset="77"/>
              </a:rPr>
              <a:t>: </a:t>
            </a:r>
            <a:r>
              <a:rPr lang="en-US" sz="1200" dirty="0" err="1">
                <a:latin typeface="Proxima Nova Rg" panose="02000506030000020004" pitchFamily="2" charset="77"/>
              </a:rPr>
              <a:t>blusoefening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Brandpreventie en -bestrijding en evacuatietechnieken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e-learning </a:t>
            </a:r>
            <a:r>
              <a:rPr lang="en-US" sz="1200" dirty="0" err="1">
                <a:latin typeface="Proxima Nova Rg" panose="02000506030000020004" pitchFamily="2" charset="77"/>
              </a:rPr>
              <a:t>Basisvereisten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voor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handhygiëne</a:t>
            </a:r>
            <a:r>
              <a:rPr lang="en-US" sz="1200" dirty="0">
                <a:latin typeface="Proxima Nova Rg" panose="02000506030000020004" pitchFamily="2" charset="77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Incidentmelding</a:t>
            </a:r>
            <a:r>
              <a:rPr lang="en-US" sz="1200" dirty="0">
                <a:latin typeface="Proxima Nova Rg" panose="02000506030000020004" pitchFamily="2" charset="77"/>
              </a:rPr>
              <a:t>: Hoe </a:t>
            </a:r>
            <a:r>
              <a:rPr lang="en-US" sz="1200" dirty="0" err="1">
                <a:latin typeface="Proxima Nova Rg" panose="02000506030000020004" pitchFamily="2" charset="77"/>
              </a:rPr>
              <a:t>incidenten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melden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Onthaalmoment</a:t>
            </a:r>
            <a:r>
              <a:rPr lang="en-US" sz="1200" dirty="0">
                <a:latin typeface="Proxima Nova Rg" panose="02000506030000020004" pitchFamily="2" charset="77"/>
              </a:rPr>
              <a:t>: </a:t>
            </a:r>
            <a:r>
              <a:rPr lang="en-US" sz="1200" dirty="0" err="1">
                <a:latin typeface="Proxima Nova Rg" panose="02000506030000020004" pitchFamily="2" charset="77"/>
              </a:rPr>
              <a:t>Onthaalmoment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voor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nieuwe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medewerkers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Werken</a:t>
            </a:r>
            <a:r>
              <a:rPr lang="en-US" sz="1200" dirty="0">
                <a:latin typeface="Proxima Nova Rg" panose="02000506030000020004" pitchFamily="2" charset="77"/>
              </a:rPr>
              <a:t> met </a:t>
            </a:r>
            <a:r>
              <a:rPr lang="en-US" sz="1200" dirty="0" err="1">
                <a:latin typeface="Proxima Nova Rg" panose="02000506030000020004" pitchFamily="2" charset="77"/>
              </a:rPr>
              <a:t>Iportal</a:t>
            </a:r>
            <a:r>
              <a:rPr lang="en-US" sz="1200" dirty="0">
                <a:latin typeface="Proxima Nova Rg" panose="02000506030000020004" pitchFamily="2" charset="77"/>
              </a:rPr>
              <a:t> (</a:t>
            </a:r>
            <a:r>
              <a:rPr lang="en-US" sz="1200" dirty="0" err="1">
                <a:latin typeface="Proxima Nova Rg" panose="02000506030000020004" pitchFamily="2" charset="77"/>
              </a:rPr>
              <a:t>administratief</a:t>
            </a:r>
            <a:r>
              <a:rPr lang="en-US" sz="1200" dirty="0">
                <a:latin typeface="Proxima Nova Rg" panose="02000506030000020004" pitchFamily="2" charset="7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Gebruik van Ultimo (administratief)</a:t>
            </a:r>
          </a:p>
          <a:p>
            <a:endParaRPr lang="nl-BE" dirty="0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2404DF72-D2BD-AF96-548C-91A8DC2FC979}"/>
              </a:ext>
            </a:extLst>
          </p:cNvPr>
          <p:cNvSpPr txBox="1"/>
          <p:nvPr/>
        </p:nvSpPr>
        <p:spPr>
          <a:xfrm>
            <a:off x="3766457" y="2866886"/>
            <a:ext cx="4400564" cy="129266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Rol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Leidinggevenden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nl-NL" sz="1200" dirty="0">
              <a:latin typeface="Proxima Nova Rg" panose="02000506030000020004" pitchFamily="2" charset="77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Arbeidsvoorwaarden en plannen in tijdsregistratiesysteem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Proxima Nova Rg" panose="02000506030000020004" pitchFamily="2" charset="77"/>
              </a:rPr>
              <a:t>Ontwikkelgesprekken</a:t>
            </a:r>
            <a:r>
              <a:rPr lang="en-US" sz="1200" dirty="0">
                <a:latin typeface="Proxima Nova Rg" panose="02000506030000020004" pitchFamily="2" charset="77"/>
              </a:rPr>
              <a:t> met </a:t>
            </a:r>
            <a:r>
              <a:rPr lang="en-US" sz="1200" dirty="0" err="1">
                <a:latin typeface="Proxima Nova Rg" panose="02000506030000020004" pitchFamily="2" charset="77"/>
              </a:rPr>
              <a:t>medewerkers</a:t>
            </a: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/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04B3AFE3-E503-8E57-F8A1-9D75A007BFBC}"/>
              </a:ext>
            </a:extLst>
          </p:cNvPr>
          <p:cNvSpPr txBox="1"/>
          <p:nvPr/>
        </p:nvSpPr>
        <p:spPr>
          <a:xfrm>
            <a:off x="3780018" y="4728343"/>
            <a:ext cx="3640740" cy="110799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Rol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Crisiscel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nl-NL" dirty="0">
              <a:latin typeface="Proxima Nova Rg" panose="02000506030000020004" pitchFamily="2" charset="77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Rampenplan CC-Cel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/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4A8873BB-B33F-07D8-7962-E6991ABFEBDE}"/>
              </a:ext>
            </a:extLst>
          </p:cNvPr>
          <p:cNvSpPr txBox="1"/>
          <p:nvPr/>
        </p:nvSpPr>
        <p:spPr>
          <a:xfrm>
            <a:off x="3766457" y="5480079"/>
            <a:ext cx="4421403" cy="129266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Rol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Interventieploeg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dirty="0">
              <a:latin typeface="Proxima Nova Rg" panose="02000506030000020004" pitchFamily="2" charset="77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Interventieploeg: Rampenplan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Interventieploeg: Brandbestrijding en evacuatietechnieken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dirty="0">
              <a:latin typeface="Proxima Nova Rg" panose="02000506030000020004" pitchFamily="2" charset="77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A912FF9-8419-92B5-A732-116822A4E7E7}"/>
              </a:ext>
            </a:extLst>
          </p:cNvPr>
          <p:cNvSpPr txBox="1"/>
          <p:nvPr/>
        </p:nvSpPr>
        <p:spPr>
          <a:xfrm>
            <a:off x="3780018" y="3804150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Niet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 </a:t>
            </a:r>
            <a:r>
              <a:rPr lang="en-US" sz="1200" b="1" dirty="0" err="1">
                <a:solidFill>
                  <a:schemeClr val="accent5"/>
                </a:solidFill>
                <a:latin typeface="Proxima Nova Rg" panose="02000506030000020004" pitchFamily="2" charset="77"/>
              </a:rPr>
              <a:t>verpleegafdelingen</a:t>
            </a:r>
            <a:r>
              <a:rPr lang="en-US" sz="1200" b="1" dirty="0">
                <a:solidFill>
                  <a:schemeClr val="accent5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8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Patiëntveiligheid voor andere medewerkers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Brandpreventie en -bestrijding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/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E307D49E-08A9-64C2-B2E7-47E54B6E38DB}"/>
              </a:ext>
            </a:extLst>
          </p:cNvPr>
          <p:cNvSpPr txBox="1"/>
          <p:nvPr/>
        </p:nvSpPr>
        <p:spPr>
          <a:xfrm>
            <a:off x="8338158" y="3804150"/>
            <a:ext cx="33204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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Staat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mee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op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niveau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1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omdat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er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geen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overkoepelende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afdeling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is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voor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alle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“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Niet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verpleegafdelingen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”</a:t>
            </a:r>
            <a:endParaRPr lang="en-BE" sz="1400" dirty="0">
              <a:solidFill>
                <a:schemeClr val="bg1">
                  <a:lumMod val="75000"/>
                </a:schemeClr>
              </a:solidFill>
              <a:latin typeface="Proxima Nova Rg" panose="0200050603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36600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B8166CB-B650-BD0C-F50C-F4A89474A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109107C-295D-60F9-8C7A-00ED9630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4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752510B-B921-8DD8-E54E-87E9BDA0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Niveau 2: Apotheek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7630292-8CDC-0142-AC74-499D999AD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l-BE"/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BCD87241-94A7-C895-1B0B-242D95C44917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2416705473"/>
              </p:ext>
            </p:extLst>
          </p:nvPr>
        </p:nvGraphicFramePr>
        <p:xfrm>
          <a:off x="447211" y="1102590"/>
          <a:ext cx="11306175" cy="136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3A4DB9D8-73A8-975E-3250-E562E3DAB7DC}"/>
              </a:ext>
            </a:extLst>
          </p:cNvPr>
          <p:cNvSpPr/>
          <p:nvPr/>
        </p:nvSpPr>
        <p:spPr>
          <a:xfrm>
            <a:off x="631370" y="1643743"/>
            <a:ext cx="1393373" cy="95794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6B926AF-A83D-8DC7-E41C-B70E06C0FC30}"/>
              </a:ext>
            </a:extLst>
          </p:cNvPr>
          <p:cNvSpPr txBox="1"/>
          <p:nvPr/>
        </p:nvSpPr>
        <p:spPr>
          <a:xfrm>
            <a:off x="631370" y="2847533"/>
            <a:ext cx="60960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Apotheek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8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Medicatiedistributie (voor niet-verblijfsafdelingen)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391471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FE18-90C1-676F-08F0-4BC5A2EC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29FD398-8B62-4553-CAD4-905AE00E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FA7B6478-A81C-FE98-21D2-1E91E6770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5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9C8A367-C595-DE7B-305F-7ADA0675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ondersteunende diensten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076B43D5-2D73-B333-B017-FBDDDF01DCA4}"/>
              </a:ext>
            </a:extLst>
          </p:cNvPr>
          <p:cNvGraphicFramePr>
            <a:graphicFrameLocks noGrp="1"/>
          </p:cNvGraphicFramePr>
          <p:nvPr>
            <p:ph sz="half" idx="13"/>
          </p:nvPr>
        </p:nvGraphicFramePr>
        <p:xfrm>
          <a:off x="447211" y="1102590"/>
          <a:ext cx="11306175" cy="136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940CD6D5-79FF-85FE-74AF-9B28416879A7}"/>
              </a:ext>
            </a:extLst>
          </p:cNvPr>
          <p:cNvSpPr/>
          <p:nvPr/>
        </p:nvSpPr>
        <p:spPr>
          <a:xfrm>
            <a:off x="2013856" y="1679676"/>
            <a:ext cx="6781801" cy="95794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0C29BDD-6F3E-A506-9E12-5D9D58CBA1A5}"/>
              </a:ext>
            </a:extLst>
          </p:cNvPr>
          <p:cNvSpPr txBox="1"/>
          <p:nvPr/>
        </p:nvSpPr>
        <p:spPr>
          <a:xfrm>
            <a:off x="631370" y="2847533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nl-NL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/</a:t>
            </a:r>
            <a:endParaRPr lang="nl-NL" sz="1200" dirty="0">
              <a:latin typeface="Proxima Nova Rg" panose="02000506030000020004" pitchFamily="2" charset="77"/>
            </a:endParaRP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210689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01C01-B058-F3A0-AD62-40A082E5C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9E31D28-0F0A-E4AA-4524-4148BC6FC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DF1237E-F57C-5350-3A86-2BE04B1D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6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4EED873-B163-52F0-2F01-DE00FCFFC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zorg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56238FEF-E8C4-3042-B51F-30AA230E3FC2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241173924"/>
              </p:ext>
            </p:extLst>
          </p:nvPr>
        </p:nvGraphicFramePr>
        <p:xfrm>
          <a:off x="444500" y="802140"/>
          <a:ext cx="11306175" cy="465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5B5C88E0-BE3D-3A26-7ABC-BB231A1D9412}"/>
              </a:ext>
            </a:extLst>
          </p:cNvPr>
          <p:cNvSpPr/>
          <p:nvPr/>
        </p:nvSpPr>
        <p:spPr>
          <a:xfrm>
            <a:off x="9494320" y="1317171"/>
            <a:ext cx="1271651" cy="784402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4C00D4A-C1B0-B6A0-CFAB-133C5434B9B1}"/>
              </a:ext>
            </a:extLst>
          </p:cNvPr>
          <p:cNvSpPr txBox="1"/>
          <p:nvPr/>
        </p:nvSpPr>
        <p:spPr>
          <a:xfrm>
            <a:off x="710757" y="2101573"/>
            <a:ext cx="60960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Verpleegkundige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Transfusie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Cybertrack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Hoog Risico Medicatie (HRM)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Werking infuuspompen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KWS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MVG-invullen zorgplannen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Patiëntveiligheid voor artsen en verpleging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PCEA pijnbestrijding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POCT glucose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Verplaatsingstechnieken / rijden met een ziekenhuisbed</a:t>
            </a:r>
          </a:p>
          <a:p>
            <a:endParaRPr lang="nl-NL" sz="1200" dirty="0">
              <a:latin typeface="Proxima Nova Rg" panose="02000506030000020004" pitchFamily="2" charset="77"/>
            </a:endParaRP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117777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C7BC7-F7C7-E295-D223-F51BFF3AE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9C61ACE-3E69-32E8-17F4-DC179AFA6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07C0EBE-B138-4E74-F3DF-A523B384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7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0CF8EC8-9351-094E-83FA-3264B20C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zorg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A973C98D-091B-625A-2F87-D0806F442EF6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554157911"/>
              </p:ext>
            </p:extLst>
          </p:nvPr>
        </p:nvGraphicFramePr>
        <p:xfrm>
          <a:off x="444500" y="802140"/>
          <a:ext cx="11306175" cy="4652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EF8FE170-F905-A553-8EFD-E20860A8DDD9}"/>
              </a:ext>
            </a:extLst>
          </p:cNvPr>
          <p:cNvSpPr/>
          <p:nvPr/>
        </p:nvSpPr>
        <p:spPr>
          <a:xfrm>
            <a:off x="9777349" y="4807536"/>
            <a:ext cx="1271651" cy="784402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02FE530-CD6F-4DDE-B3D6-9F195093D9D3}"/>
              </a:ext>
            </a:extLst>
          </p:cNvPr>
          <p:cNvSpPr txBox="1"/>
          <p:nvPr/>
        </p:nvSpPr>
        <p:spPr>
          <a:xfrm>
            <a:off x="904875" y="4069965"/>
            <a:ext cx="29033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1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C51199C-93F6-1406-1D68-9C75F23FE6B7}"/>
              </a:ext>
            </a:extLst>
          </p:cNvPr>
          <p:cNvSpPr txBox="1"/>
          <p:nvPr/>
        </p:nvSpPr>
        <p:spPr>
          <a:xfrm>
            <a:off x="3762375" y="4069965"/>
            <a:ext cx="26033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2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Verpleegkundige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C4CD484-447F-5479-633E-6775A3A349E8}"/>
              </a:ext>
            </a:extLst>
          </p:cNvPr>
          <p:cNvSpPr txBox="1"/>
          <p:nvPr/>
        </p:nvSpPr>
        <p:spPr>
          <a:xfrm>
            <a:off x="6619875" y="4069965"/>
            <a:ext cx="29033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 extra </a:t>
            </a:r>
            <a:r>
              <a:rPr lang="en-US" sz="1200" dirty="0" err="1">
                <a:latin typeface="Proxima Nova Rg" panose="02000506030000020004" pitchFamily="2" charset="77"/>
              </a:rPr>
              <a:t>keuze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Verpleegkundige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Proxima Nova Rg" panose="02000506030000020004" pitchFamily="2" charset="77"/>
              </a:rPr>
              <a:t>materniteit</a:t>
            </a:r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 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Maaltijdbevraging en dieetwijziging via C-</a:t>
            </a:r>
            <a:r>
              <a:rPr lang="nl-NL" sz="1200" dirty="0" err="1">
                <a:latin typeface="Proxima Nova Rg" panose="02000506030000020004" pitchFamily="2" charset="77"/>
              </a:rPr>
              <a:t>meal</a:t>
            </a: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Medicatiedistributie (voor verblijfsafdelingen)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 err="1">
                <a:latin typeface="Proxima Nova Rg" panose="02000506030000020004" pitchFamily="2" charset="77"/>
              </a:rPr>
              <a:t>Neonatal</a:t>
            </a:r>
            <a:r>
              <a:rPr lang="nl-NL" sz="1200" dirty="0">
                <a:latin typeface="Proxima Nova Rg" panose="02000506030000020004" pitchFamily="2" charset="77"/>
              </a:rPr>
              <a:t> Life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Werken met STAN monitor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928EC44-06AF-B825-A7CE-3F8DF51BC7AF}"/>
              </a:ext>
            </a:extLst>
          </p:cNvPr>
          <p:cNvSpPr txBox="1"/>
          <p:nvPr/>
        </p:nvSpPr>
        <p:spPr>
          <a:xfrm>
            <a:off x="6174168" y="3976531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7881EF0-C92F-1397-16D5-343EA9F97A07}"/>
              </a:ext>
            </a:extLst>
          </p:cNvPr>
          <p:cNvSpPr txBox="1"/>
          <p:nvPr/>
        </p:nvSpPr>
        <p:spPr>
          <a:xfrm>
            <a:off x="3293005" y="3973285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291860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F1864AD-1A4B-9631-2554-8C9706F6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6A7DBAB-887D-EE04-C707-453CDED1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8</a:t>
            </a:fld>
            <a:endParaRPr lang="en-US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F7CA4526-69CD-A7AD-F539-46702F3519F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271656" y="1699126"/>
            <a:ext cx="4481729" cy="4717354"/>
          </a:xfrm>
        </p:spPr>
        <p:txBody>
          <a:bodyPr/>
          <a:lstStyle/>
          <a:p>
            <a:pPr marL="285750" indent="-285750"/>
            <a:r>
              <a:rPr lang="en-US" dirty="0"/>
              <a:t>De </a:t>
            </a:r>
            <a:r>
              <a:rPr lang="en-US" dirty="0" err="1"/>
              <a:t>rollen</a:t>
            </a:r>
            <a:r>
              <a:rPr lang="en-US" dirty="0"/>
              <a:t> die </a:t>
            </a:r>
            <a:r>
              <a:rPr lang="en-US" dirty="0" err="1"/>
              <a:t>beschikbaar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,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specifiek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“</a:t>
            </a:r>
            <a:r>
              <a:rPr lang="en-US" dirty="0" err="1"/>
              <a:t>Materniteit</a:t>
            </a:r>
            <a:r>
              <a:rPr lang="en-US" dirty="0"/>
              <a:t>” + de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bovenliggende</a:t>
            </a:r>
            <a:r>
              <a:rPr lang="en-US" dirty="0"/>
              <a:t> </a:t>
            </a:r>
            <a:r>
              <a:rPr lang="en-US" dirty="0" err="1"/>
              <a:t>afdelingen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285750" indent="-285750"/>
            <a:r>
              <a:rPr lang="en-US" dirty="0"/>
              <a:t>Enkel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toepassing</a:t>
            </a:r>
            <a:r>
              <a:rPr lang="en-US" dirty="0"/>
              <a:t> </a:t>
            </a:r>
            <a:r>
              <a:rPr lang="en-US" dirty="0" err="1"/>
              <a:t>moeten</a:t>
            </a:r>
            <a:r>
              <a:rPr lang="en-US" dirty="0"/>
              <a:t> </a:t>
            </a:r>
            <a:r>
              <a:rPr lang="en-US" dirty="0" err="1"/>
              <a:t>aangevinkt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marL="285750" indent="-285750"/>
            <a:endParaRPr lang="en-US" dirty="0"/>
          </a:p>
          <a:p>
            <a:pPr marL="285750" indent="-285750"/>
            <a:r>
              <a:rPr lang="en-US" dirty="0" err="1"/>
              <a:t>Toekennen</a:t>
            </a:r>
            <a:r>
              <a:rPr lang="en-US" dirty="0"/>
              <a:t> van 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door </a:t>
            </a:r>
            <a:r>
              <a:rPr lang="en-US" dirty="0" err="1"/>
              <a:t>leidinggevende</a:t>
            </a:r>
            <a:r>
              <a:rPr lang="en-US" dirty="0"/>
              <a:t>, HR of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verantwoordelijke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</a:t>
            </a:r>
            <a:r>
              <a:rPr lang="en-US" dirty="0" err="1"/>
              <a:t>gebeuren</a:t>
            </a:r>
            <a:r>
              <a:rPr lang="en-US" dirty="0"/>
              <a:t>.</a:t>
            </a:r>
            <a:endParaRPr lang="en-BE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51FF37A-0C89-A17E-294A-79183B180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7948386" cy="401638"/>
          </a:xfrm>
        </p:spPr>
        <p:txBody>
          <a:bodyPr>
            <a:normAutofit fontScale="90000"/>
          </a:bodyPr>
          <a:lstStyle/>
          <a:p>
            <a:r>
              <a:rPr lang="nl-BE" dirty="0"/>
              <a:t>Voorbeeld: toekennen rollen voor een nieuwe vroedvrouw</a:t>
            </a:r>
          </a:p>
        </p:txBody>
      </p:sp>
      <p:sp>
        <p:nvSpPr>
          <p:cNvPr id="11" name="Tijdelijke aanduiding voor inhoud 8">
            <a:extLst>
              <a:ext uri="{FF2B5EF4-FFF2-40B4-BE49-F238E27FC236}">
                <a16:creationId xmlns:a16="http://schemas.microsoft.com/office/drawing/2014/main" id="{C2EE9166-74FF-1253-86A0-7773F68B3A78}"/>
              </a:ext>
            </a:extLst>
          </p:cNvPr>
          <p:cNvSpPr txBox="1">
            <a:spLocks/>
          </p:cNvSpPr>
          <p:nvPr/>
        </p:nvSpPr>
        <p:spPr>
          <a:xfrm>
            <a:off x="456272" y="1699126"/>
            <a:ext cx="5429250" cy="47173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rgbClr val="00173E"/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dirty="0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8D895DD7-9AA1-9C46-9078-CCD64579B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14" y="1392747"/>
            <a:ext cx="6554467" cy="490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2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DE453-62DD-77D2-ABD4-C18E3932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7393A71-FE25-C5CB-E2B6-B90A0ED4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20A973E3-295D-6161-18CA-8B7D1503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9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553FC7C-D66B-9C22-F46D-661110E1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2: medisch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1DB9830C-7565-AA55-D830-277BD922A342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1971372947"/>
              </p:ext>
            </p:extLst>
          </p:nvPr>
        </p:nvGraphicFramePr>
        <p:xfrm>
          <a:off x="631370" y="923842"/>
          <a:ext cx="11306175" cy="416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29C76501-EC07-7B91-8B89-DB8CE86599A5}"/>
              </a:ext>
            </a:extLst>
          </p:cNvPr>
          <p:cNvSpPr/>
          <p:nvPr/>
        </p:nvSpPr>
        <p:spPr>
          <a:xfrm>
            <a:off x="8781308" y="1410523"/>
            <a:ext cx="1244434" cy="872995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81740621-FFE1-08A6-C482-6A00B64FC922}"/>
              </a:ext>
            </a:extLst>
          </p:cNvPr>
          <p:cNvSpPr txBox="1"/>
          <p:nvPr/>
        </p:nvSpPr>
        <p:spPr>
          <a:xfrm>
            <a:off x="631370" y="2518350"/>
            <a:ext cx="5192487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dirty="0" err="1">
                <a:latin typeface="Proxima Nova Rg" panose="02000506030000020004" pitchFamily="2" charset="77"/>
              </a:rPr>
              <a:t>niveau</a:t>
            </a:r>
            <a:r>
              <a:rPr lang="en-US" sz="1200" dirty="0">
                <a:latin typeface="Proxima Nova Rg" panose="02000506030000020004" pitchFamily="2" charset="77"/>
              </a:rPr>
              <a:t> 1: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/>
                </a:solidFill>
                <a:latin typeface="Proxima Nova Rg" panose="02000506030000020004" pitchFamily="2" charset="77"/>
              </a:rPr>
              <a:t>Rol “Arts”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Basic Life Support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Blusoefening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Basisvereisten voor handhygiëne (VOOR ARTSEN)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Werken met </a:t>
            </a:r>
            <a:r>
              <a:rPr lang="nl-NL" sz="1200" dirty="0" err="1">
                <a:latin typeface="Proxima Nova Rg" panose="02000506030000020004" pitchFamily="2" charset="77"/>
              </a:rPr>
              <a:t>Iportal</a:t>
            </a:r>
            <a:endParaRPr lang="nl-NL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KWS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 Patiëntveiligheid voor artsen en verpleging</a:t>
            </a:r>
          </a:p>
          <a:p>
            <a:endParaRPr lang="nl-NL" sz="1200" dirty="0">
              <a:latin typeface="Proxima Nova Rg" panose="02000506030000020004" pitchFamily="2" charset="77"/>
            </a:endParaRP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endParaRPr lang="en-BE" sz="1800" dirty="0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64F64E25-BC96-BDF1-5284-F54C0F5E8B39}"/>
              </a:ext>
            </a:extLst>
          </p:cNvPr>
          <p:cNvSpPr txBox="1"/>
          <p:nvPr/>
        </p:nvSpPr>
        <p:spPr>
          <a:xfrm>
            <a:off x="5823857" y="2833231"/>
            <a:ext cx="2949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In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dit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voorbeeld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zitten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de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artsen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in de 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afdeling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 “</a:t>
            </a:r>
            <a:r>
              <a:rPr lang="en-US" sz="1400" dirty="0" err="1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Medisch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Proxima Nova Rg" panose="02000506030000020004" pitchFamily="2" charset="77"/>
                <a:sym typeface="Wingdings" panose="05000000000000000000" pitchFamily="2" charset="2"/>
              </a:rPr>
              <a:t>”</a:t>
            </a:r>
            <a:endParaRPr lang="en-BE" sz="1400" dirty="0">
              <a:solidFill>
                <a:schemeClr val="bg1">
                  <a:lumMod val="75000"/>
                </a:schemeClr>
              </a:solidFill>
              <a:latin typeface="Proxima Nova Rg" panose="0200050603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616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13BE2-A037-B2D1-5E02-856695BF5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7C149F4-232D-2120-CCAE-FC788FCBD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0AADDC6-A702-1D9E-EBD9-40720885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10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BD01E0D-3BF6-E3D6-6B24-4C60FD41E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5162"/>
            <a:ext cx="9603014" cy="420832"/>
          </a:xfrm>
        </p:spPr>
        <p:txBody>
          <a:bodyPr>
            <a:normAutofit/>
          </a:bodyPr>
          <a:lstStyle/>
          <a:p>
            <a:r>
              <a:rPr lang="nl-BE" dirty="0"/>
              <a:t>Niveau 3: spoedgevallen</a:t>
            </a:r>
          </a:p>
        </p:txBody>
      </p:sp>
      <p:graphicFrame>
        <p:nvGraphicFramePr>
          <p:cNvPr id="8" name="Tijdelijke aanduiding voor inhoud 6">
            <a:extLst>
              <a:ext uri="{FF2B5EF4-FFF2-40B4-BE49-F238E27FC236}">
                <a16:creationId xmlns:a16="http://schemas.microsoft.com/office/drawing/2014/main" id="{6DB5DFC1-0639-CCE5-9C5E-BBB32B2D7357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602327210"/>
              </p:ext>
            </p:extLst>
          </p:nvPr>
        </p:nvGraphicFramePr>
        <p:xfrm>
          <a:off x="1023256" y="950392"/>
          <a:ext cx="11306175" cy="416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hthoek 8">
            <a:extLst>
              <a:ext uri="{FF2B5EF4-FFF2-40B4-BE49-F238E27FC236}">
                <a16:creationId xmlns:a16="http://schemas.microsoft.com/office/drawing/2014/main" id="{974909A0-1423-94E1-C0DC-4DC0C1AC54E9}"/>
              </a:ext>
            </a:extLst>
          </p:cNvPr>
          <p:cNvSpPr/>
          <p:nvPr/>
        </p:nvSpPr>
        <p:spPr>
          <a:xfrm>
            <a:off x="9447068" y="4455246"/>
            <a:ext cx="1200892" cy="74877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5CC2429-2103-B6ED-E10A-AB718D7E4084}"/>
              </a:ext>
            </a:extLst>
          </p:cNvPr>
          <p:cNvSpPr txBox="1"/>
          <p:nvPr/>
        </p:nvSpPr>
        <p:spPr>
          <a:xfrm>
            <a:off x="519958" y="3517669"/>
            <a:ext cx="29033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1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Ziekenhuismedewerker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Leidinggevende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Niet</a:t>
            </a:r>
            <a:r>
              <a:rPr lang="en-US" sz="1200" dirty="0">
                <a:latin typeface="Proxima Nova Rg" panose="02000506030000020004" pitchFamily="2" charset="77"/>
              </a:rPr>
              <a:t> </a:t>
            </a:r>
            <a:r>
              <a:rPr lang="en-US" sz="1200" dirty="0" err="1">
                <a:latin typeface="Proxima Nova Rg" panose="02000506030000020004" pitchFamily="2" charset="77"/>
              </a:rPr>
              <a:t>verpleegafdelingen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Crisiscel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</a:t>
            </a:r>
            <a:r>
              <a:rPr lang="en-US" sz="1200" dirty="0" err="1">
                <a:latin typeface="Proxima Nova Rg" panose="02000506030000020004" pitchFamily="2" charset="77"/>
              </a:rPr>
              <a:t>Inverventieploeg</a:t>
            </a:r>
            <a:r>
              <a:rPr lang="en-US" sz="1200" dirty="0">
                <a:latin typeface="Proxima Nova Rg" panose="02000506030000020004" pitchFamily="2" charset="77"/>
              </a:rPr>
              <a:t>”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10FEC16-F7F4-B1DE-A93F-96D09858D1F4}"/>
              </a:ext>
            </a:extLst>
          </p:cNvPr>
          <p:cNvSpPr txBox="1"/>
          <p:nvPr/>
        </p:nvSpPr>
        <p:spPr>
          <a:xfrm>
            <a:off x="3492674" y="3517669"/>
            <a:ext cx="26033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Proxima Nova Rg" panose="02000506030000020004" pitchFamily="2" charset="77"/>
              </a:rPr>
              <a:t>Rollen </a:t>
            </a:r>
            <a:r>
              <a:rPr lang="en-US" sz="1200" dirty="0" err="1">
                <a:latin typeface="Proxima Nova Rg" panose="02000506030000020004" pitchFamily="2" charset="77"/>
              </a:rPr>
              <a:t>beschikbaar</a:t>
            </a:r>
            <a:r>
              <a:rPr lang="en-US" sz="1200" dirty="0">
                <a:latin typeface="Proxima Nova Rg" panose="02000506030000020004" pitchFamily="2" charset="77"/>
              </a:rPr>
              <a:t> van </a:t>
            </a:r>
            <a:r>
              <a:rPr lang="en-US" sz="1200" b="1" u="sng" dirty="0" err="1">
                <a:latin typeface="Proxima Nova Rg" panose="02000506030000020004" pitchFamily="2" charset="77"/>
              </a:rPr>
              <a:t>niveau</a:t>
            </a:r>
            <a:r>
              <a:rPr lang="en-US" sz="1200" b="1" u="sng" dirty="0">
                <a:latin typeface="Proxima Nova Rg" panose="02000506030000020004" pitchFamily="2" charset="77"/>
              </a:rPr>
              <a:t> 2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  <a:br>
              <a:rPr lang="en-US" sz="1200" dirty="0">
                <a:latin typeface="Proxima Nova Rg" panose="02000506030000020004" pitchFamily="2" charset="77"/>
              </a:rPr>
            </a:br>
            <a:endParaRPr lang="en-US" sz="1200" dirty="0">
              <a:latin typeface="Proxima Nova Rg" panose="02000506030000020004" pitchFamily="2" charset="77"/>
            </a:endParaRP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Proxima Nova Rg" panose="02000506030000020004" pitchFamily="2" charset="77"/>
              </a:rPr>
              <a:t>“Arts”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07DCD81-821E-A6D8-5802-752D9C5593EA}"/>
              </a:ext>
            </a:extLst>
          </p:cNvPr>
          <p:cNvSpPr txBox="1"/>
          <p:nvPr/>
        </p:nvSpPr>
        <p:spPr>
          <a:xfrm>
            <a:off x="6302828" y="3517669"/>
            <a:ext cx="29033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Proxima Nova Rg" panose="02000506030000020004" pitchFamily="2" charset="77"/>
              </a:rPr>
              <a:t>aangevuld</a:t>
            </a:r>
            <a:r>
              <a:rPr lang="en-US" sz="1200" dirty="0">
                <a:latin typeface="Proxima Nova Rg" panose="02000506030000020004" pitchFamily="2" charset="77"/>
              </a:rPr>
              <a:t> met extra </a:t>
            </a:r>
            <a:r>
              <a:rPr lang="en-US" sz="1200" dirty="0" err="1">
                <a:latin typeface="Proxima Nova Rg" panose="02000506030000020004" pitchFamily="2" charset="77"/>
              </a:rPr>
              <a:t>keuzes</a:t>
            </a:r>
            <a:r>
              <a:rPr lang="en-US" sz="1200" dirty="0">
                <a:latin typeface="Proxima Nova Rg" panose="02000506030000020004" pitchFamily="2" charset="77"/>
              </a:rPr>
              <a:t>: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Rol “</a:t>
            </a:r>
            <a:r>
              <a:rPr lang="en-US" sz="12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Spoedarts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MIP-opleiding (medisch interventieplan)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200" dirty="0">
              <a:latin typeface="Proxima Nova Rg" panose="02000506030000020004" pitchFamily="2" charset="77"/>
            </a:endParaRPr>
          </a:p>
          <a:p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Rol “</a:t>
            </a:r>
            <a:r>
              <a:rPr lang="nl-NL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Arts specifiek Spoed en IZ</a:t>
            </a:r>
            <a:r>
              <a:rPr lang="en-US" sz="1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roxima Nova Rg" panose="02000506030000020004" pitchFamily="2" charset="77"/>
              </a:rPr>
              <a:t>”</a:t>
            </a:r>
          </a:p>
          <a:p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Bestaat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uit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de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volgende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 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vaardigheden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/</a:t>
            </a:r>
            <a:r>
              <a:rPr lang="en-US" sz="1200" dirty="0" err="1">
                <a:latin typeface="Proxima Nova Rg" panose="02000506030000020004" pitchFamily="2" charset="77"/>
                <a:ea typeface="+mn-lt"/>
                <a:cs typeface="+mn-lt"/>
              </a:rPr>
              <a:t>opleidingen</a:t>
            </a:r>
            <a:r>
              <a:rPr lang="en-US" sz="1200" dirty="0">
                <a:latin typeface="Proxima Nova Rg" panose="02000506030000020004" pitchFamily="2" charset="77"/>
                <a:ea typeface="+mn-lt"/>
                <a:cs typeface="+mn-lt"/>
              </a:rPr>
              <a:t>:</a:t>
            </a:r>
            <a:endParaRPr lang="en-US" sz="1200" dirty="0">
              <a:latin typeface="Proxima Nova Rg" panose="02000506030000020004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ALS cursus (3 jaar geldig)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 err="1">
                <a:latin typeface="Proxima Nova Rg" panose="02000506030000020004" pitchFamily="2" charset="77"/>
              </a:rPr>
              <a:t>Ecare</a:t>
            </a:r>
            <a:r>
              <a:rPr lang="nl-NL" sz="1200" dirty="0">
                <a:latin typeface="Proxima Nova Rg" panose="02000506030000020004" pitchFamily="2" charset="77"/>
              </a:rPr>
              <a:t> (E-</a:t>
            </a:r>
            <a:r>
              <a:rPr lang="nl-NL" sz="1200" dirty="0" err="1">
                <a:latin typeface="Proxima Nova Rg" panose="02000506030000020004" pitchFamily="2" charset="77"/>
              </a:rPr>
              <a:t>learning</a:t>
            </a:r>
            <a:r>
              <a:rPr lang="nl-NL" sz="1200" dirty="0">
                <a:latin typeface="Proxima Nova Rg" panose="02000506030000020004" pitchFamily="2" charset="7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200" dirty="0">
                <a:latin typeface="Proxima Nova Rg" panose="02000506030000020004" pitchFamily="2" charset="77"/>
              </a:rPr>
              <a:t>Opleiding extern rampenplan (enkel artsen)</a:t>
            </a:r>
          </a:p>
          <a:p>
            <a:endParaRPr lang="en-US" sz="1200" dirty="0">
              <a:latin typeface="Proxima Nova Rg" panose="02000506030000020004" pitchFamily="2" charset="77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6269511-D8F0-C28C-ED44-2DFF446D66E7}"/>
              </a:ext>
            </a:extLst>
          </p:cNvPr>
          <p:cNvSpPr txBox="1"/>
          <p:nvPr/>
        </p:nvSpPr>
        <p:spPr>
          <a:xfrm>
            <a:off x="2996468" y="3429000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7FE6B32-1FE6-06E4-B442-48C5BFDBEE67}"/>
              </a:ext>
            </a:extLst>
          </p:cNvPr>
          <p:cNvSpPr txBox="1"/>
          <p:nvPr/>
        </p:nvSpPr>
        <p:spPr>
          <a:xfrm>
            <a:off x="5889171" y="3429000"/>
            <a:ext cx="413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35024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47FE10C-F4E0-AF15-5D1F-84C989FB2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1AD0328-99A4-78C4-8A13-9F72565E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11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8EB203B-EB93-5A58-756C-1639212E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665161"/>
            <a:ext cx="8046357" cy="499609"/>
          </a:xfrm>
        </p:spPr>
        <p:txBody>
          <a:bodyPr>
            <a:normAutofit/>
          </a:bodyPr>
          <a:lstStyle/>
          <a:p>
            <a:r>
              <a:rPr lang="nl-BE" dirty="0"/>
              <a:t>Voorbeeld: toekennen rollen voor nieuwe spoedarts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EFFD11ED-1959-ECCD-405B-5AD4EB688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62" y="1347145"/>
            <a:ext cx="6197759" cy="4717354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2104680D-82C8-DBEC-89D3-68D4845CABB5}"/>
              </a:ext>
            </a:extLst>
          </p:cNvPr>
          <p:cNvSpPr txBox="1">
            <a:spLocks noGrp="1"/>
          </p:cNvSpPr>
          <p:nvPr>
            <p:ph sz="half" idx="13"/>
          </p:nvPr>
        </p:nvSpPr>
        <p:spPr>
          <a:xfrm>
            <a:off x="7315200" y="1474788"/>
            <a:ext cx="4435475" cy="331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 </a:t>
            </a:r>
            <a:r>
              <a:rPr lang="en-US" dirty="0" err="1"/>
              <a:t>rollen</a:t>
            </a:r>
            <a:r>
              <a:rPr lang="en-US" dirty="0"/>
              <a:t> die </a:t>
            </a:r>
            <a:r>
              <a:rPr lang="en-US" dirty="0" err="1"/>
              <a:t>beschikbaar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,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specifiek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“</a:t>
            </a:r>
            <a:r>
              <a:rPr lang="en-US" dirty="0" err="1"/>
              <a:t>Spoedgevallen</a:t>
            </a:r>
            <a:r>
              <a:rPr lang="en-US" dirty="0"/>
              <a:t>” + de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bovenliggende</a:t>
            </a:r>
            <a:r>
              <a:rPr lang="en-US" dirty="0"/>
              <a:t> </a:t>
            </a:r>
            <a:r>
              <a:rPr lang="en-US" dirty="0" err="1"/>
              <a:t>afdelingen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Enkel</a:t>
            </a:r>
            <a:r>
              <a:rPr lang="en-US" dirty="0"/>
              <a:t> </a:t>
            </a:r>
            <a:r>
              <a:rPr lang="en-US" dirty="0" err="1"/>
              <a:t>rollen</a:t>
            </a:r>
            <a:r>
              <a:rPr lang="en-US" dirty="0"/>
              <a:t> van </a:t>
            </a:r>
            <a:r>
              <a:rPr lang="en-US" dirty="0" err="1"/>
              <a:t>toepassing</a:t>
            </a:r>
            <a:r>
              <a:rPr lang="en-US" dirty="0"/>
              <a:t> </a:t>
            </a:r>
            <a:r>
              <a:rPr lang="en-US" dirty="0" err="1"/>
              <a:t>moeten</a:t>
            </a:r>
            <a:r>
              <a:rPr lang="en-US" dirty="0"/>
              <a:t> </a:t>
            </a:r>
            <a:r>
              <a:rPr lang="en-US" dirty="0" err="1"/>
              <a:t>aangevinkt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Toekennen</a:t>
            </a:r>
            <a:r>
              <a:rPr lang="en-US" dirty="0"/>
              <a:t> van </a:t>
            </a:r>
            <a:r>
              <a:rPr lang="en-US" dirty="0" err="1"/>
              <a:t>rollen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door </a:t>
            </a:r>
            <a:r>
              <a:rPr lang="en-US" dirty="0" err="1"/>
              <a:t>leidinggevende</a:t>
            </a:r>
            <a:r>
              <a:rPr lang="en-US" dirty="0"/>
              <a:t>, HR of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verantwoordelijke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afdeling</a:t>
            </a:r>
            <a:r>
              <a:rPr lang="en-US" dirty="0"/>
              <a:t> </a:t>
            </a:r>
            <a:r>
              <a:rPr lang="en-US" dirty="0" err="1"/>
              <a:t>gebeuren</a:t>
            </a:r>
            <a:r>
              <a:rPr lang="en-US" dirty="0"/>
              <a:t>.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298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F41327E-CFF1-0805-96FE-655F9FA3A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59C59BB-3AA6-3D36-B30B-7F054EE64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84D646-2E73-6E9A-F121-A12605B49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74C7BE0-CEEA-0FB6-0F8B-28D76262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Titel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4016C50-30CE-F92A-FE2A-9566DFD13D1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6438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CFBF9"/>
            </a:gs>
            <a:gs pos="0">
              <a:srgbClr val="F0EDE5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A10E0-C97B-147F-FEE5-F0F0A2786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00A4C2-58D5-275C-D1B5-76BD3B5C1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CF24040A-EA3A-98F2-854F-D7D4484A0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00" y="2340000"/>
            <a:ext cx="3640346" cy="38354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EDD8B6-3E03-4D64-AD22-407A4F39C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A16994-DC98-A238-8634-FAE11801798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4363" y="3970036"/>
            <a:ext cx="2979176" cy="2009015"/>
          </a:xfrm>
        </p:spPr>
        <p:txBody>
          <a:bodyPr/>
          <a:lstStyle/>
          <a:p>
            <a:pPr marL="136525" indent="-130175">
              <a:spcBef>
                <a:spcPts val="0"/>
              </a:spcBef>
            </a:pPr>
            <a:r>
              <a:rPr lang="nl-NL" dirty="0"/>
              <a:t>At </a:t>
            </a:r>
            <a:r>
              <a:rPr lang="nl-NL" dirty="0" err="1"/>
              <a:t>vero</a:t>
            </a:r>
            <a:r>
              <a:rPr lang="nl-NL" dirty="0"/>
              <a:t> </a:t>
            </a:r>
            <a:r>
              <a:rPr lang="nl-NL" dirty="0" err="1"/>
              <a:t>eos</a:t>
            </a:r>
            <a:r>
              <a:rPr lang="nl-NL" dirty="0"/>
              <a:t> et </a:t>
            </a:r>
            <a:r>
              <a:rPr lang="nl-NL" dirty="0" err="1"/>
              <a:t>accusamus</a:t>
            </a:r>
            <a:endParaRPr lang="nl-NL" dirty="0"/>
          </a:p>
          <a:p>
            <a:pPr marL="136525" indent="-130175">
              <a:spcBef>
                <a:spcPts val="0"/>
              </a:spcBef>
            </a:pPr>
            <a:r>
              <a:rPr lang="nl-NL" dirty="0"/>
              <a:t>At </a:t>
            </a:r>
            <a:r>
              <a:rPr lang="nl-NL" dirty="0" err="1"/>
              <a:t>vero</a:t>
            </a:r>
            <a:r>
              <a:rPr lang="nl-NL" dirty="0"/>
              <a:t> </a:t>
            </a:r>
            <a:r>
              <a:rPr lang="nl-NL" dirty="0" err="1"/>
              <a:t>eos</a:t>
            </a:r>
            <a:r>
              <a:rPr lang="nl-NL" dirty="0"/>
              <a:t> et </a:t>
            </a:r>
            <a:r>
              <a:rPr lang="nl-NL" dirty="0" err="1"/>
              <a:t>accusamus</a:t>
            </a:r>
            <a:endParaRPr lang="en-US" dirty="0">
              <a:cs typeface="Arial"/>
            </a:endParaRPr>
          </a:p>
          <a:p>
            <a:pPr marL="136525" indent="-130175">
              <a:spcBef>
                <a:spcPts val="0"/>
              </a:spcBef>
            </a:pPr>
            <a:r>
              <a:rPr lang="nl-NL" dirty="0"/>
              <a:t>At </a:t>
            </a:r>
            <a:r>
              <a:rPr lang="nl-NL" dirty="0" err="1"/>
              <a:t>vero</a:t>
            </a:r>
            <a:r>
              <a:rPr lang="nl-NL" dirty="0"/>
              <a:t> </a:t>
            </a:r>
            <a:r>
              <a:rPr lang="nl-NL" dirty="0" err="1"/>
              <a:t>eos</a:t>
            </a:r>
            <a:r>
              <a:rPr lang="nl-NL" dirty="0"/>
              <a:t> et </a:t>
            </a:r>
            <a:r>
              <a:rPr lang="nl-NL" dirty="0" err="1"/>
              <a:t>accusamus</a:t>
            </a:r>
            <a:endParaRPr lang="en-US" dirty="0">
              <a:cs typeface="Arial"/>
            </a:endParaRPr>
          </a:p>
          <a:p>
            <a:pPr marL="136525" indent="-130175">
              <a:spcBef>
                <a:spcPts val="0"/>
              </a:spcBef>
            </a:pPr>
            <a:endParaRPr lang="en-US" dirty="0">
              <a:solidFill>
                <a:srgbClr val="00173E"/>
              </a:solidFill>
              <a:cs typeface="Arial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0CA00D-D507-82CF-7C09-23D5B5D34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77862"/>
            <a:ext cx="7988300" cy="1074738"/>
          </a:xfrm>
        </p:spPr>
        <p:txBody>
          <a:bodyPr>
            <a:noAutofit/>
          </a:bodyPr>
          <a:lstStyle/>
          <a:p>
            <a:pPr algn="l">
              <a:lnSpc>
                <a:spcPts val="3200"/>
              </a:lnSpc>
            </a:pPr>
            <a:r>
              <a:rPr lang="en-US" sz="2400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At </a:t>
            </a:r>
            <a:r>
              <a:rPr lang="en-US" sz="2400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vero</a:t>
            </a:r>
            <a:r>
              <a:rPr lang="en-US" sz="2400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 </a:t>
            </a:r>
            <a:r>
              <a:rPr lang="en-US" sz="2400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eos</a:t>
            </a:r>
            <a:r>
              <a:rPr lang="en-US" sz="2400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 et </a:t>
            </a:r>
            <a:r>
              <a:rPr lang="en-US" sz="2400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accusamus</a:t>
            </a:r>
            <a:endParaRPr lang="en-NL" sz="2400" b="1">
              <a:solidFill>
                <a:srgbClr val="00173E"/>
              </a:solidFill>
              <a:latin typeface="All Round Gothic Demi" panose="020B0403020202020104" pitchFamily="34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F82188-9725-C4C7-2640-06963E3A4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0" y="422737"/>
            <a:ext cx="7594374" cy="225829"/>
          </a:xfrm>
        </p:spPr>
        <p:txBody>
          <a:bodyPr/>
          <a:lstStyle/>
          <a:p>
            <a:pPr algn="l"/>
            <a:r>
              <a:rPr lang="nl-NL" dirty="0">
                <a:solidFill>
                  <a:srgbClr val="00173E"/>
                </a:solidFill>
              </a:rPr>
              <a:t>Subtitel</a:t>
            </a:r>
            <a:endParaRPr lang="en-NL">
              <a:solidFill>
                <a:srgbClr val="00173E"/>
              </a:solidFill>
            </a:endParaRP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9D9AB7B1-69EB-28EA-E696-067CAB3F9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200" y="2340000"/>
            <a:ext cx="3640346" cy="3835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3BC6417-466A-E5C1-3A80-2D41F89A31D8}"/>
              </a:ext>
            </a:extLst>
          </p:cNvPr>
          <p:cNvSpPr txBox="1"/>
          <p:nvPr/>
        </p:nvSpPr>
        <p:spPr>
          <a:xfrm>
            <a:off x="684362" y="3259868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Lorem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ipsum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dolor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b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</a:b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sit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amet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5DAB71D-E947-13CB-CD16-092185514124}"/>
              </a:ext>
            </a:extLst>
          </p:cNvPr>
          <p:cNvSpPr txBox="1">
            <a:spLocks/>
          </p:cNvSpPr>
          <p:nvPr/>
        </p:nvSpPr>
        <p:spPr>
          <a:xfrm>
            <a:off x="4508739" y="3970036"/>
            <a:ext cx="3158043" cy="20090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-130175">
              <a:lnSpc>
                <a:spcPct val="120000"/>
              </a:lnSpc>
              <a:spcBef>
                <a:spcPts val="0"/>
              </a:spcBef>
              <a:buFont typeface="Arial,Sans-Serif"/>
              <a:buChar char="•"/>
            </a:pP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autem</a:t>
            </a:r>
            <a:r>
              <a:rPr lang="nl-NL" dirty="0"/>
              <a:t> vel </a:t>
            </a:r>
            <a:r>
              <a:rPr lang="nl-NL" dirty="0" err="1"/>
              <a:t>eum</a:t>
            </a:r>
            <a:r>
              <a:rPr lang="nl-NL" dirty="0"/>
              <a:t> </a:t>
            </a:r>
            <a:r>
              <a:rPr lang="nl-NL" dirty="0" err="1"/>
              <a:t>iure</a:t>
            </a:r>
            <a:r>
              <a:rPr lang="nl-NL" dirty="0"/>
              <a:t> </a:t>
            </a:r>
            <a:r>
              <a:rPr lang="nl-NL" dirty="0" err="1"/>
              <a:t>reprehenderit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in </a:t>
            </a:r>
            <a:r>
              <a:rPr lang="nl-NL" dirty="0" err="1"/>
              <a:t>ea</a:t>
            </a:r>
            <a:r>
              <a:rPr lang="nl-NL" dirty="0"/>
              <a:t> </a:t>
            </a:r>
          </a:p>
          <a:p>
            <a:pPr marL="136525" indent="-130175">
              <a:lnSpc>
                <a:spcPct val="120000"/>
              </a:lnSpc>
              <a:spcBef>
                <a:spcPts val="0"/>
              </a:spcBef>
              <a:buFont typeface="Arial,Sans-Serif"/>
              <a:buChar char="•"/>
            </a:pPr>
            <a:r>
              <a:rPr lang="nl-NL" dirty="0"/>
              <a:t>Ut </a:t>
            </a:r>
            <a:r>
              <a:rPr lang="nl-NL" dirty="0" err="1"/>
              <a:t>enim</a:t>
            </a:r>
            <a:r>
              <a:rPr lang="nl-NL" dirty="0"/>
              <a:t> ad minima </a:t>
            </a:r>
            <a:r>
              <a:rPr lang="nl-NL" dirty="0" err="1"/>
              <a:t>veniam</a:t>
            </a:r>
            <a:r>
              <a:rPr lang="nl-NL" dirty="0"/>
              <a:t> </a:t>
            </a:r>
            <a:endParaRPr lang="en-US" dirty="0">
              <a:solidFill>
                <a:srgbClr val="00173E"/>
              </a:solidFill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D0E1D8-A156-B239-5123-EA07639BEEBC}"/>
              </a:ext>
            </a:extLst>
          </p:cNvPr>
          <p:cNvSpPr txBox="1"/>
          <p:nvPr/>
        </p:nvSpPr>
        <p:spPr>
          <a:xfrm>
            <a:off x="4508739" y="3259868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Lorem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ipsum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dolor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b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</a:b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sit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amet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9C6591D5-EF55-186E-949B-5CA07772E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5799" y="2340000"/>
            <a:ext cx="3640346" cy="3835400"/>
          </a:xfrm>
          <a:prstGeom prst="rect">
            <a:avLst/>
          </a:prstGeom>
        </p:spPr>
      </p:pic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CFE8A7B8-EFCA-E453-FFBB-D524E0705CD1}"/>
              </a:ext>
            </a:extLst>
          </p:cNvPr>
          <p:cNvSpPr txBox="1">
            <a:spLocks/>
          </p:cNvSpPr>
          <p:nvPr/>
        </p:nvSpPr>
        <p:spPr>
          <a:xfrm>
            <a:off x="8338867" y="3970036"/>
            <a:ext cx="3158043" cy="20090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6525" indent="-136525">
              <a:lnSpc>
                <a:spcPct val="120000"/>
              </a:lnSpc>
              <a:spcBef>
                <a:spcPts val="0"/>
              </a:spcBef>
              <a:buFont typeface="Arial,Sans-Serif"/>
            </a:pPr>
            <a:r>
              <a:rPr lang="nl-NL" dirty="0" err="1"/>
              <a:t>Itaque</a:t>
            </a:r>
            <a:r>
              <a:rPr lang="nl-NL" dirty="0"/>
              <a:t> </a:t>
            </a:r>
            <a:r>
              <a:rPr lang="nl-NL" dirty="0" err="1"/>
              <a:t>earum</a:t>
            </a:r>
            <a:r>
              <a:rPr lang="nl-NL" dirty="0"/>
              <a:t> </a:t>
            </a:r>
            <a:r>
              <a:rPr lang="nl-NL" dirty="0" err="1"/>
              <a:t>rerum</a:t>
            </a:r>
            <a:r>
              <a:rPr lang="nl-NL" dirty="0"/>
              <a:t> </a:t>
            </a:r>
            <a:r>
              <a:rPr lang="nl-NL" dirty="0" err="1"/>
              <a:t>hic</a:t>
            </a:r>
            <a:r>
              <a:rPr lang="nl-NL" dirty="0"/>
              <a:t> tenetur a </a:t>
            </a:r>
            <a:r>
              <a:rPr lang="nl-NL" dirty="0" err="1"/>
              <a:t>sapiente</a:t>
            </a:r>
            <a:r>
              <a:rPr lang="nl-NL" dirty="0"/>
              <a:t> </a:t>
            </a:r>
            <a:r>
              <a:rPr lang="nl-NL" dirty="0" err="1"/>
              <a:t>delectus</a:t>
            </a:r>
            <a:endParaRPr lang="nl-NL" dirty="0"/>
          </a:p>
          <a:p>
            <a:pPr marL="136525" indent="-136525">
              <a:lnSpc>
                <a:spcPct val="120000"/>
              </a:lnSpc>
              <a:spcBef>
                <a:spcPts val="0"/>
              </a:spcBef>
              <a:buFont typeface="Arial,Sans-Serif"/>
            </a:pPr>
            <a:r>
              <a:rPr lang="nl-NL" dirty="0" err="1"/>
              <a:t>Itaque</a:t>
            </a:r>
            <a:r>
              <a:rPr lang="nl-NL" dirty="0"/>
              <a:t> </a:t>
            </a:r>
            <a:r>
              <a:rPr lang="nl-NL" dirty="0" err="1"/>
              <a:t>earum</a:t>
            </a:r>
            <a:r>
              <a:rPr lang="nl-NL" dirty="0"/>
              <a:t> </a:t>
            </a:r>
            <a:r>
              <a:rPr lang="nl-NL" dirty="0" err="1"/>
              <a:t>rerum</a:t>
            </a:r>
            <a:r>
              <a:rPr lang="nl-NL" dirty="0"/>
              <a:t> </a:t>
            </a:r>
            <a:r>
              <a:rPr lang="nl-NL" dirty="0" err="1"/>
              <a:t>hic</a:t>
            </a:r>
            <a:r>
              <a:rPr lang="nl-NL" dirty="0"/>
              <a:t> tenetur a </a:t>
            </a:r>
            <a:r>
              <a:rPr lang="nl-NL" dirty="0" err="1"/>
              <a:t>sapiente</a:t>
            </a:r>
            <a:r>
              <a:rPr lang="nl-NL" dirty="0"/>
              <a:t> </a:t>
            </a:r>
            <a:r>
              <a:rPr lang="nl-NL" dirty="0" err="1"/>
              <a:t>delectus</a:t>
            </a:r>
            <a:endParaRPr lang="nl-NL" dirty="0"/>
          </a:p>
          <a:p>
            <a:pPr marL="136525" indent="-136525">
              <a:lnSpc>
                <a:spcPct val="120000"/>
              </a:lnSpc>
              <a:spcBef>
                <a:spcPts val="0"/>
              </a:spcBef>
              <a:buFont typeface="Arial,Sans-Serif"/>
            </a:pPr>
            <a:r>
              <a:rPr lang="nl-NL" dirty="0" err="1"/>
              <a:t>Itaque</a:t>
            </a:r>
            <a:r>
              <a:rPr lang="nl-NL" dirty="0"/>
              <a:t> </a:t>
            </a:r>
            <a:r>
              <a:rPr lang="nl-NL" dirty="0" err="1"/>
              <a:t>earum</a:t>
            </a:r>
            <a:r>
              <a:rPr lang="nl-NL" dirty="0"/>
              <a:t> </a:t>
            </a:r>
            <a:r>
              <a:rPr lang="nl-NL" dirty="0" err="1"/>
              <a:t>rerum</a:t>
            </a:r>
            <a:r>
              <a:rPr lang="nl-NL" dirty="0"/>
              <a:t> </a:t>
            </a:r>
            <a:r>
              <a:rPr lang="nl-NL" dirty="0" err="1"/>
              <a:t>hic</a:t>
            </a:r>
            <a:r>
              <a:rPr lang="nl-NL" dirty="0"/>
              <a:t> tenetur a </a:t>
            </a:r>
            <a:r>
              <a:rPr lang="nl-NL" dirty="0" err="1"/>
              <a:t>sapiente</a:t>
            </a:r>
            <a:r>
              <a:rPr lang="nl-NL" dirty="0"/>
              <a:t> </a:t>
            </a:r>
            <a:r>
              <a:rPr lang="nl-NL" dirty="0" err="1"/>
              <a:t>delectus</a:t>
            </a:r>
            <a:endParaRPr lang="en-US" sz="1400" dirty="0">
              <a:solidFill>
                <a:srgbClr val="00173E"/>
              </a:solidFill>
              <a:cs typeface="Arial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NL" sz="1400">
              <a:solidFill>
                <a:srgbClr val="00173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2A54B9-E757-F30B-CAE0-10902105CFAD}"/>
              </a:ext>
            </a:extLst>
          </p:cNvPr>
          <p:cNvSpPr txBox="1"/>
          <p:nvPr/>
        </p:nvSpPr>
        <p:spPr>
          <a:xfrm>
            <a:off x="8338867" y="3259868"/>
            <a:ext cx="3158043" cy="710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Lorem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ipsum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dolor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b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</a:b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sit</a:t>
            </a:r>
            <a:r>
              <a:rPr lang="nl-NL" sz="2000" b="1" dirty="0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 </a:t>
            </a:r>
            <a:r>
              <a:rPr lang="nl-NL" sz="2000" b="1" dirty="0" err="1">
                <a:solidFill>
                  <a:srgbClr val="00173E"/>
                </a:solidFill>
                <a:latin typeface="Proxima Nova Rg" panose="02000506030000020004" pitchFamily="2" charset="0"/>
                <a:cs typeface="Segoe UI"/>
              </a:rPr>
              <a:t>amet</a:t>
            </a:r>
            <a:endParaRPr lang="en-US" sz="2000" b="1" dirty="0">
              <a:solidFill>
                <a:srgbClr val="00173E"/>
              </a:solidFill>
              <a:latin typeface="Proxima Nova Rg" panose="02000506030000020004" pitchFamily="2" charset="0"/>
              <a:cs typeface="Segoe UI"/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9E6D0518-E0F9-DCFE-A008-B873F6486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0">
            <a:off x="2987694" y="2542326"/>
            <a:ext cx="754859" cy="754859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0875AFBF-2648-4F2A-1E6A-1C112B3A2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0">
            <a:off x="6842475" y="2542323"/>
            <a:ext cx="754859" cy="754859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E125ABDC-8B95-48ED-BE9F-E3D4CFB34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0">
            <a:off x="10622519" y="2542324"/>
            <a:ext cx="754859" cy="754859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FD2E5CA6-E91B-92D6-2B3A-2C17E6CFA3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888" y="2759741"/>
            <a:ext cx="448031" cy="32002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86908C-5E5F-BE98-6D32-46D12D78F7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9216" y="2727842"/>
            <a:ext cx="364578" cy="36457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A8D6E91-5624-8C7D-DE25-24833AF89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4645" y="2717209"/>
            <a:ext cx="382878" cy="38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7546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000">
              <a:schemeClr val="bg1"/>
            </a:gs>
            <a:gs pos="29000">
              <a:srgbClr val="F0EDE5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E80D55-0F8D-CB16-1B37-8909ED978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D4F9CB47-51F3-CCC0-A7C2-FD032E9C0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21" y="1653147"/>
            <a:ext cx="5511024" cy="217877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FFE1E5-6A18-9C50-ED68-2B21DD9F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17A14412-696F-5104-EF9F-EEE9CE944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21" y="4026722"/>
            <a:ext cx="5511024" cy="2178774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83F5C2E-5A4D-9811-E65B-37C3A2ACC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893" y="4009721"/>
            <a:ext cx="5511024" cy="21787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8DE67-0EEE-E083-167B-F1CE4BE36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14</a:t>
            </a:fld>
            <a:endParaRPr lang="en-US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3051B2B-3529-7565-38EB-EB21E3D6A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893" y="1636146"/>
            <a:ext cx="5511024" cy="217877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C6692A-03C4-BD85-44AE-2235E71616F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07345" y="1959115"/>
            <a:ext cx="4813124" cy="5484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 err="1">
                <a:latin typeface="Proxima Nova Rg"/>
              </a:rPr>
              <a:t>Gespecialiseerde</a:t>
            </a:r>
            <a:r>
              <a:rPr lang="en-US" sz="2000" b="1" dirty="0">
                <a:latin typeface="Proxima Nova Rg"/>
              </a:rPr>
              <a:t> &amp; </a:t>
            </a:r>
            <a:br>
              <a:rPr lang="en-US" sz="2000" b="1" dirty="0">
                <a:latin typeface="Proxima Nova Rg"/>
              </a:rPr>
            </a:br>
            <a:r>
              <a:rPr lang="en-US" sz="2000" b="1" dirty="0" err="1">
                <a:latin typeface="Proxima Nova Rg"/>
              </a:rPr>
              <a:t>diepgaande</a:t>
            </a:r>
            <a:r>
              <a:rPr lang="en-US" sz="2000" b="1" dirty="0">
                <a:latin typeface="Proxima Nova Rg"/>
              </a:rPr>
              <a:t> </a:t>
            </a:r>
            <a:r>
              <a:rPr lang="en-US" sz="2000" b="1" dirty="0" err="1">
                <a:latin typeface="Proxima Nova Rg"/>
              </a:rPr>
              <a:t>oplossingen</a:t>
            </a:r>
            <a:endParaRPr lang="en-US" sz="20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C0935B-2259-2C8C-5612-E705CE9FD0A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2870" y="4309682"/>
            <a:ext cx="2822988" cy="558078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 err="1">
                <a:latin typeface="Proxima Nova Rg"/>
              </a:rPr>
              <a:t>Modulair</a:t>
            </a:r>
            <a:br>
              <a:rPr lang="en-US" sz="2000" b="1" dirty="0">
                <a:latin typeface="Proxima Nova Rg"/>
              </a:rPr>
            </a:br>
            <a:r>
              <a:rPr lang="en-US" sz="2000" b="1" dirty="0">
                <a:latin typeface="Proxima Nova Rg"/>
              </a:rPr>
              <a:t>&amp; </a:t>
            </a:r>
            <a:r>
              <a:rPr lang="en-US" sz="2000" b="1" dirty="0" err="1">
                <a:latin typeface="Proxima Nova Rg"/>
              </a:rPr>
              <a:t>schaalbaar</a:t>
            </a:r>
            <a:r>
              <a:rPr lang="en-US" sz="2000" b="1" dirty="0">
                <a:latin typeface="Proxima Nova Rg"/>
              </a:rPr>
              <a:t> </a:t>
            </a:r>
            <a:endParaRPr lang="en-US" sz="2000" b="1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940F4-7FFD-35C5-EC5D-B0546CFA60D7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472231" y="1959116"/>
            <a:ext cx="3123714" cy="606682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>
                <a:latin typeface="Proxima Nova Rg"/>
              </a:rPr>
              <a:t>Een </a:t>
            </a:r>
            <a:r>
              <a:rPr lang="en-US" sz="2000" b="1" err="1">
                <a:latin typeface="Proxima Nova Rg"/>
              </a:rPr>
              <a:t>geïntegreerde</a:t>
            </a:r>
            <a:r>
              <a:rPr lang="en-US" sz="2000" b="1">
                <a:latin typeface="Proxima Nova Rg"/>
              </a:rPr>
              <a:t> software suite </a:t>
            </a:r>
            <a:endParaRPr lang="en-US" sz="2000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BB10CB-CCC3-5380-37B7-5ECE75C96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21" y="665162"/>
            <a:ext cx="9427266" cy="674796"/>
          </a:xfrm>
        </p:spPr>
        <p:txBody>
          <a:bodyPr>
            <a:normAutofit/>
          </a:bodyPr>
          <a:lstStyle/>
          <a:p>
            <a:pPr algn="l"/>
            <a:r>
              <a:rPr lang="en-US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Specialisme</a:t>
            </a:r>
            <a:r>
              <a:rPr lang="en-US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 </a:t>
            </a:r>
            <a:r>
              <a:rPr lang="en-US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voor</a:t>
            </a:r>
            <a:r>
              <a:rPr lang="en-US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 elk </a:t>
            </a:r>
            <a:r>
              <a:rPr lang="en-US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onderdeel</a:t>
            </a:r>
            <a:r>
              <a:rPr lang="en-US" dirty="0">
                <a:latin typeface="All Round Gothic Demi" panose="020B0403020202020104" pitchFamily="34" charset="77"/>
              </a:rPr>
              <a:t> </a:t>
            </a:r>
            <a:r>
              <a:rPr lang="en-US" b="1" dirty="0">
                <a:solidFill>
                  <a:srgbClr val="00173E"/>
                </a:solidFill>
                <a:latin typeface="All Round Gothic Demi" panose="020B0403020202020104" pitchFamily="34" charset="77"/>
              </a:rPr>
              <a:t>in het HR-</a:t>
            </a:r>
            <a:r>
              <a:rPr lang="en-US" b="1" dirty="0" err="1">
                <a:solidFill>
                  <a:srgbClr val="00173E"/>
                </a:solidFill>
                <a:latin typeface="All Round Gothic Demi" panose="020B0403020202020104" pitchFamily="34" charset="77"/>
              </a:rPr>
              <a:t>landschap</a:t>
            </a:r>
            <a:endParaRPr lang="en-US" b="1" dirty="0">
              <a:solidFill>
                <a:srgbClr val="00173E"/>
              </a:solidFill>
              <a:latin typeface="All Round Gothic Demi" panose="020B0403020202020104" pitchFamily="34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6A13F6-C916-B3AC-FC59-8BD7F2331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5348" y="422737"/>
            <a:ext cx="7594374" cy="225829"/>
          </a:xfrm>
        </p:spPr>
        <p:txBody>
          <a:bodyPr/>
          <a:lstStyle/>
          <a:p>
            <a:pPr algn="l"/>
            <a:r>
              <a:rPr lang="en-NL">
                <a:solidFill>
                  <a:srgbClr val="DF1380"/>
                </a:solidFill>
              </a:rPr>
              <a:t>Waarom BCS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D1BB1E6-0328-91C0-234F-9252F1437AEA}"/>
              </a:ext>
            </a:extLst>
          </p:cNvPr>
          <p:cNvSpPr txBox="1">
            <a:spLocks/>
          </p:cNvSpPr>
          <p:nvPr/>
        </p:nvSpPr>
        <p:spPr>
          <a:xfrm>
            <a:off x="6472230" y="4284282"/>
            <a:ext cx="3123715" cy="5638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Proxima Nova Rg"/>
              </a:rPr>
              <a:t>45+ </a:t>
            </a:r>
            <a:r>
              <a:rPr lang="en-US" sz="2000" b="1" dirty="0" err="1">
                <a:latin typeface="Proxima Nova Rg"/>
              </a:rPr>
              <a:t>jaar</a:t>
            </a:r>
            <a:r>
              <a:rPr lang="en-US" sz="2000" b="1" dirty="0">
                <a:latin typeface="Proxima Nova Rg"/>
              </a:rPr>
              <a:t> HR</a:t>
            </a:r>
            <a:br>
              <a:rPr lang="en-US" sz="2000" b="1" dirty="0">
                <a:latin typeface="Proxima Nova Rg"/>
              </a:rPr>
            </a:br>
            <a:r>
              <a:rPr lang="en-US" sz="2000" b="1" dirty="0" err="1">
                <a:latin typeface="Proxima Nova Rg"/>
              </a:rPr>
              <a:t>specialisme</a:t>
            </a:r>
            <a:endParaRPr lang="nl-NL" sz="2000" b="1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818B03FD-DFB0-0FCA-B1DC-AC9BF893AD80}"/>
              </a:ext>
            </a:extLst>
          </p:cNvPr>
          <p:cNvSpPr txBox="1">
            <a:spLocks/>
          </p:cNvSpPr>
          <p:nvPr/>
        </p:nvSpPr>
        <p:spPr>
          <a:xfrm>
            <a:off x="692869" y="2593312"/>
            <a:ext cx="4310931" cy="8886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>
                <a:latin typeface="Proxima Nova Rg"/>
              </a:rPr>
              <a:t>Voor </a:t>
            </a:r>
            <a:r>
              <a:rPr lang="en-US" err="1">
                <a:latin typeface="Proxima Nova Rg"/>
              </a:rPr>
              <a:t>elke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stap</a:t>
            </a:r>
            <a:r>
              <a:rPr lang="en-US">
                <a:latin typeface="Proxima Nova Rg"/>
              </a:rPr>
              <a:t> van de employee journey </a:t>
            </a:r>
            <a:r>
              <a:rPr lang="en-GB" err="1"/>
              <a:t>zodat</a:t>
            </a:r>
            <a:r>
              <a:rPr lang="en-GB"/>
              <a:t> je </a:t>
            </a:r>
            <a:r>
              <a:rPr lang="en-GB" err="1"/>
              <a:t>niet</a:t>
            </a:r>
            <a:r>
              <a:rPr lang="en-GB"/>
              <a:t> </a:t>
            </a:r>
            <a:r>
              <a:rPr lang="en-GB" err="1"/>
              <a:t>hoeft</a:t>
            </a:r>
            <a:r>
              <a:rPr lang="en-GB"/>
              <a:t> </a:t>
            </a:r>
            <a:r>
              <a:rPr lang="en-GB" err="1"/>
              <a:t>te</a:t>
            </a:r>
            <a:r>
              <a:rPr lang="en-GB"/>
              <a:t> </a:t>
            </a:r>
            <a:r>
              <a:rPr lang="en-GB" err="1"/>
              <a:t>schakelen</a:t>
            </a:r>
            <a:r>
              <a:rPr lang="en-GB"/>
              <a:t> </a:t>
            </a:r>
            <a:r>
              <a:rPr lang="en-GB" err="1"/>
              <a:t>tussen</a:t>
            </a:r>
            <a:r>
              <a:rPr lang="en-GB"/>
              <a:t> </a:t>
            </a:r>
            <a:r>
              <a:rPr lang="en-GB" err="1"/>
              <a:t>verschillende</a:t>
            </a:r>
            <a:r>
              <a:rPr lang="en-GB"/>
              <a:t> </a:t>
            </a:r>
            <a:r>
              <a:rPr lang="en-GB" err="1"/>
              <a:t>leveranciers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systemen</a:t>
            </a:r>
            <a:r>
              <a:rPr lang="en-GB"/>
              <a:t>.</a:t>
            </a:r>
            <a:endParaRPr lang="en-US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DC811DEE-820B-99FA-DE3B-B372B87E7EA1}"/>
              </a:ext>
            </a:extLst>
          </p:cNvPr>
          <p:cNvSpPr txBox="1">
            <a:spLocks/>
          </p:cNvSpPr>
          <p:nvPr/>
        </p:nvSpPr>
        <p:spPr>
          <a:xfrm>
            <a:off x="691087" y="4970657"/>
            <a:ext cx="3512613" cy="11066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err="1">
                <a:latin typeface="Proxima Nova Rg"/>
              </a:rPr>
              <a:t>Passend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voor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elke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fase</a:t>
            </a:r>
            <a:r>
              <a:rPr lang="en-US">
                <a:latin typeface="Proxima Nova Rg"/>
              </a:rPr>
              <a:t> van </a:t>
            </a:r>
            <a:r>
              <a:rPr lang="en-US" err="1">
                <a:latin typeface="Proxima Nova Rg"/>
              </a:rPr>
              <a:t>groei</a:t>
            </a:r>
            <a:r>
              <a:rPr lang="en-US">
                <a:latin typeface="Proxima Nova Rg"/>
              </a:rPr>
              <a:t> van de </a:t>
            </a:r>
            <a:r>
              <a:rPr lang="en-US" err="1">
                <a:latin typeface="Proxima Nova Rg"/>
              </a:rPr>
              <a:t>onderneming</a:t>
            </a:r>
            <a:r>
              <a:rPr lang="en-US">
                <a:latin typeface="Proxima Nova Rg"/>
              </a:rPr>
              <a:t>, </a:t>
            </a:r>
            <a:r>
              <a:rPr lang="en-US" err="1">
                <a:latin typeface="Proxima Nova Rg"/>
              </a:rPr>
              <a:t>bij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groei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hoef</a:t>
            </a:r>
            <a:r>
              <a:rPr lang="en-US">
                <a:latin typeface="Proxima Nova Rg"/>
              </a:rPr>
              <a:t> je </a:t>
            </a:r>
            <a:r>
              <a:rPr lang="en-US" err="1">
                <a:latin typeface="Proxima Nova Rg"/>
              </a:rPr>
              <a:t>niet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opnieuw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te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beginnen</a:t>
            </a:r>
            <a:r>
              <a:rPr lang="en-US">
                <a:latin typeface="Proxima Nova Rg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US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E92F3515-0859-1A24-F754-13B0F883105F}"/>
              </a:ext>
            </a:extLst>
          </p:cNvPr>
          <p:cNvSpPr txBox="1">
            <a:spLocks/>
          </p:cNvSpPr>
          <p:nvPr/>
        </p:nvSpPr>
        <p:spPr>
          <a:xfrm>
            <a:off x="6472230" y="2593312"/>
            <a:ext cx="4500570" cy="88861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>
                <a:latin typeface="Proxima Nova Rg"/>
              </a:rPr>
              <a:t>Met </a:t>
            </a:r>
            <a:r>
              <a:rPr lang="en-US" err="1">
                <a:latin typeface="Proxima Nova Rg"/>
              </a:rPr>
              <a:t>naadloze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connecties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voor</a:t>
            </a:r>
            <a:r>
              <a:rPr lang="en-US">
                <a:latin typeface="Proxima Nova Rg"/>
              </a:rPr>
              <a:t> data &amp; workflows. </a:t>
            </a:r>
            <a:r>
              <a:rPr lang="en-US" err="1">
                <a:latin typeface="Proxima Nova Rg"/>
              </a:rPr>
              <a:t>Efficiënt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aan</a:t>
            </a:r>
            <a:r>
              <a:rPr lang="en-US">
                <a:latin typeface="Proxima Nova Rg"/>
              </a:rPr>
              <a:t> de slag met </a:t>
            </a:r>
            <a:r>
              <a:rPr lang="en-US" err="1">
                <a:latin typeface="Proxima Nova Rg"/>
              </a:rPr>
              <a:t>kloppende</a:t>
            </a:r>
            <a:r>
              <a:rPr lang="en-US">
                <a:latin typeface="Proxima Nova Rg"/>
              </a:rPr>
              <a:t> data om </a:t>
            </a:r>
            <a:r>
              <a:rPr lang="en-US" err="1">
                <a:latin typeface="Proxima Nova Rg"/>
              </a:rPr>
              <a:t>sneller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te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kunnen</a:t>
            </a:r>
            <a:r>
              <a:rPr lang="en-US">
                <a:latin typeface="Proxima Nova Rg"/>
              </a:rPr>
              <a:t> </a:t>
            </a:r>
            <a:r>
              <a:rPr lang="en-US" err="1">
                <a:latin typeface="Proxima Nova Rg"/>
              </a:rPr>
              <a:t>sturen</a:t>
            </a:r>
            <a:br>
              <a:rPr lang="en-US">
                <a:latin typeface="Proxima Nova Rg"/>
              </a:rPr>
            </a:br>
            <a:endParaRPr lang="en-US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DFEDE676-8654-AE8A-DE9C-1D847954150E}"/>
              </a:ext>
            </a:extLst>
          </p:cNvPr>
          <p:cNvSpPr txBox="1">
            <a:spLocks/>
          </p:cNvSpPr>
          <p:nvPr/>
        </p:nvSpPr>
        <p:spPr>
          <a:xfrm>
            <a:off x="6472230" y="4945257"/>
            <a:ext cx="4789328" cy="11066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err="1">
                <a:latin typeface="Proxima Nova Rg"/>
              </a:rPr>
              <a:t>Vertrouwd</a:t>
            </a:r>
            <a:r>
              <a:rPr lang="en-US">
                <a:latin typeface="Proxima Nova Rg"/>
              </a:rPr>
              <a:t> door </a:t>
            </a:r>
            <a:r>
              <a:rPr lang="en-US" err="1">
                <a:latin typeface="Proxima Nova Rg"/>
              </a:rPr>
              <a:t>meer</a:t>
            </a:r>
            <a:r>
              <a:rPr lang="en-US">
                <a:latin typeface="Proxima Nova Rg"/>
              </a:rPr>
              <a:t> dan 3000 </a:t>
            </a:r>
            <a:r>
              <a:rPr lang="en-US" err="1">
                <a:latin typeface="Proxima Nova Rg"/>
              </a:rPr>
              <a:t>organisaties</a:t>
            </a:r>
            <a:r>
              <a:rPr lang="en-US">
                <a:latin typeface="Proxima Nova Rg"/>
              </a:rPr>
              <a:t>. </a:t>
            </a:r>
            <a:r>
              <a:rPr lang="en-GB" err="1"/>
              <a:t>Bewezen</a:t>
            </a:r>
            <a:r>
              <a:rPr lang="en-GB"/>
              <a:t> expertise </a:t>
            </a:r>
            <a:r>
              <a:rPr lang="en-GB" err="1"/>
              <a:t>zorgt</a:t>
            </a:r>
            <a:r>
              <a:rPr lang="en-GB"/>
              <a:t> </a:t>
            </a:r>
            <a:r>
              <a:rPr lang="en-GB" err="1"/>
              <a:t>voor</a:t>
            </a:r>
            <a:r>
              <a:rPr lang="en-GB"/>
              <a:t> </a:t>
            </a:r>
            <a:r>
              <a:rPr lang="en-GB" err="1"/>
              <a:t>betrouwbare</a:t>
            </a:r>
            <a:r>
              <a:rPr lang="en-GB"/>
              <a:t> </a:t>
            </a:r>
            <a:r>
              <a:rPr lang="en-GB" err="1"/>
              <a:t>processen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minder </a:t>
            </a:r>
            <a:r>
              <a:rPr lang="en-GB" err="1"/>
              <a:t>risico</a:t>
            </a:r>
            <a:r>
              <a:rPr lang="en-GB"/>
              <a:t>.</a:t>
            </a:r>
            <a:r>
              <a:rPr lang="en-US">
                <a:latin typeface="Proxima Nova Rg"/>
              </a:rPr>
              <a:t>  </a:t>
            </a:r>
            <a:endParaRPr lang="nl-NL" sz="180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7AB299D7-6111-99B8-AB65-65AC27CCF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0">
            <a:off x="5161510" y="1918372"/>
            <a:ext cx="587054" cy="587054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88EB453D-9BDD-D7C5-E76C-D5EE5438EA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69" y="2080983"/>
            <a:ext cx="348434" cy="248881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1F25AADD-89B2-8E31-789F-4884C34A0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0">
            <a:off x="10917230" y="1845328"/>
            <a:ext cx="587054" cy="587054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44F0F50C-55F8-8939-0625-54FFB6795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0">
            <a:off x="5161510" y="4192125"/>
            <a:ext cx="587054" cy="587054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4594C786-63D6-30E2-119F-79D3AFE51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8890">
            <a:off x="10917230" y="4118459"/>
            <a:ext cx="587054" cy="58705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F0F5C47-DC58-901C-E4C9-212D7320D1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5061" y="4359347"/>
            <a:ext cx="289072" cy="256953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14624CD6-BD86-E92F-6FE6-2961D23C5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6790" y="1969748"/>
            <a:ext cx="330200" cy="294821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AAC33638-10F6-EDF1-4772-1EE83471F4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1060182" y="4252382"/>
            <a:ext cx="290648" cy="28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68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5D2FE-7452-AAC0-F8D1-98CB14CE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86DFC6-2DE9-8E6E-B77B-F46E03FCC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922B843E-2F5C-925B-43EF-0B8FC2F01D6C}"/>
              </a:ext>
            </a:extLst>
          </p:cNvPr>
          <p:cNvGrpSpPr>
            <a:grpSpLocks noChangeAspect="1"/>
          </p:cNvGrpSpPr>
          <p:nvPr/>
        </p:nvGrpSpPr>
        <p:grpSpPr>
          <a:xfrm>
            <a:off x="441325" y="1565230"/>
            <a:ext cx="11089431" cy="4371219"/>
            <a:chOff x="441325" y="1565230"/>
            <a:chExt cx="11089431" cy="4371219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608A8CB2-30E9-D8F0-7D1C-EA5C0B137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325" y="3812348"/>
              <a:ext cx="2662113" cy="2124101"/>
            </a:xfrm>
            <a:prstGeom prst="rect">
              <a:avLst/>
            </a:prstGeom>
          </p:spPr>
        </p:pic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756F8718-7ED9-A3B3-A862-9F5ADF652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49301" y="3812348"/>
              <a:ext cx="2662113" cy="2124101"/>
            </a:xfrm>
            <a:prstGeom prst="rect">
              <a:avLst/>
            </a:prstGeom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4390AC8C-9761-6F2E-4E43-E274C0338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57277" y="3812348"/>
              <a:ext cx="2662113" cy="2124101"/>
            </a:xfrm>
            <a:prstGeom prst="rect">
              <a:avLst/>
            </a:prstGeom>
          </p:spPr>
        </p:pic>
        <p:pic>
          <p:nvPicPr>
            <p:cNvPr id="14" name="Afbeelding 13">
              <a:extLst>
                <a:ext uri="{FF2B5EF4-FFF2-40B4-BE49-F238E27FC236}">
                  <a16:creationId xmlns:a16="http://schemas.microsoft.com/office/drawing/2014/main" id="{E3585092-0E57-FA58-9C41-470E77CF5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5252" y="3812348"/>
              <a:ext cx="2662113" cy="2124101"/>
            </a:xfrm>
            <a:prstGeom prst="rect">
              <a:avLst/>
            </a:prstGeom>
          </p:spPr>
        </p:pic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8964D403-3419-5A17-F14E-9576760F7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716" y="1565230"/>
              <a:ext cx="2662113" cy="2124101"/>
            </a:xfrm>
            <a:prstGeom prst="rect">
              <a:avLst/>
            </a:prstGeom>
          </p:spPr>
        </p:pic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698100E0-E4B0-24AD-A77B-76D4C6B05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2692" y="1565230"/>
              <a:ext cx="2662113" cy="2124101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DAD15F21-F2C0-6DFA-2D52-1F4981E12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60668" y="1565230"/>
              <a:ext cx="2662113" cy="2124101"/>
            </a:xfrm>
            <a:prstGeom prst="rect">
              <a:avLst/>
            </a:prstGeom>
          </p:spPr>
        </p:pic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3A2D875C-2295-13DD-C019-829CC3247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8643" y="1565230"/>
              <a:ext cx="2662113" cy="2124101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F5F69-8F3B-F908-B6A9-390DCE5F4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0E7513-3AE6-81CA-86A9-8C143BF8D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438149"/>
            <a:ext cx="11086040" cy="803009"/>
          </a:xfrm>
        </p:spPr>
        <p:txBody>
          <a:bodyPr>
            <a:noAutofit/>
          </a:bodyPr>
          <a:lstStyle/>
          <a:p>
            <a:r>
              <a:rPr lang="en-GB" dirty="0"/>
              <a:t>Titel </a:t>
            </a:r>
            <a:r>
              <a:rPr lang="en-GB" dirty="0" err="1"/>
              <a:t>overzichtspagina</a:t>
            </a:r>
            <a:br>
              <a:rPr lang="en-GB" dirty="0"/>
            </a:br>
            <a:r>
              <a:rPr lang="en-GB" dirty="0"/>
              <a:t>Icons </a:t>
            </a:r>
            <a:r>
              <a:rPr lang="en-GB" dirty="0" err="1"/>
              <a:t>hieronder</a:t>
            </a:r>
            <a:r>
              <a:rPr lang="en-GB" dirty="0"/>
              <a:t> </a:t>
            </a:r>
            <a:r>
              <a:rPr lang="en-GB" dirty="0" err="1"/>
              <a:t>zijn</a:t>
            </a:r>
            <a:r>
              <a:rPr lang="en-GB" dirty="0"/>
              <a:t> </a:t>
            </a:r>
            <a:r>
              <a:rPr lang="en-GB" dirty="0" err="1"/>
              <a:t>beschikbaar</a:t>
            </a:r>
            <a:r>
              <a:rPr lang="en-GB" dirty="0"/>
              <a:t> via https://</a:t>
            </a:r>
            <a:r>
              <a:rPr lang="en-GB" dirty="0" err="1"/>
              <a:t>phosphoricons.com</a:t>
            </a:r>
            <a:r>
              <a:rPr lang="en-GB" dirty="0"/>
              <a:t>/</a:t>
            </a:r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F4ED0B-2A82-B823-4806-A4AFB1A991A1}"/>
              </a:ext>
            </a:extLst>
          </p:cNvPr>
          <p:cNvSpPr/>
          <p:nvPr/>
        </p:nvSpPr>
        <p:spPr>
          <a:xfrm>
            <a:off x="442469" y="1577533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GB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GB" b="1" dirty="0">
                <a:solidFill>
                  <a:srgbClr val="00173E"/>
                </a:solidFill>
                <a:latin typeface="Proxima Nova Rg" panose="02000506030000020004" pitchFamily="2" charset="0"/>
              </a:rPr>
              <a:t>V</a:t>
            </a:r>
            <a:r>
              <a:rPr lang="en-NL" b="1">
                <a:solidFill>
                  <a:srgbClr val="00173E"/>
                </a:solidFill>
                <a:latin typeface="Proxima Nova Rg" panose="02000506030000020004" pitchFamily="2" charset="0"/>
              </a:rPr>
              <a:t>acatures plaatsen / </a:t>
            </a:r>
            <a:br>
              <a:rPr lang="en-NL" b="1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NL" b="1">
                <a:solidFill>
                  <a:srgbClr val="00173E"/>
                </a:solidFill>
                <a:latin typeface="Proxima Nova Rg" panose="02000506030000020004" pitchFamily="2" charset="0"/>
              </a:rPr>
              <a:t>eigen vacature site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3CBA6-8812-3111-648A-C57A3C41F7B3}"/>
              </a:ext>
            </a:extLst>
          </p:cNvPr>
          <p:cNvSpPr/>
          <p:nvPr/>
        </p:nvSpPr>
        <p:spPr>
          <a:xfrm>
            <a:off x="3324500" y="1577533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Beheer al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jouw</a:t>
            </a: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kandidaten</a:t>
            </a: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 /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talentpools</a:t>
            </a:r>
            <a:endParaRPr lang="en-NL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6FAB2B-3F0B-B5E7-C026-2D65E55D1772}"/>
              </a:ext>
            </a:extLst>
          </p:cNvPr>
          <p:cNvSpPr/>
          <p:nvPr/>
        </p:nvSpPr>
        <p:spPr>
          <a:xfrm>
            <a:off x="6206531" y="1569066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Recruitment dashboard</a:t>
            </a:r>
            <a:endParaRPr lang="en-NL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FE6E46-F188-A252-6B8A-CCE77DB37E87}"/>
              </a:ext>
            </a:extLst>
          </p:cNvPr>
          <p:cNvSpPr/>
          <p:nvPr/>
        </p:nvSpPr>
        <p:spPr>
          <a:xfrm>
            <a:off x="9088563" y="1569066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AI-matching</a:t>
            </a:r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met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Nalantis</a:t>
            </a:r>
            <a:endParaRPr lang="en-NL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A70843-CAD5-7A91-24E8-B51869F4DE87}"/>
              </a:ext>
            </a:extLst>
          </p:cNvPr>
          <p:cNvSpPr/>
          <p:nvPr/>
        </p:nvSpPr>
        <p:spPr>
          <a:xfrm>
            <a:off x="442469" y="3869470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Single Sign-On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integratie</a:t>
            </a: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 /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jobboard</a:t>
            </a: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integraties</a:t>
            </a:r>
            <a:endParaRPr lang="en-NL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182DBE-91BA-5D00-073D-5421F9C41BE8}"/>
              </a:ext>
            </a:extLst>
          </p:cNvPr>
          <p:cNvSpPr/>
          <p:nvPr/>
        </p:nvSpPr>
        <p:spPr>
          <a:xfrm>
            <a:off x="3324500" y="3869470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APIs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voor</a:t>
            </a:r>
            <a: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  <a:t> </a:t>
            </a: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ontwikkelaars</a:t>
            </a:r>
            <a:endParaRPr lang="en-NL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DA6EC36-50B3-2E9B-58DD-8F1C27A19928}"/>
              </a:ext>
            </a:extLst>
          </p:cNvPr>
          <p:cNvSpPr/>
          <p:nvPr/>
        </p:nvSpPr>
        <p:spPr>
          <a:xfrm>
            <a:off x="6206531" y="3861003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Rg" panose="02000506030000020004" pitchFamily="2" charset="0"/>
              </a:rPr>
            </a:b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Proxima Nova Rg" panose="02000506030000020004" pitchFamily="2" charset="0"/>
              </a:rPr>
              <a:t>HR-</a:t>
            </a:r>
            <a:r>
              <a:rPr lang="en-US" b="1" dirty="0" err="1">
                <a:solidFill>
                  <a:schemeClr val="bg2">
                    <a:lumMod val="10000"/>
                  </a:schemeClr>
                </a:solidFill>
                <a:latin typeface="Proxima Nova Rg" panose="02000506030000020004" pitchFamily="2" charset="0"/>
              </a:rPr>
              <a:t>partnerportaal</a:t>
            </a:r>
            <a:endParaRPr lang="en-NL" b="1">
              <a:solidFill>
                <a:schemeClr val="bg2">
                  <a:lumMod val="10000"/>
                </a:schemeClr>
              </a:solidFill>
              <a:latin typeface="Proxima Nova Rg" panose="02000506030000020004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B1C6C-8095-FAF8-CCD2-691C113C5C4E}"/>
              </a:ext>
            </a:extLst>
          </p:cNvPr>
          <p:cNvSpPr/>
          <p:nvPr/>
        </p:nvSpPr>
        <p:spPr>
          <a:xfrm>
            <a:off x="9088563" y="3861003"/>
            <a:ext cx="2662112" cy="210401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br>
              <a:rPr lang="en-US" b="1" dirty="0">
                <a:solidFill>
                  <a:srgbClr val="00173E"/>
                </a:solidFill>
                <a:latin typeface="Proxima Nova Rg" panose="02000506030000020004" pitchFamily="2" charset="0"/>
              </a:rPr>
            </a:br>
            <a:r>
              <a:rPr lang="en-US" b="1" dirty="0" err="1">
                <a:solidFill>
                  <a:srgbClr val="00173E"/>
                </a:solidFill>
                <a:latin typeface="Proxima Nova Rg" panose="02000506030000020004" pitchFamily="2" charset="0"/>
              </a:rPr>
              <a:t>Zoekopdrachten</a:t>
            </a:r>
            <a:endParaRPr lang="en-NL" b="1">
              <a:solidFill>
                <a:srgbClr val="00173E"/>
              </a:solidFill>
              <a:latin typeface="Proxima Nova Rg" panose="02000506030000020004" pitchFamily="2" charset="0"/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D9B76E40-B63D-F3CE-B497-B54590390F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9172" y="3990162"/>
            <a:ext cx="673410" cy="67341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90D80AC8-577D-7D53-ECB1-26A0533611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170" y="1692083"/>
            <a:ext cx="673410" cy="67341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996950D-1EAC-9BD5-1E52-F5A5B54710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4489" y="3990162"/>
            <a:ext cx="673410" cy="67341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609CE7E-8B17-CF42-42A1-841C846225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8170" y="3990162"/>
            <a:ext cx="673410" cy="67341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2D98284C-1CAB-067F-F720-2D024A971B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27641" y="3990162"/>
            <a:ext cx="673410" cy="673410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7C103CC1-B27B-B844-C818-5CD79E287C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04489" y="1692083"/>
            <a:ext cx="673410" cy="673410"/>
          </a:xfrm>
          <a:prstGeom prst="rect">
            <a:avLst/>
          </a:prstGeom>
        </p:spPr>
      </p:pic>
      <p:pic>
        <p:nvPicPr>
          <p:cNvPr id="7" name="Graphic 6">
            <a:hlinkClick r:id="" action="ppaction://noaction"/>
            <a:extLst>
              <a:ext uri="{FF2B5EF4-FFF2-40B4-BE49-F238E27FC236}">
                <a16:creationId xmlns:a16="http://schemas.microsoft.com/office/drawing/2014/main" id="{741ABFEE-6B59-F9B7-1FB4-F784EAE7E81F}"/>
              </a:ext>
            </a:extLst>
          </p:cNvPr>
          <p:cNvPicPr>
            <a:picLocks noChangeAspect="1"/>
          </p:cNvPicPr>
          <p:nvPr/>
        </p:nvPicPr>
        <p:blipFill>
          <a:blip>
            <a:alphaModFix amt="40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08908" y="215263"/>
            <a:ext cx="361880" cy="36188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22234CDF-739D-F3B8-6B1D-2C998540D2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90455" y="1714820"/>
            <a:ext cx="641702" cy="641702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04BC713F-91ED-B2CD-EA66-AEE58C9918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26795" y="1721188"/>
            <a:ext cx="672805" cy="67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634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FF633-4B2D-C048-EA4B-FDE30EAD4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529CCAB-7967-4630-27EB-0ADA77065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375" y="3794261"/>
            <a:ext cx="5526627" cy="233187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0C460F4-3F84-438A-9D00-BA5DBF920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78" y="3794261"/>
            <a:ext cx="5526627" cy="233187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B1F06F-D24E-E6C8-0FD5-E39294EDA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B3930A-0931-19D0-391B-A54BDD0FD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t>16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5368E3-49EF-09C4-9261-4BA8020D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Titel plaatsen</a:t>
            </a:r>
            <a:endParaRPr lang="en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2C81F91-3744-2CEF-3A54-CD062477D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nl-NL" dirty="0"/>
              <a:t>Subtitel</a:t>
            </a:r>
            <a:endParaRPr lang="en-NL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C77237-32F2-C56B-EB5C-CCC83F9138FD}"/>
              </a:ext>
            </a:extLst>
          </p:cNvPr>
          <p:cNvSpPr/>
          <p:nvPr/>
        </p:nvSpPr>
        <p:spPr>
          <a:xfrm>
            <a:off x="442469" y="3865756"/>
            <a:ext cx="5526627" cy="233186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765128A-3E57-8EAF-3831-F8720B895F7E}"/>
              </a:ext>
            </a:extLst>
          </p:cNvPr>
          <p:cNvSpPr/>
          <p:nvPr/>
        </p:nvSpPr>
        <p:spPr>
          <a:xfrm>
            <a:off x="6220036" y="3860968"/>
            <a:ext cx="5527791" cy="233186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61522FA-AFFB-EAE6-C532-6826DA4A6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81" y="1321128"/>
            <a:ext cx="5526627" cy="233186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F306DAF-6CD3-7D70-EF4B-5E02FDDBC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178" y="1321128"/>
            <a:ext cx="5526627" cy="2331869"/>
          </a:xfrm>
          <a:prstGeom prst="rect">
            <a:avLst/>
          </a:prstGeom>
        </p:spPr>
      </p:pic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B3A6478E-41FE-6B65-C02B-DFF0507137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411" y="5090311"/>
            <a:ext cx="4098398" cy="730969"/>
          </a:xfrm>
        </p:spPr>
        <p:txBody>
          <a:bodyPr anchor="t"/>
          <a:lstStyle/>
          <a:p>
            <a:pPr marL="0" indent="0">
              <a:lnSpc>
                <a:spcPts val="1920"/>
              </a:lnSpc>
              <a:buNone/>
            </a:pPr>
            <a:r>
              <a:rPr lang="en-NL"/>
              <a:t>B</a:t>
            </a:r>
            <a:r>
              <a:rPr lang="en-GB" dirty="0"/>
              <a:t>l</a:t>
            </a:r>
            <a:r>
              <a:rPr lang="en-NL"/>
              <a:t>ijf up-to-date met onze groepstrainingen, webinars en online demo’s en haal het maximale uit het systeem.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FACCBDB2-F02F-4E8E-7F75-1A7933EE8DE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93409" y="4677009"/>
            <a:ext cx="4931429" cy="225829"/>
          </a:xfrm>
        </p:spPr>
        <p:txBody>
          <a:bodyPr/>
          <a:lstStyle/>
          <a:p>
            <a:r>
              <a:rPr lang="en-NL"/>
              <a:t>Trainingen &amp; ondersteuning</a:t>
            </a:r>
          </a:p>
        </p:txBody>
      </p:sp>
      <p:sp>
        <p:nvSpPr>
          <p:cNvPr id="58" name="Text Placeholder 9">
            <a:extLst>
              <a:ext uri="{FF2B5EF4-FFF2-40B4-BE49-F238E27FC236}">
                <a16:creationId xmlns:a16="http://schemas.microsoft.com/office/drawing/2014/main" id="{CA15B61E-DBA1-88DC-C2AE-21307DA58C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70335" y="5090311"/>
            <a:ext cx="3545931" cy="730969"/>
          </a:xfrm>
        </p:spPr>
        <p:txBody>
          <a:bodyPr anchor="t"/>
          <a:lstStyle/>
          <a:p>
            <a:pPr marL="0" indent="0">
              <a:lnSpc>
                <a:spcPts val="1920"/>
              </a:lnSpc>
              <a:buNone/>
            </a:pPr>
            <a:r>
              <a:rPr lang="en-NL"/>
              <a:t>Elke organisatie is anders. We denken dan ook graag met je mee bij aanvullende wensen en behoeften.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CD948E70-9A65-F5F1-A334-127CC0D5C243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570334" y="4677009"/>
            <a:ext cx="4931429" cy="225829"/>
          </a:xfrm>
        </p:spPr>
        <p:txBody>
          <a:bodyPr/>
          <a:lstStyle/>
          <a:p>
            <a:r>
              <a:rPr lang="en-NL"/>
              <a:t>Persoonlijk advies &amp; consulting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2C2900E-5092-7624-1AF9-B6703116E4D1}"/>
              </a:ext>
            </a:extLst>
          </p:cNvPr>
          <p:cNvSpPr/>
          <p:nvPr/>
        </p:nvSpPr>
        <p:spPr>
          <a:xfrm>
            <a:off x="457338" y="1315844"/>
            <a:ext cx="5526627" cy="233186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DB2013F-79E4-636D-9535-F8882BBA22ED}"/>
              </a:ext>
            </a:extLst>
          </p:cNvPr>
          <p:cNvSpPr/>
          <p:nvPr/>
        </p:nvSpPr>
        <p:spPr>
          <a:xfrm>
            <a:off x="6234905" y="1311056"/>
            <a:ext cx="5527791" cy="233186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C70F98AB-4493-3B13-2E4D-6BC5D72DA1A3}"/>
              </a:ext>
            </a:extLst>
          </p:cNvPr>
          <p:cNvSpPr txBox="1">
            <a:spLocks/>
          </p:cNvSpPr>
          <p:nvPr/>
        </p:nvSpPr>
        <p:spPr>
          <a:xfrm>
            <a:off x="708279" y="2621424"/>
            <a:ext cx="4376677" cy="73096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920"/>
              </a:lnSpc>
              <a:buFont typeface="Arial" panose="020B0604020202020204" pitchFamily="34" charset="0"/>
              <a:buNone/>
            </a:pPr>
            <a:r>
              <a:rPr lang="en-NL">
                <a:solidFill>
                  <a:srgbClr val="00173E"/>
                </a:solidFill>
              </a:rPr>
              <a:t>Heb je vragen of loop je ergens tegenaan? Ons supportteam is altijd dichtbij. Je bereikt ons via chat, e-mail of telefoon.</a:t>
            </a:r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657A2D6F-F7C8-F59A-10CF-223574568C73}"/>
              </a:ext>
            </a:extLst>
          </p:cNvPr>
          <p:cNvSpPr txBox="1">
            <a:spLocks/>
          </p:cNvSpPr>
          <p:nvPr/>
        </p:nvSpPr>
        <p:spPr>
          <a:xfrm>
            <a:off x="708278" y="2242847"/>
            <a:ext cx="4931429" cy="2258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L">
                <a:solidFill>
                  <a:srgbClr val="00173E"/>
                </a:solidFill>
              </a:rPr>
              <a:t>Persoonlijke support</a:t>
            </a:r>
          </a:p>
        </p:txBody>
      </p:sp>
      <p:sp>
        <p:nvSpPr>
          <p:cNvPr id="64" name="Text Placeholder 9">
            <a:extLst>
              <a:ext uri="{FF2B5EF4-FFF2-40B4-BE49-F238E27FC236}">
                <a16:creationId xmlns:a16="http://schemas.microsoft.com/office/drawing/2014/main" id="{042BFD1F-989A-365F-EBDF-D315333BE3A6}"/>
              </a:ext>
            </a:extLst>
          </p:cNvPr>
          <p:cNvSpPr txBox="1">
            <a:spLocks/>
          </p:cNvSpPr>
          <p:nvPr/>
        </p:nvSpPr>
        <p:spPr>
          <a:xfrm>
            <a:off x="6585204" y="2621424"/>
            <a:ext cx="3545931" cy="73096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920"/>
              </a:lnSpc>
              <a:buNone/>
            </a:pPr>
            <a:r>
              <a:rPr lang="en-NL">
                <a:solidFill>
                  <a:srgbClr val="00173E"/>
                </a:solidFill>
              </a:rPr>
              <a:t>We verbeteren onze software voortdurend. Zo blijft het platform met je organisatie meegroeien.</a:t>
            </a:r>
          </a:p>
        </p:txBody>
      </p:sp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C8A1E698-E8B1-8712-424B-DBEF3AA62024}"/>
              </a:ext>
            </a:extLst>
          </p:cNvPr>
          <p:cNvSpPr txBox="1">
            <a:spLocks/>
          </p:cNvSpPr>
          <p:nvPr/>
        </p:nvSpPr>
        <p:spPr>
          <a:xfrm>
            <a:off x="6585203" y="2242847"/>
            <a:ext cx="4931429" cy="2258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2">
                    <a:lumMod val="25000"/>
                  </a:schemeClr>
                </a:solidFill>
                <a:latin typeface="Proxima Nova Rg" panose="02000506030000020004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L">
                <a:solidFill>
                  <a:srgbClr val="00173E"/>
                </a:solidFill>
              </a:rPr>
              <a:t>Continu in ontwikkeling</a:t>
            </a: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EE791CB6-412B-474D-FA69-E527FC86DC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409" y="1707148"/>
            <a:ext cx="444389" cy="44438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78D6E6EA-216C-D206-B77E-E9FFDC7A6C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8950" y="1707148"/>
            <a:ext cx="444389" cy="444389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533B1C4C-FFC0-00E1-928D-379F20DEF6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409" y="4188989"/>
            <a:ext cx="444389" cy="444389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93E11511-4C5D-65E8-D9E3-FFEAB3EB9C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8950" y="4188989"/>
            <a:ext cx="444389" cy="444389"/>
          </a:xfrm>
          <a:prstGeom prst="rect">
            <a:avLst/>
          </a:prstGeom>
        </p:spPr>
      </p:pic>
      <p:pic>
        <p:nvPicPr>
          <p:cNvPr id="4" name="Graphic 3">
            <a:hlinkClick r:id="" action="ppaction://noaction"/>
            <a:extLst>
              <a:ext uri="{FF2B5EF4-FFF2-40B4-BE49-F238E27FC236}">
                <a16:creationId xmlns:a16="http://schemas.microsoft.com/office/drawing/2014/main" id="{0B17A939-3B2D-0FBB-ADAE-C0211A105578}"/>
              </a:ext>
            </a:extLst>
          </p:cNvPr>
          <p:cNvPicPr>
            <a:picLocks noChangeAspect="1"/>
          </p:cNvPicPr>
          <p:nvPr/>
        </p:nvPicPr>
        <p:blipFill>
          <a:blip>
            <a:alphaModFix amt="4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08908" y="215263"/>
            <a:ext cx="361880" cy="36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08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E2338E-A274-FE41-479C-33CA167332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77F4-1294-3D4C-9EE2-C9F5454DF2E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B539DA-4B50-4728-02F1-7C68E409D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…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D6CD137-F425-BBE7-F0DA-B6F09B4810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/>
              <a:t>Lorem ipsum dolor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51368-57A6-D153-6A6B-838F417ADF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A7A9AC3-2559-0F83-210F-5063423706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B2038D-D449-7667-A488-759DAE4E63C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570C75E-EB83-B59D-8297-9BC5EA602E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83056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Kantoorthema">
  <a:themeElements>
    <a:clrScheme name="BCS HR Software">
      <a:dk1>
        <a:srgbClr val="060072"/>
      </a:dk1>
      <a:lt1>
        <a:srgbClr val="FFFFFF"/>
      </a:lt1>
      <a:dk2>
        <a:srgbClr val="006D92"/>
      </a:dk2>
      <a:lt2>
        <a:srgbClr val="F0F0F6"/>
      </a:lt2>
      <a:accent1>
        <a:srgbClr val="03B0B0"/>
      </a:accent1>
      <a:accent2>
        <a:srgbClr val="049FE3"/>
      </a:accent2>
      <a:accent3>
        <a:srgbClr val="DE107F"/>
      </a:accent3>
      <a:accent4>
        <a:srgbClr val="F4C86F"/>
      </a:accent4>
      <a:accent5>
        <a:srgbClr val="E45C61"/>
      </a:accent5>
      <a:accent6>
        <a:srgbClr val="FC813F"/>
      </a:accent6>
      <a:hlink>
        <a:srgbClr val="05B0B0"/>
      </a:hlink>
      <a:folHlink>
        <a:srgbClr val="006B8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CS_slidedeck_base_wt" id="{FFB58ECE-B3E5-7F47-8982-531E77463128}" vid="{C40B282C-416C-2045-8CB0-4D72E11CFF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89BEBE6CE70546B70101D6B2635237" ma:contentTypeVersion="6" ma:contentTypeDescription="Een nieuw document maken." ma:contentTypeScope="" ma:versionID="b204e58be7d974f34daa08d3f20897a0">
  <xsd:schema xmlns:xsd="http://www.w3.org/2001/XMLSchema" xmlns:xs="http://www.w3.org/2001/XMLSchema" xmlns:p="http://schemas.microsoft.com/office/2006/metadata/properties" xmlns:ns2="6061a4ee-6b16-4843-9ee2-f2d71d144c46" targetNamespace="http://schemas.microsoft.com/office/2006/metadata/properties" ma:root="true" ma:fieldsID="db3285c3348718af2397eba62c36f934" ns2:_="">
    <xsd:import namespace="6061a4ee-6b16-4843-9ee2-f2d71d144c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61a4ee-6b16-4843-9ee2-f2d71d144c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66E35F-ED5B-44E4-84B5-1A4435C6308A}"/>
</file>

<file path=customXml/itemProps2.xml><?xml version="1.0" encoding="utf-8"?>
<ds:datastoreItem xmlns:ds="http://schemas.openxmlformats.org/officeDocument/2006/customXml" ds:itemID="{E3DD95D7-0136-4B95-9E61-10E67E3C7F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D6FE6F-E9F0-4DF8-8D2D-E6FEC2C32CC2}">
  <ds:schemaRefs>
    <ds:schemaRef ds:uri="15660420-1708-40d9-8103-6fc7145c1a83"/>
    <ds:schemaRef ds:uri="e0335c65-65dc-48ba-b78c-e1cf4a22040a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39</TotalTime>
  <Words>1184</Words>
  <Application>Microsoft Macintosh PowerPoint</Application>
  <PresentationFormat>Breedbeeld</PresentationFormat>
  <Paragraphs>303</Paragraphs>
  <Slides>17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7" baseType="lpstr">
      <vt:lpstr>All Round Gothic Demi</vt:lpstr>
      <vt:lpstr>Aptos</vt:lpstr>
      <vt:lpstr>Arial</vt:lpstr>
      <vt:lpstr>Arial,Sans-Serif</vt:lpstr>
      <vt:lpstr>Proxima Nova Extrabold</vt:lpstr>
      <vt:lpstr>Proxima Nova Light</vt:lpstr>
      <vt:lpstr>Proxima Nova Medium</vt:lpstr>
      <vt:lpstr>Proxima Nova Rg</vt:lpstr>
      <vt:lpstr>Proxima Nova Semibold</vt:lpstr>
      <vt:lpstr>Kantoorthema</vt:lpstr>
      <vt:lpstr>Voorbeeld competentiematrix Ziekenhuis</vt:lpstr>
      <vt:lpstr>Doel</vt:lpstr>
      <vt:lpstr>Niveau 1: Ziekenhuis</vt:lpstr>
      <vt:lpstr>Niveau 2: Apotheek</vt:lpstr>
      <vt:lpstr>Niveau 2: ondersteunende diensten</vt:lpstr>
      <vt:lpstr>Niveau 2: zorg</vt:lpstr>
      <vt:lpstr>Niveau 2: zorg</vt:lpstr>
      <vt:lpstr>Voorbeeld: toekennen rollen voor een nieuwe vroedvrouw</vt:lpstr>
      <vt:lpstr>Niveau 2: medisch</vt:lpstr>
      <vt:lpstr>Niveau 3: spoedgevallen</vt:lpstr>
      <vt:lpstr>Voorbeeld: toekennen rollen voor nieuwe spoedarts</vt:lpstr>
      <vt:lpstr>Titel</vt:lpstr>
      <vt:lpstr>At vero eos et accusamus</vt:lpstr>
      <vt:lpstr>Specialisme voor elk onderdeel in het HR-landschap</vt:lpstr>
      <vt:lpstr>Titel overzichtspagina Icons hieronder zijn beschikbaar via https://phosphoricons.com/</vt:lpstr>
      <vt:lpstr>Titel plaatsen</vt:lpstr>
      <vt:lpstr>Lorem ipsum dolor sit amet…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Nele Dierckx</dc:creator>
  <cp:lastModifiedBy>Nele Dierckx</cp:lastModifiedBy>
  <cp:revision>1</cp:revision>
  <dcterms:created xsi:type="dcterms:W3CDTF">2026-08-14T06:20:32Z</dcterms:created>
  <dcterms:modified xsi:type="dcterms:W3CDTF">2026-08-14T07:05:10Z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51d6e5-0870-44e8-9819-a42ba328476f_Enabled">
    <vt:lpwstr>true</vt:lpwstr>
  </property>
  <property fmtid="{D5CDD505-2E9C-101B-9397-08002B2CF9AE}" pid="3" name="MSIP_Label_6451d6e5-0870-44e8-9819-a42ba328476f_SetDate">
    <vt:lpwstr>2026-04-20T09:39:21Z</vt:lpwstr>
  </property>
  <property fmtid="{D5CDD505-2E9C-101B-9397-08002B2CF9AE}" pid="4" name="MSIP_Label_6451d6e5-0870-44e8-9819-a42ba328476f_Method">
    <vt:lpwstr>Privileged</vt:lpwstr>
  </property>
  <property fmtid="{D5CDD505-2E9C-101B-9397-08002B2CF9AE}" pid="5" name="MSIP_Label_6451d6e5-0870-44e8-9819-a42ba328476f_Name">
    <vt:lpwstr>Restricted information (V2)</vt:lpwstr>
  </property>
  <property fmtid="{D5CDD505-2E9C-101B-9397-08002B2CF9AE}" pid="6" name="MSIP_Label_6451d6e5-0870-44e8-9819-a42ba328476f_SiteId">
    <vt:lpwstr>74f81482-c36b-470f-bd4c-1941a5af8011</vt:lpwstr>
  </property>
  <property fmtid="{D5CDD505-2E9C-101B-9397-08002B2CF9AE}" pid="7" name="MSIP_Label_6451d6e5-0870-44e8-9819-a42ba328476f_ActionId">
    <vt:lpwstr>1487d8fa-3b9b-48d7-933a-fdf7cd13ce7f</vt:lpwstr>
  </property>
  <property fmtid="{D5CDD505-2E9C-101B-9397-08002B2CF9AE}" pid="8" name="MSIP_Label_6451d6e5-0870-44e8-9819-a42ba328476f_ContentBits">
    <vt:lpwstr>2</vt:lpwstr>
  </property>
  <property fmtid="{D5CDD505-2E9C-101B-9397-08002B2CF9AE}" pid="9" name="MSIP_Label_6451d6e5-0870-44e8-9819-a42ba328476f_Tag">
    <vt:lpwstr>50, 0, 1, 1</vt:lpwstr>
  </property>
  <property fmtid="{D5CDD505-2E9C-101B-9397-08002B2CF9AE}" pid="10" name="ClassificationContentMarkingFooterLocations">
    <vt:lpwstr>Office Theme:9</vt:lpwstr>
  </property>
  <property fmtid="{D5CDD505-2E9C-101B-9397-08002B2CF9AE}" pid="11" name="ClassificationContentMarkingFooterText">
    <vt:lpwstr>BCS: RESTRICTED</vt:lpwstr>
  </property>
  <property fmtid="{D5CDD505-2E9C-101B-9397-08002B2CF9AE}" pid="12" name="ContentTypeId">
    <vt:lpwstr>0x010100E789BEBE6CE70546B70101D6B2635237</vt:lpwstr>
  </property>
  <property fmtid="{D5CDD505-2E9C-101B-9397-08002B2CF9AE}" pid="13" name="MediaServiceImageTags">
    <vt:lpwstr/>
  </property>
</Properties>
</file>