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comments/modernComment_114_D309A8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450" r:id="rId5"/>
    <p:sldId id="296" r:id="rId6"/>
    <p:sldId id="457" r:id="rId7"/>
    <p:sldId id="458" r:id="rId8"/>
    <p:sldId id="459" r:id="rId9"/>
    <p:sldId id="460" r:id="rId10"/>
    <p:sldId id="461" r:id="rId11"/>
    <p:sldId id="462" r:id="rId12"/>
    <p:sldId id="463" r:id="rId13"/>
    <p:sldId id="464" r:id="rId14"/>
    <p:sldId id="465" r:id="rId15"/>
    <p:sldId id="27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xplainer" id="{867AFEB2-08BC-7649-8D4F-42C79A251F4A}">
          <p14:sldIdLst/>
        </p14:section>
        <p14:section name="Company section" id="{FBDB2E29-E87D-DC4C-99A1-F9B5325AA838}">
          <p14:sldIdLst>
            <p14:sldId id="450"/>
            <p14:sldId id="296"/>
            <p14:sldId id="457"/>
            <p14:sldId id="458"/>
            <p14:sldId id="459"/>
            <p14:sldId id="460"/>
            <p14:sldId id="461"/>
            <p14:sldId id="462"/>
            <p14:sldId id="463"/>
            <p14:sldId id="464"/>
            <p14:sldId id="465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DF4366-F0C6-9611-B65F-AB19CD589220}" name="karine veen" initials="kv" userId="8ab9e22d4ed5557e" providerId="Windows Live"/>
  <p188:author id="{3C9AC981-BB53-D571-02E5-98CCAE7AD09F}" name="Gastgebruiker" initials="Ga" userId="Gastgebruiker" providerId="Windows Live"/>
  <p188:author id="{4A912DA5-43B4-6576-0B91-72F87D58DC44}" name="Jeffrey Bohncke" initials="JB" userId="a1894dda12f44585" providerId="Windows Live"/>
  <p188:author id="{98C0BBA7-D0BB-AB04-B174-F1DF861A0345}" name="Nele Dierckx" initials="ND" userId="S::nele.dierckx@bcs-hr.com::521cc674-e6ea-4bfe-b6ea-1da7abbaf0cd" providerId="AD"/>
  <p188:author id="{EC64F6C6-7E37-7B38-8F9D-2D90DCB9292D}" name="Monique van den Oetelaar" initials="Mv" userId="S::monique.van.den.oetelaar@bcs.nl::c41182bb-b642-47ac-8e96-a683bdb5b27e" providerId="AD"/>
  <p188:author id="{391DF2DE-326E-4520-4F72-CD5587C57184}" name="Kenny Boons" initials="KB" userId="dbda31155bf35e9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73E"/>
    <a:srgbClr val="EFEBE1"/>
    <a:srgbClr val="96326E"/>
    <a:srgbClr val="EFE9DB"/>
    <a:srgbClr val="EEE9DB"/>
    <a:srgbClr val="FAFAFA"/>
    <a:srgbClr val="EFE9DC"/>
    <a:srgbClr val="EFEADC"/>
    <a:srgbClr val="F1E9DC"/>
    <a:srgbClr val="F2E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4605E8-8909-5D7E-CCD1-28A6047A3BD3}" v="5" dt="2026-10-15T09:53:42.974"/>
    <p1510:client id="{A020F00B-C19F-C0F3-6B85-8CE7A626E92A}" v="5" dt="2026-10-15T09:18:32.6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7"/>
    <p:restoredTop sz="86424"/>
  </p:normalViewPr>
  <p:slideViewPr>
    <p:cSldViewPr snapToGrid="0">
      <p:cViewPr varScale="1">
        <p:scale>
          <a:sx n="77" d="100"/>
          <a:sy n="77" d="100"/>
        </p:scale>
        <p:origin x="1402" y="58"/>
      </p:cViewPr>
      <p:guideLst>
        <p:guide pos="415"/>
        <p:guide orient="horz" pos="2160"/>
      </p:guideLst>
    </p:cSldViewPr>
  </p:slideViewPr>
  <p:outlineViewPr>
    <p:cViewPr>
      <p:scale>
        <a:sx n="33" d="100"/>
        <a:sy n="33" d="100"/>
      </p:scale>
      <p:origin x="-16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omments/modernComment_114_D309A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AF54051-8126-4926-97BD-DA37F27280C7}" authorId="{391DF2DE-326E-4520-4F72-CD5587C57184}" status="resolved" created="2026-03-18T13:11:07.340" complete="100000">
    <pc:sldMkLst xmlns:pc="http://schemas.microsoft.com/office/powerpoint/2013/main/command">
      <pc:docMk/>
      <pc:sldMk cId="13830568" sldId="276"/>
    </pc:sldMkLst>
    <p188:txBody>
      <a:bodyPr/>
      <a:lstStyle/>
      <a:p>
        <a:r>
          <a:rPr lang="nl-NL"/>
          <a:t>Button naar demo formulier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FCDE7AD2-9FB8-B24D-A025-57EA0B5440B2}">
      <dgm:prSet phldrT="[Tekst]"/>
      <dgm:spPr/>
      <dgm:t>
        <a:bodyPr/>
        <a:lstStyle/>
        <a:p>
          <a:r>
            <a:rPr lang="nl-NL" dirty="0"/>
            <a:t>Orthopedie</a:t>
          </a:r>
        </a:p>
      </dgm:t>
    </dgm:pt>
    <dgm:pt modelId="{5F295BE2-C239-9546-AA8C-6DEC0083600E}" type="parTrans" cxnId="{F1959E5D-6ED6-D44E-AC01-A18090AE6F18}">
      <dgm:prSet/>
      <dgm:spPr/>
      <dgm:t>
        <a:bodyPr/>
        <a:lstStyle/>
        <a:p>
          <a:endParaRPr lang="nl-NL"/>
        </a:p>
      </dgm:t>
    </dgm:pt>
    <dgm:pt modelId="{F3A0DA79-DA53-DE43-9375-1E773AFEB61F}" type="sibTrans" cxnId="{F1959E5D-6ED6-D44E-AC01-A18090AE6F18}">
      <dgm:prSet/>
      <dgm:spPr/>
      <dgm:t>
        <a:bodyPr/>
        <a:lstStyle/>
        <a:p>
          <a:endParaRPr lang="nl-NL"/>
        </a:p>
      </dgm:t>
    </dgm:pt>
    <dgm:pt modelId="{96518FC6-748A-D74A-9852-6FF6202F1DF9}">
      <dgm:prSet phldrT="[Tekst]"/>
      <dgm:spPr/>
      <dgm:t>
        <a:bodyPr/>
        <a:lstStyle/>
        <a:p>
          <a:r>
            <a:rPr lang="nl-NL" dirty="0"/>
            <a:t>Geriatrie</a:t>
          </a:r>
        </a:p>
      </dgm:t>
    </dgm:pt>
    <dgm:pt modelId="{8C20EF2E-F1D5-1E44-B8ED-3B0184157FE6}" type="parTrans" cxnId="{5633D623-F4AA-0343-87B9-7A70D8E4B895}">
      <dgm:prSet/>
      <dgm:spPr/>
      <dgm:t>
        <a:bodyPr/>
        <a:lstStyle/>
        <a:p>
          <a:endParaRPr lang="nl-NL"/>
        </a:p>
      </dgm:t>
    </dgm:pt>
    <dgm:pt modelId="{9F18FA63-2F76-E041-B5CB-70796F308492}" type="sibTrans" cxnId="{5633D623-F4AA-0343-87B9-7A70D8E4B895}">
      <dgm:prSet/>
      <dgm:spPr/>
      <dgm:t>
        <a:bodyPr/>
        <a:lstStyle/>
        <a:p>
          <a:endParaRPr lang="nl-NL"/>
        </a:p>
      </dgm:t>
    </dgm:pt>
    <dgm:pt modelId="{A867DD49-1877-FC41-8D9F-8759E9BD4480}">
      <dgm:prSet phldrT="[Tekst]"/>
      <dgm:spPr/>
      <dgm:t>
        <a:bodyPr/>
        <a:lstStyle/>
        <a:p>
          <a:r>
            <a:rPr lang="nl-NL" dirty="0"/>
            <a:t>Intensieve zorgen</a:t>
          </a:r>
        </a:p>
      </dgm:t>
    </dgm:pt>
    <dgm:pt modelId="{F3748A16-399A-B742-8585-75AEB9BC588C}" type="parTrans" cxnId="{F15D15B1-785A-7D4C-B675-89885BC4994E}">
      <dgm:prSet/>
      <dgm:spPr/>
      <dgm:t>
        <a:bodyPr/>
        <a:lstStyle/>
        <a:p>
          <a:endParaRPr lang="nl-NL"/>
        </a:p>
      </dgm:t>
    </dgm:pt>
    <dgm:pt modelId="{4651C0B8-6081-5245-9572-AD29BDA0399A}" type="sibTrans" cxnId="{F15D15B1-785A-7D4C-B675-89885BC4994E}">
      <dgm:prSet/>
      <dgm:spPr/>
      <dgm:t>
        <a:bodyPr/>
        <a:lstStyle/>
        <a:p>
          <a:endParaRPr lang="nl-NL"/>
        </a:p>
      </dgm:t>
    </dgm:pt>
    <dgm:pt modelId="{BE2D4C0D-18F6-874F-9806-80A0B3C10003}">
      <dgm:prSet phldrT="[Tekst]"/>
      <dgm:spPr/>
      <dgm:t>
        <a:bodyPr/>
        <a:lstStyle/>
        <a:p>
          <a:r>
            <a:rPr lang="nl-NL" dirty="0"/>
            <a:t>Klinisch labo</a:t>
          </a:r>
        </a:p>
      </dgm:t>
    </dgm:pt>
    <dgm:pt modelId="{27E2131B-0A77-BD43-A260-A10698E75EC9}" type="parTrans" cxnId="{6209264F-7AFC-974D-AC75-41ADCDCEBAB7}">
      <dgm:prSet/>
      <dgm:spPr/>
      <dgm:t>
        <a:bodyPr/>
        <a:lstStyle/>
        <a:p>
          <a:endParaRPr lang="nl-NL"/>
        </a:p>
      </dgm:t>
    </dgm:pt>
    <dgm:pt modelId="{CBC4DDB8-7499-204C-AA64-41733DC3B61F}" type="sibTrans" cxnId="{6209264F-7AFC-974D-AC75-41ADCDCEBAB7}">
      <dgm:prSet/>
      <dgm:spPr/>
      <dgm:t>
        <a:bodyPr/>
        <a:lstStyle/>
        <a:p>
          <a:endParaRPr lang="nl-NL"/>
        </a:p>
      </dgm:t>
    </dgm:pt>
    <dgm:pt modelId="{0B61B488-F0BA-3A49-8694-14C5D951EE97}">
      <dgm:prSet phldrT="[Tekst]"/>
      <dgm:spPr/>
      <dgm:t>
        <a:bodyPr/>
        <a:lstStyle/>
        <a:p>
          <a:r>
            <a:rPr lang="nl-NL" dirty="0"/>
            <a:t>Materniteit</a:t>
          </a:r>
        </a:p>
      </dgm:t>
    </dgm:pt>
    <dgm:pt modelId="{7CD3E2DF-7A3F-834C-995C-A8DFB990A2FA}" type="parTrans" cxnId="{3D8A0355-1B49-6D48-91E5-4C3FBD1D9C72}">
      <dgm:prSet/>
      <dgm:spPr/>
      <dgm:t>
        <a:bodyPr/>
        <a:lstStyle/>
        <a:p>
          <a:endParaRPr lang="nl-NL"/>
        </a:p>
      </dgm:t>
    </dgm:pt>
    <dgm:pt modelId="{15B492AE-D23D-6D40-B991-73A96569DDDC}" type="sibTrans" cxnId="{3D8A0355-1B49-6D48-91E5-4C3FBD1D9C72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BFD8B91E-097F-4B4E-8362-000F4EE2BF7E}" type="pres">
      <dgm:prSet presAssocID="{5F295BE2-C239-9546-AA8C-6DEC0083600E}" presName="Name37" presStyleLbl="parChTrans1D3" presStyleIdx="0" presStyleCnt="5"/>
      <dgm:spPr/>
    </dgm:pt>
    <dgm:pt modelId="{0D5695CD-904C-F643-9A8F-FF37AEF2429F}" type="pres">
      <dgm:prSet presAssocID="{FCDE7AD2-9FB8-B24D-A025-57EA0B5440B2}" presName="hierRoot2" presStyleCnt="0">
        <dgm:presLayoutVars>
          <dgm:hierBranch val="init"/>
        </dgm:presLayoutVars>
      </dgm:prSet>
      <dgm:spPr/>
    </dgm:pt>
    <dgm:pt modelId="{6D0E5E8D-0EF5-8C4D-9386-84345C284637}" type="pres">
      <dgm:prSet presAssocID="{FCDE7AD2-9FB8-B24D-A025-57EA0B5440B2}" presName="rootComposite" presStyleCnt="0"/>
      <dgm:spPr/>
    </dgm:pt>
    <dgm:pt modelId="{15DBA848-B1C9-CD47-95B5-495BB089ACA5}" type="pres">
      <dgm:prSet presAssocID="{FCDE7AD2-9FB8-B24D-A025-57EA0B5440B2}" presName="rootText" presStyleLbl="node3" presStyleIdx="0" presStyleCnt="5">
        <dgm:presLayoutVars>
          <dgm:chPref val="3"/>
        </dgm:presLayoutVars>
      </dgm:prSet>
      <dgm:spPr/>
    </dgm:pt>
    <dgm:pt modelId="{2F01D6C7-97BC-D64F-81BA-5C8F2380203B}" type="pres">
      <dgm:prSet presAssocID="{FCDE7AD2-9FB8-B24D-A025-57EA0B5440B2}" presName="rootConnector" presStyleLbl="node3" presStyleIdx="0" presStyleCnt="5"/>
      <dgm:spPr/>
    </dgm:pt>
    <dgm:pt modelId="{6B523078-B9E9-0C4C-BA5C-FC38C12439B0}" type="pres">
      <dgm:prSet presAssocID="{FCDE7AD2-9FB8-B24D-A025-57EA0B5440B2}" presName="hierChild4" presStyleCnt="0"/>
      <dgm:spPr/>
    </dgm:pt>
    <dgm:pt modelId="{13130DF6-A655-A947-B144-101D5CF66D67}" type="pres">
      <dgm:prSet presAssocID="{FCDE7AD2-9FB8-B24D-A025-57EA0B5440B2}" presName="hierChild5" presStyleCnt="0"/>
      <dgm:spPr/>
    </dgm:pt>
    <dgm:pt modelId="{F88D63C8-1615-9341-B3DE-9C7639E52471}" type="pres">
      <dgm:prSet presAssocID="{8C20EF2E-F1D5-1E44-B8ED-3B0184157FE6}" presName="Name37" presStyleLbl="parChTrans1D3" presStyleIdx="1" presStyleCnt="5"/>
      <dgm:spPr/>
    </dgm:pt>
    <dgm:pt modelId="{67C0079C-F325-5741-948C-050266E78879}" type="pres">
      <dgm:prSet presAssocID="{96518FC6-748A-D74A-9852-6FF6202F1DF9}" presName="hierRoot2" presStyleCnt="0">
        <dgm:presLayoutVars>
          <dgm:hierBranch val="init"/>
        </dgm:presLayoutVars>
      </dgm:prSet>
      <dgm:spPr/>
    </dgm:pt>
    <dgm:pt modelId="{BE082EF5-94AF-354E-9598-57D38FE2870A}" type="pres">
      <dgm:prSet presAssocID="{96518FC6-748A-D74A-9852-6FF6202F1DF9}" presName="rootComposite" presStyleCnt="0"/>
      <dgm:spPr/>
    </dgm:pt>
    <dgm:pt modelId="{694B5027-9C84-F441-8322-3EE1F1464413}" type="pres">
      <dgm:prSet presAssocID="{96518FC6-748A-D74A-9852-6FF6202F1DF9}" presName="rootText" presStyleLbl="node3" presStyleIdx="1" presStyleCnt="5">
        <dgm:presLayoutVars>
          <dgm:chPref val="3"/>
        </dgm:presLayoutVars>
      </dgm:prSet>
      <dgm:spPr/>
    </dgm:pt>
    <dgm:pt modelId="{78F32C6A-016A-1B49-99BA-5C338E4A9072}" type="pres">
      <dgm:prSet presAssocID="{96518FC6-748A-D74A-9852-6FF6202F1DF9}" presName="rootConnector" presStyleLbl="node3" presStyleIdx="1" presStyleCnt="5"/>
      <dgm:spPr/>
    </dgm:pt>
    <dgm:pt modelId="{F4238CB5-E9E0-D34F-A4ED-DBF628691F98}" type="pres">
      <dgm:prSet presAssocID="{96518FC6-748A-D74A-9852-6FF6202F1DF9}" presName="hierChild4" presStyleCnt="0"/>
      <dgm:spPr/>
    </dgm:pt>
    <dgm:pt modelId="{2705908C-BBA2-734D-BADE-68DFA1E1D1FB}" type="pres">
      <dgm:prSet presAssocID="{96518FC6-748A-D74A-9852-6FF6202F1DF9}" presName="hierChild5" presStyleCnt="0"/>
      <dgm:spPr/>
    </dgm:pt>
    <dgm:pt modelId="{95C616B0-A6F4-0F4B-A3FE-C8286DF4B051}" type="pres">
      <dgm:prSet presAssocID="{F3748A16-399A-B742-8585-75AEB9BC588C}" presName="Name37" presStyleLbl="parChTrans1D3" presStyleIdx="2" presStyleCnt="5"/>
      <dgm:spPr/>
    </dgm:pt>
    <dgm:pt modelId="{8A462EE3-6E73-6349-9BF2-3544F0FEB394}" type="pres">
      <dgm:prSet presAssocID="{A867DD49-1877-FC41-8D9F-8759E9BD4480}" presName="hierRoot2" presStyleCnt="0">
        <dgm:presLayoutVars>
          <dgm:hierBranch val="init"/>
        </dgm:presLayoutVars>
      </dgm:prSet>
      <dgm:spPr/>
    </dgm:pt>
    <dgm:pt modelId="{2D8619F2-5F36-3443-976E-CDF06D44DF8D}" type="pres">
      <dgm:prSet presAssocID="{A867DD49-1877-FC41-8D9F-8759E9BD4480}" presName="rootComposite" presStyleCnt="0"/>
      <dgm:spPr/>
    </dgm:pt>
    <dgm:pt modelId="{EF573DB0-AB0D-9747-839D-F6D128ABD8B2}" type="pres">
      <dgm:prSet presAssocID="{A867DD49-1877-FC41-8D9F-8759E9BD4480}" presName="rootText" presStyleLbl="node3" presStyleIdx="2" presStyleCnt="5">
        <dgm:presLayoutVars>
          <dgm:chPref val="3"/>
        </dgm:presLayoutVars>
      </dgm:prSet>
      <dgm:spPr/>
    </dgm:pt>
    <dgm:pt modelId="{8A81D81D-AD91-EF4F-B8F1-1521B1A6A46D}" type="pres">
      <dgm:prSet presAssocID="{A867DD49-1877-FC41-8D9F-8759E9BD4480}" presName="rootConnector" presStyleLbl="node3" presStyleIdx="2" presStyleCnt="5"/>
      <dgm:spPr/>
    </dgm:pt>
    <dgm:pt modelId="{A0F4A05C-A1C7-5442-A0BE-EDE1F2EAEC5F}" type="pres">
      <dgm:prSet presAssocID="{A867DD49-1877-FC41-8D9F-8759E9BD4480}" presName="hierChild4" presStyleCnt="0"/>
      <dgm:spPr/>
    </dgm:pt>
    <dgm:pt modelId="{AF0924A8-2A19-2440-B4D2-CA8AE1B8B9AA}" type="pres">
      <dgm:prSet presAssocID="{A867DD49-1877-FC41-8D9F-8759E9BD4480}" presName="hierChild5" presStyleCnt="0"/>
      <dgm:spPr/>
    </dgm:pt>
    <dgm:pt modelId="{C95DA3F0-F07D-6B47-AF03-AFE43FBF92C0}" type="pres">
      <dgm:prSet presAssocID="{27E2131B-0A77-BD43-A260-A10698E75EC9}" presName="Name37" presStyleLbl="parChTrans1D3" presStyleIdx="3" presStyleCnt="5"/>
      <dgm:spPr/>
    </dgm:pt>
    <dgm:pt modelId="{85FB0CC6-D9C2-1845-9466-EF5726E339E0}" type="pres">
      <dgm:prSet presAssocID="{BE2D4C0D-18F6-874F-9806-80A0B3C10003}" presName="hierRoot2" presStyleCnt="0">
        <dgm:presLayoutVars>
          <dgm:hierBranch val="init"/>
        </dgm:presLayoutVars>
      </dgm:prSet>
      <dgm:spPr/>
    </dgm:pt>
    <dgm:pt modelId="{B314D9FB-2B0F-7946-95CB-E86A6C6BE18D}" type="pres">
      <dgm:prSet presAssocID="{BE2D4C0D-18F6-874F-9806-80A0B3C10003}" presName="rootComposite" presStyleCnt="0"/>
      <dgm:spPr/>
    </dgm:pt>
    <dgm:pt modelId="{16A808EA-7EB3-C646-A426-53DC66CDAA58}" type="pres">
      <dgm:prSet presAssocID="{BE2D4C0D-18F6-874F-9806-80A0B3C10003}" presName="rootText" presStyleLbl="node3" presStyleIdx="3" presStyleCnt="5">
        <dgm:presLayoutVars>
          <dgm:chPref val="3"/>
        </dgm:presLayoutVars>
      </dgm:prSet>
      <dgm:spPr/>
    </dgm:pt>
    <dgm:pt modelId="{7BE8FD19-F5F0-C243-82C1-B135D3396677}" type="pres">
      <dgm:prSet presAssocID="{BE2D4C0D-18F6-874F-9806-80A0B3C10003}" presName="rootConnector" presStyleLbl="node3" presStyleIdx="3" presStyleCnt="5"/>
      <dgm:spPr/>
    </dgm:pt>
    <dgm:pt modelId="{6307505F-CE97-CC42-BC84-69FD596D0638}" type="pres">
      <dgm:prSet presAssocID="{BE2D4C0D-18F6-874F-9806-80A0B3C10003}" presName="hierChild4" presStyleCnt="0"/>
      <dgm:spPr/>
    </dgm:pt>
    <dgm:pt modelId="{B9A00321-BF48-D04A-840A-8A3394218769}" type="pres">
      <dgm:prSet presAssocID="{BE2D4C0D-18F6-874F-9806-80A0B3C10003}" presName="hierChild5" presStyleCnt="0"/>
      <dgm:spPr/>
    </dgm:pt>
    <dgm:pt modelId="{7940D2E3-3879-6E4E-986E-1551B3B45517}" type="pres">
      <dgm:prSet presAssocID="{7CD3E2DF-7A3F-834C-995C-A8DFB990A2FA}" presName="Name37" presStyleLbl="parChTrans1D3" presStyleIdx="4" presStyleCnt="5"/>
      <dgm:spPr/>
    </dgm:pt>
    <dgm:pt modelId="{AFC707CF-AC3B-FA4C-A05B-3B712E230009}" type="pres">
      <dgm:prSet presAssocID="{0B61B488-F0BA-3A49-8694-14C5D951EE97}" presName="hierRoot2" presStyleCnt="0">
        <dgm:presLayoutVars>
          <dgm:hierBranch val="init"/>
        </dgm:presLayoutVars>
      </dgm:prSet>
      <dgm:spPr/>
    </dgm:pt>
    <dgm:pt modelId="{29262A04-E190-0D46-B280-7B07B4BB2810}" type="pres">
      <dgm:prSet presAssocID="{0B61B488-F0BA-3A49-8694-14C5D951EE97}" presName="rootComposite" presStyleCnt="0"/>
      <dgm:spPr/>
    </dgm:pt>
    <dgm:pt modelId="{5A866163-E2BD-6441-97DB-CA3FB0E289BA}" type="pres">
      <dgm:prSet presAssocID="{0B61B488-F0BA-3A49-8694-14C5D951EE97}" presName="rootText" presStyleLbl="node3" presStyleIdx="4" presStyleCnt="5">
        <dgm:presLayoutVars>
          <dgm:chPref val="3"/>
        </dgm:presLayoutVars>
      </dgm:prSet>
      <dgm:spPr/>
    </dgm:pt>
    <dgm:pt modelId="{1ADF2710-5440-544E-B72A-5EA598548EEE}" type="pres">
      <dgm:prSet presAssocID="{0B61B488-F0BA-3A49-8694-14C5D951EE97}" presName="rootConnector" presStyleLbl="node3" presStyleIdx="4" presStyleCnt="5"/>
      <dgm:spPr/>
    </dgm:pt>
    <dgm:pt modelId="{4CC86D0D-7497-BA4B-95BF-4E48629E839D}" type="pres">
      <dgm:prSet presAssocID="{0B61B488-F0BA-3A49-8694-14C5D951EE97}" presName="hierChild4" presStyleCnt="0"/>
      <dgm:spPr/>
    </dgm:pt>
    <dgm:pt modelId="{A7BBF5EE-9DE6-2942-AD30-0DBD710A5D92}" type="pres">
      <dgm:prSet presAssocID="{0B61B488-F0BA-3A49-8694-14C5D951EE97}" presName="hierChild5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38035715-1856-4141-A7E0-2EE608E27460}" type="presOf" srcId="{FCDE7AD2-9FB8-B24D-A025-57EA0B5440B2}" destId="{2F01D6C7-97BC-D64F-81BA-5C8F2380203B}" srcOrd="1" destOrd="0" presId="urn:microsoft.com/office/officeart/2005/8/layout/orgChart1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5633D623-F4AA-0343-87B9-7A70D8E4B895}" srcId="{790CE47D-95D8-0048-9592-57D648553E91}" destId="{96518FC6-748A-D74A-9852-6FF6202F1DF9}" srcOrd="1" destOrd="0" parTransId="{8C20EF2E-F1D5-1E44-B8ED-3B0184157FE6}" sibTransId="{9F18FA63-2F76-E041-B5CB-70796F308492}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DDDF733E-9315-1549-A52E-B61C11B5376C}" type="presOf" srcId="{8C20EF2E-F1D5-1E44-B8ED-3B0184157FE6}" destId="{F88D63C8-1615-9341-B3DE-9C7639E52471}" srcOrd="0" destOrd="0" presId="urn:microsoft.com/office/officeart/2005/8/layout/orgChart1"/>
    <dgm:cxn modelId="{9B510A5B-A3B2-3540-8C46-F30D997C8731}" type="presOf" srcId="{BE2D4C0D-18F6-874F-9806-80A0B3C10003}" destId="{16A808EA-7EB3-C646-A426-53DC66CDAA58}" srcOrd="0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F1959E5D-6ED6-D44E-AC01-A18090AE6F18}" srcId="{790CE47D-95D8-0048-9592-57D648553E91}" destId="{FCDE7AD2-9FB8-B24D-A025-57EA0B5440B2}" srcOrd="0" destOrd="0" parTransId="{5F295BE2-C239-9546-AA8C-6DEC0083600E}" sibTransId="{F3A0DA79-DA53-DE43-9375-1E773AFEB61F}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3AC25C6D-0F08-B045-A0E1-0405278EA548}" type="presOf" srcId="{F3748A16-399A-B742-8585-75AEB9BC588C}" destId="{95C616B0-A6F4-0F4B-A3FE-C8286DF4B051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6209264F-7AFC-974D-AC75-41ADCDCEBAB7}" srcId="{790CE47D-95D8-0048-9592-57D648553E91}" destId="{BE2D4C0D-18F6-874F-9806-80A0B3C10003}" srcOrd="3" destOrd="0" parTransId="{27E2131B-0A77-BD43-A260-A10698E75EC9}" sibTransId="{CBC4DDB8-7499-204C-AA64-41733DC3B61F}"/>
    <dgm:cxn modelId="{B37A0270-49CA-6244-939E-B57EB3ACA738}" type="presOf" srcId="{0B61B488-F0BA-3A49-8694-14C5D951EE97}" destId="{1ADF2710-5440-544E-B72A-5EA598548EEE}" srcOrd="1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3D8A0355-1B49-6D48-91E5-4C3FBD1D9C72}" srcId="{790CE47D-95D8-0048-9592-57D648553E91}" destId="{0B61B488-F0BA-3A49-8694-14C5D951EE97}" srcOrd="4" destOrd="0" parTransId="{7CD3E2DF-7A3F-834C-995C-A8DFB990A2FA}" sibTransId="{15B492AE-D23D-6D40-B991-73A96569DDDC}"/>
    <dgm:cxn modelId="{E980E178-00F8-7540-9B4B-34D174DC1E1D}" type="presOf" srcId="{27E2131B-0A77-BD43-A260-A10698E75EC9}" destId="{C95DA3F0-F07D-6B47-AF03-AFE43FBF92C0}" srcOrd="0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0882B484-751B-A64C-B509-9D9A5A0BF9DE}" type="presOf" srcId="{A867DD49-1877-FC41-8D9F-8759E9BD4480}" destId="{EF573DB0-AB0D-9747-839D-F6D128ABD8B2}" srcOrd="0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4F65BF91-429F-7A40-B94A-F1A722336771}" type="presOf" srcId="{96518FC6-748A-D74A-9852-6FF6202F1DF9}" destId="{694B5027-9C84-F441-8322-3EE1F1464413}" srcOrd="0" destOrd="0" presId="urn:microsoft.com/office/officeart/2005/8/layout/orgChart1"/>
    <dgm:cxn modelId="{FBE1F19B-08E3-244D-819D-316FA3B1380A}" type="presOf" srcId="{0B61B488-F0BA-3A49-8694-14C5D951EE97}" destId="{5A866163-E2BD-6441-97DB-CA3FB0E289BA}" srcOrd="0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F15D15B1-785A-7D4C-B675-89885BC4994E}" srcId="{790CE47D-95D8-0048-9592-57D648553E91}" destId="{A867DD49-1877-FC41-8D9F-8759E9BD4480}" srcOrd="2" destOrd="0" parTransId="{F3748A16-399A-B742-8585-75AEB9BC588C}" sibTransId="{4651C0B8-6081-5245-9572-AD29BDA0399A}"/>
    <dgm:cxn modelId="{FE998EB4-7D59-E143-AA9C-D40DA6BACFAF}" type="presOf" srcId="{96518FC6-748A-D74A-9852-6FF6202F1DF9}" destId="{78F32C6A-016A-1B49-99BA-5C338E4A9072}" srcOrd="1" destOrd="0" presId="urn:microsoft.com/office/officeart/2005/8/layout/orgChart1"/>
    <dgm:cxn modelId="{D7AB46B9-1995-BC4B-B411-49131C57F810}" type="presOf" srcId="{5F295BE2-C239-9546-AA8C-6DEC0083600E}" destId="{BFD8B91E-097F-4B4E-8362-000F4EE2BF7E}" srcOrd="0" destOrd="0" presId="urn:microsoft.com/office/officeart/2005/8/layout/orgChart1"/>
    <dgm:cxn modelId="{157DADB9-79BB-7143-9C06-8544C5676D73}" type="presOf" srcId="{FCDE7AD2-9FB8-B24D-A025-57EA0B5440B2}" destId="{15DBA848-B1C9-CD47-95B5-495BB089ACA5}" srcOrd="0" destOrd="0" presId="urn:microsoft.com/office/officeart/2005/8/layout/orgChart1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989A52D6-AFFA-3440-8602-80293191EDB9}" type="presOf" srcId="{A867DD49-1877-FC41-8D9F-8759E9BD4480}" destId="{8A81D81D-AD91-EF4F-B8F1-1521B1A6A46D}" srcOrd="1" destOrd="0" presId="urn:microsoft.com/office/officeart/2005/8/layout/orgChart1"/>
    <dgm:cxn modelId="{FD8187D9-4375-5943-A40C-789032B92396}" type="presOf" srcId="{BE2D4C0D-18F6-874F-9806-80A0B3C10003}" destId="{7BE8FD19-F5F0-C243-82C1-B135D3396677}" srcOrd="1" destOrd="0" presId="urn:microsoft.com/office/officeart/2005/8/layout/orgChart1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BB3EBFFA-810A-BD4E-967B-A888A61FFF45}" type="presOf" srcId="{7CD3E2DF-7A3F-834C-995C-A8DFB990A2FA}" destId="{7940D2E3-3879-6E4E-986E-1551B3B45517}" srcOrd="0" destOrd="0" presId="urn:microsoft.com/office/officeart/2005/8/layout/orgChart1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F21AC401-9737-494D-AD92-47BEC830C4B3}" type="presParOf" srcId="{D80D50F5-CFC9-744C-94CD-3E0E9DDF9EC5}" destId="{BFD8B91E-097F-4B4E-8362-000F4EE2BF7E}" srcOrd="0" destOrd="0" presId="urn:microsoft.com/office/officeart/2005/8/layout/orgChart1"/>
    <dgm:cxn modelId="{0B16482C-EB69-DF42-83AA-B304B3C3AAA3}" type="presParOf" srcId="{D80D50F5-CFC9-744C-94CD-3E0E9DDF9EC5}" destId="{0D5695CD-904C-F643-9A8F-FF37AEF2429F}" srcOrd="1" destOrd="0" presId="urn:microsoft.com/office/officeart/2005/8/layout/orgChart1"/>
    <dgm:cxn modelId="{CA4CF914-A9FF-4B42-BCA8-768FA607FB70}" type="presParOf" srcId="{0D5695CD-904C-F643-9A8F-FF37AEF2429F}" destId="{6D0E5E8D-0EF5-8C4D-9386-84345C284637}" srcOrd="0" destOrd="0" presId="urn:microsoft.com/office/officeart/2005/8/layout/orgChart1"/>
    <dgm:cxn modelId="{F4953C9A-64E1-184B-B4BB-1E3722F7605C}" type="presParOf" srcId="{6D0E5E8D-0EF5-8C4D-9386-84345C284637}" destId="{15DBA848-B1C9-CD47-95B5-495BB089ACA5}" srcOrd="0" destOrd="0" presId="urn:microsoft.com/office/officeart/2005/8/layout/orgChart1"/>
    <dgm:cxn modelId="{DAE7CFA8-288B-DD42-9065-4B962A25972A}" type="presParOf" srcId="{6D0E5E8D-0EF5-8C4D-9386-84345C284637}" destId="{2F01D6C7-97BC-D64F-81BA-5C8F2380203B}" srcOrd="1" destOrd="0" presId="urn:microsoft.com/office/officeart/2005/8/layout/orgChart1"/>
    <dgm:cxn modelId="{1852993C-F1FB-EB4E-A042-5C914F0FDD18}" type="presParOf" srcId="{0D5695CD-904C-F643-9A8F-FF37AEF2429F}" destId="{6B523078-B9E9-0C4C-BA5C-FC38C12439B0}" srcOrd="1" destOrd="0" presId="urn:microsoft.com/office/officeart/2005/8/layout/orgChart1"/>
    <dgm:cxn modelId="{2D59556C-2E4E-E944-9CDE-67E707E00F78}" type="presParOf" srcId="{0D5695CD-904C-F643-9A8F-FF37AEF2429F}" destId="{13130DF6-A655-A947-B144-101D5CF66D67}" srcOrd="2" destOrd="0" presId="urn:microsoft.com/office/officeart/2005/8/layout/orgChart1"/>
    <dgm:cxn modelId="{6E2C0B87-7353-5749-BE2D-50089DBA8BBA}" type="presParOf" srcId="{D80D50F5-CFC9-744C-94CD-3E0E9DDF9EC5}" destId="{F88D63C8-1615-9341-B3DE-9C7639E52471}" srcOrd="2" destOrd="0" presId="urn:microsoft.com/office/officeart/2005/8/layout/orgChart1"/>
    <dgm:cxn modelId="{C5295747-0858-C34E-8AFB-5B3862ABEB5C}" type="presParOf" srcId="{D80D50F5-CFC9-744C-94CD-3E0E9DDF9EC5}" destId="{67C0079C-F325-5741-948C-050266E78879}" srcOrd="3" destOrd="0" presId="urn:microsoft.com/office/officeart/2005/8/layout/orgChart1"/>
    <dgm:cxn modelId="{3A52D7FE-AF9A-4F48-80FB-E28C9C3A65A7}" type="presParOf" srcId="{67C0079C-F325-5741-948C-050266E78879}" destId="{BE082EF5-94AF-354E-9598-57D38FE2870A}" srcOrd="0" destOrd="0" presId="urn:microsoft.com/office/officeart/2005/8/layout/orgChart1"/>
    <dgm:cxn modelId="{5D4E0BD5-F1B8-3D4B-ADD5-6E47C6F5DFD7}" type="presParOf" srcId="{BE082EF5-94AF-354E-9598-57D38FE2870A}" destId="{694B5027-9C84-F441-8322-3EE1F1464413}" srcOrd="0" destOrd="0" presId="urn:microsoft.com/office/officeart/2005/8/layout/orgChart1"/>
    <dgm:cxn modelId="{83F80D6D-BA1F-3741-8B55-54071FF0F510}" type="presParOf" srcId="{BE082EF5-94AF-354E-9598-57D38FE2870A}" destId="{78F32C6A-016A-1B49-99BA-5C338E4A9072}" srcOrd="1" destOrd="0" presId="urn:microsoft.com/office/officeart/2005/8/layout/orgChart1"/>
    <dgm:cxn modelId="{2F5BB816-5DAD-2844-9666-5050D4F7E967}" type="presParOf" srcId="{67C0079C-F325-5741-948C-050266E78879}" destId="{F4238CB5-E9E0-D34F-A4ED-DBF628691F98}" srcOrd="1" destOrd="0" presId="urn:microsoft.com/office/officeart/2005/8/layout/orgChart1"/>
    <dgm:cxn modelId="{3967EA7A-4A5E-6148-95B5-4956A8EF632F}" type="presParOf" srcId="{67C0079C-F325-5741-948C-050266E78879}" destId="{2705908C-BBA2-734D-BADE-68DFA1E1D1FB}" srcOrd="2" destOrd="0" presId="urn:microsoft.com/office/officeart/2005/8/layout/orgChart1"/>
    <dgm:cxn modelId="{A8C1002C-CDA9-9E4F-AE3E-742E6D081BA4}" type="presParOf" srcId="{D80D50F5-CFC9-744C-94CD-3E0E9DDF9EC5}" destId="{95C616B0-A6F4-0F4B-A3FE-C8286DF4B051}" srcOrd="4" destOrd="0" presId="urn:microsoft.com/office/officeart/2005/8/layout/orgChart1"/>
    <dgm:cxn modelId="{152C78C9-3384-154C-974B-8537A4261A62}" type="presParOf" srcId="{D80D50F5-CFC9-744C-94CD-3E0E9DDF9EC5}" destId="{8A462EE3-6E73-6349-9BF2-3544F0FEB394}" srcOrd="5" destOrd="0" presId="urn:microsoft.com/office/officeart/2005/8/layout/orgChart1"/>
    <dgm:cxn modelId="{46A0086D-3BAC-6446-9F3C-770EE3103EF6}" type="presParOf" srcId="{8A462EE3-6E73-6349-9BF2-3544F0FEB394}" destId="{2D8619F2-5F36-3443-976E-CDF06D44DF8D}" srcOrd="0" destOrd="0" presId="urn:microsoft.com/office/officeart/2005/8/layout/orgChart1"/>
    <dgm:cxn modelId="{64C75BE9-E2C5-9343-8147-6D98FA52F8A0}" type="presParOf" srcId="{2D8619F2-5F36-3443-976E-CDF06D44DF8D}" destId="{EF573DB0-AB0D-9747-839D-F6D128ABD8B2}" srcOrd="0" destOrd="0" presId="urn:microsoft.com/office/officeart/2005/8/layout/orgChart1"/>
    <dgm:cxn modelId="{582D6EB8-517C-EA49-875A-95A1AB9E035D}" type="presParOf" srcId="{2D8619F2-5F36-3443-976E-CDF06D44DF8D}" destId="{8A81D81D-AD91-EF4F-B8F1-1521B1A6A46D}" srcOrd="1" destOrd="0" presId="urn:microsoft.com/office/officeart/2005/8/layout/orgChart1"/>
    <dgm:cxn modelId="{ACE1F8BB-B8FB-D541-8209-9DD7D01B60F7}" type="presParOf" srcId="{8A462EE3-6E73-6349-9BF2-3544F0FEB394}" destId="{A0F4A05C-A1C7-5442-A0BE-EDE1F2EAEC5F}" srcOrd="1" destOrd="0" presId="urn:microsoft.com/office/officeart/2005/8/layout/orgChart1"/>
    <dgm:cxn modelId="{CF65BB5B-4EFC-8640-BD32-61E2E7EFEF61}" type="presParOf" srcId="{8A462EE3-6E73-6349-9BF2-3544F0FEB394}" destId="{AF0924A8-2A19-2440-B4D2-CA8AE1B8B9AA}" srcOrd="2" destOrd="0" presId="urn:microsoft.com/office/officeart/2005/8/layout/orgChart1"/>
    <dgm:cxn modelId="{C103CF58-EB23-5B44-B108-67EA41566F79}" type="presParOf" srcId="{D80D50F5-CFC9-744C-94CD-3E0E9DDF9EC5}" destId="{C95DA3F0-F07D-6B47-AF03-AFE43FBF92C0}" srcOrd="6" destOrd="0" presId="urn:microsoft.com/office/officeart/2005/8/layout/orgChart1"/>
    <dgm:cxn modelId="{86B17336-1134-A245-9B1A-55EACDCCD2FF}" type="presParOf" srcId="{D80D50F5-CFC9-744C-94CD-3E0E9DDF9EC5}" destId="{85FB0CC6-D9C2-1845-9466-EF5726E339E0}" srcOrd="7" destOrd="0" presId="urn:microsoft.com/office/officeart/2005/8/layout/orgChart1"/>
    <dgm:cxn modelId="{F8578A68-9BD4-2F47-9374-02917EBF9967}" type="presParOf" srcId="{85FB0CC6-D9C2-1845-9466-EF5726E339E0}" destId="{B314D9FB-2B0F-7946-95CB-E86A6C6BE18D}" srcOrd="0" destOrd="0" presId="urn:microsoft.com/office/officeart/2005/8/layout/orgChart1"/>
    <dgm:cxn modelId="{C045DD0A-BDD2-7E40-AB0D-148A20BB8238}" type="presParOf" srcId="{B314D9FB-2B0F-7946-95CB-E86A6C6BE18D}" destId="{16A808EA-7EB3-C646-A426-53DC66CDAA58}" srcOrd="0" destOrd="0" presId="urn:microsoft.com/office/officeart/2005/8/layout/orgChart1"/>
    <dgm:cxn modelId="{610486EA-CE1B-4041-9ACF-671B3013FA0D}" type="presParOf" srcId="{B314D9FB-2B0F-7946-95CB-E86A6C6BE18D}" destId="{7BE8FD19-F5F0-C243-82C1-B135D3396677}" srcOrd="1" destOrd="0" presId="urn:microsoft.com/office/officeart/2005/8/layout/orgChart1"/>
    <dgm:cxn modelId="{944E7C84-2CF2-984E-9E6C-FDEE829D2D94}" type="presParOf" srcId="{85FB0CC6-D9C2-1845-9466-EF5726E339E0}" destId="{6307505F-CE97-CC42-BC84-69FD596D0638}" srcOrd="1" destOrd="0" presId="urn:microsoft.com/office/officeart/2005/8/layout/orgChart1"/>
    <dgm:cxn modelId="{8F050052-CF4B-864C-A688-E4AC0B2BCFF6}" type="presParOf" srcId="{85FB0CC6-D9C2-1845-9466-EF5726E339E0}" destId="{B9A00321-BF48-D04A-840A-8A3394218769}" srcOrd="2" destOrd="0" presId="urn:microsoft.com/office/officeart/2005/8/layout/orgChart1"/>
    <dgm:cxn modelId="{1A1D569D-D9F8-3541-A512-BD3508630C9C}" type="presParOf" srcId="{D80D50F5-CFC9-744C-94CD-3E0E9DDF9EC5}" destId="{7940D2E3-3879-6E4E-986E-1551B3B45517}" srcOrd="8" destOrd="0" presId="urn:microsoft.com/office/officeart/2005/8/layout/orgChart1"/>
    <dgm:cxn modelId="{859702E8-6C29-9F47-A239-7C1ED8F85EA7}" type="presParOf" srcId="{D80D50F5-CFC9-744C-94CD-3E0E9DDF9EC5}" destId="{AFC707CF-AC3B-FA4C-A05B-3B712E230009}" srcOrd="9" destOrd="0" presId="urn:microsoft.com/office/officeart/2005/8/layout/orgChart1"/>
    <dgm:cxn modelId="{D8E39E36-F372-8F44-8ED5-C83E37C884B2}" type="presParOf" srcId="{AFC707CF-AC3B-FA4C-A05B-3B712E230009}" destId="{29262A04-E190-0D46-B280-7B07B4BB2810}" srcOrd="0" destOrd="0" presId="urn:microsoft.com/office/officeart/2005/8/layout/orgChart1"/>
    <dgm:cxn modelId="{4FABDEBD-9646-9845-B82B-10F8023C1C04}" type="presParOf" srcId="{29262A04-E190-0D46-B280-7B07B4BB2810}" destId="{5A866163-E2BD-6441-97DB-CA3FB0E289BA}" srcOrd="0" destOrd="0" presId="urn:microsoft.com/office/officeart/2005/8/layout/orgChart1"/>
    <dgm:cxn modelId="{62AECC8D-7727-FC4B-AD3E-B64D96D1C668}" type="presParOf" srcId="{29262A04-E190-0D46-B280-7B07B4BB2810}" destId="{1ADF2710-5440-544E-B72A-5EA598548EEE}" srcOrd="1" destOrd="0" presId="urn:microsoft.com/office/officeart/2005/8/layout/orgChart1"/>
    <dgm:cxn modelId="{A69E7BAB-ECA0-2545-9D36-16E527C78C56}" type="presParOf" srcId="{AFC707CF-AC3B-FA4C-A05B-3B712E230009}" destId="{4CC86D0D-7497-BA4B-95BF-4E48629E839D}" srcOrd="1" destOrd="0" presId="urn:microsoft.com/office/officeart/2005/8/layout/orgChart1"/>
    <dgm:cxn modelId="{CD4DD3E1-9925-E74B-8BA7-3CD575505821}" type="presParOf" srcId="{AFC707CF-AC3B-FA4C-A05B-3B712E230009}" destId="{A7BBF5EE-9DE6-2942-AD30-0DBD710A5D92}" srcOrd="2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FCDE7AD2-9FB8-B24D-A025-57EA0B5440B2}">
      <dgm:prSet phldrT="[Tekst]"/>
      <dgm:spPr/>
      <dgm:t>
        <a:bodyPr/>
        <a:lstStyle/>
        <a:p>
          <a:r>
            <a:rPr lang="nl-NL" dirty="0"/>
            <a:t>Orthopedie</a:t>
          </a:r>
        </a:p>
      </dgm:t>
    </dgm:pt>
    <dgm:pt modelId="{5F295BE2-C239-9546-AA8C-6DEC0083600E}" type="parTrans" cxnId="{F1959E5D-6ED6-D44E-AC01-A18090AE6F18}">
      <dgm:prSet/>
      <dgm:spPr/>
      <dgm:t>
        <a:bodyPr/>
        <a:lstStyle/>
        <a:p>
          <a:endParaRPr lang="nl-NL"/>
        </a:p>
      </dgm:t>
    </dgm:pt>
    <dgm:pt modelId="{F3A0DA79-DA53-DE43-9375-1E773AFEB61F}" type="sibTrans" cxnId="{F1959E5D-6ED6-D44E-AC01-A18090AE6F18}">
      <dgm:prSet/>
      <dgm:spPr/>
      <dgm:t>
        <a:bodyPr/>
        <a:lstStyle/>
        <a:p>
          <a:endParaRPr lang="nl-NL"/>
        </a:p>
      </dgm:t>
    </dgm:pt>
    <dgm:pt modelId="{96518FC6-748A-D74A-9852-6FF6202F1DF9}">
      <dgm:prSet phldrT="[Tekst]"/>
      <dgm:spPr/>
      <dgm:t>
        <a:bodyPr/>
        <a:lstStyle/>
        <a:p>
          <a:r>
            <a:rPr lang="nl-NL" dirty="0"/>
            <a:t>Geriatrie</a:t>
          </a:r>
        </a:p>
      </dgm:t>
    </dgm:pt>
    <dgm:pt modelId="{8C20EF2E-F1D5-1E44-B8ED-3B0184157FE6}" type="parTrans" cxnId="{5633D623-F4AA-0343-87B9-7A70D8E4B895}">
      <dgm:prSet/>
      <dgm:spPr/>
      <dgm:t>
        <a:bodyPr/>
        <a:lstStyle/>
        <a:p>
          <a:endParaRPr lang="nl-NL"/>
        </a:p>
      </dgm:t>
    </dgm:pt>
    <dgm:pt modelId="{9F18FA63-2F76-E041-B5CB-70796F308492}" type="sibTrans" cxnId="{5633D623-F4AA-0343-87B9-7A70D8E4B895}">
      <dgm:prSet/>
      <dgm:spPr/>
      <dgm:t>
        <a:bodyPr/>
        <a:lstStyle/>
        <a:p>
          <a:endParaRPr lang="nl-NL"/>
        </a:p>
      </dgm:t>
    </dgm:pt>
    <dgm:pt modelId="{A867DD49-1877-FC41-8D9F-8759E9BD4480}">
      <dgm:prSet phldrT="[Tekst]"/>
      <dgm:spPr/>
      <dgm:t>
        <a:bodyPr/>
        <a:lstStyle/>
        <a:p>
          <a:r>
            <a:rPr lang="nl-NL" dirty="0"/>
            <a:t>Intensieve zorgen</a:t>
          </a:r>
        </a:p>
      </dgm:t>
    </dgm:pt>
    <dgm:pt modelId="{F3748A16-399A-B742-8585-75AEB9BC588C}" type="parTrans" cxnId="{F15D15B1-785A-7D4C-B675-89885BC4994E}">
      <dgm:prSet/>
      <dgm:spPr/>
      <dgm:t>
        <a:bodyPr/>
        <a:lstStyle/>
        <a:p>
          <a:endParaRPr lang="nl-NL"/>
        </a:p>
      </dgm:t>
    </dgm:pt>
    <dgm:pt modelId="{4651C0B8-6081-5245-9572-AD29BDA0399A}" type="sibTrans" cxnId="{F15D15B1-785A-7D4C-B675-89885BC4994E}">
      <dgm:prSet/>
      <dgm:spPr/>
      <dgm:t>
        <a:bodyPr/>
        <a:lstStyle/>
        <a:p>
          <a:endParaRPr lang="nl-NL"/>
        </a:p>
      </dgm:t>
    </dgm:pt>
    <dgm:pt modelId="{BE2D4C0D-18F6-874F-9806-80A0B3C10003}">
      <dgm:prSet phldrT="[Tekst]"/>
      <dgm:spPr/>
      <dgm:t>
        <a:bodyPr/>
        <a:lstStyle/>
        <a:p>
          <a:r>
            <a:rPr lang="nl-NL" dirty="0"/>
            <a:t>Klinisch labo</a:t>
          </a:r>
        </a:p>
      </dgm:t>
    </dgm:pt>
    <dgm:pt modelId="{27E2131B-0A77-BD43-A260-A10698E75EC9}" type="parTrans" cxnId="{6209264F-7AFC-974D-AC75-41ADCDCEBAB7}">
      <dgm:prSet/>
      <dgm:spPr/>
      <dgm:t>
        <a:bodyPr/>
        <a:lstStyle/>
        <a:p>
          <a:endParaRPr lang="nl-NL"/>
        </a:p>
      </dgm:t>
    </dgm:pt>
    <dgm:pt modelId="{CBC4DDB8-7499-204C-AA64-41733DC3B61F}" type="sibTrans" cxnId="{6209264F-7AFC-974D-AC75-41ADCDCEBAB7}">
      <dgm:prSet/>
      <dgm:spPr/>
      <dgm:t>
        <a:bodyPr/>
        <a:lstStyle/>
        <a:p>
          <a:endParaRPr lang="nl-NL"/>
        </a:p>
      </dgm:t>
    </dgm:pt>
    <dgm:pt modelId="{0B61B488-F0BA-3A49-8694-14C5D951EE97}">
      <dgm:prSet phldrT="[Tekst]"/>
      <dgm:spPr/>
      <dgm:t>
        <a:bodyPr/>
        <a:lstStyle/>
        <a:p>
          <a:r>
            <a:rPr lang="nl-NL" dirty="0"/>
            <a:t>Materniteit</a:t>
          </a:r>
        </a:p>
      </dgm:t>
    </dgm:pt>
    <dgm:pt modelId="{7CD3E2DF-7A3F-834C-995C-A8DFB990A2FA}" type="parTrans" cxnId="{3D8A0355-1B49-6D48-91E5-4C3FBD1D9C72}">
      <dgm:prSet/>
      <dgm:spPr/>
      <dgm:t>
        <a:bodyPr/>
        <a:lstStyle/>
        <a:p>
          <a:endParaRPr lang="nl-NL"/>
        </a:p>
      </dgm:t>
    </dgm:pt>
    <dgm:pt modelId="{15B492AE-D23D-6D40-B991-73A96569DDDC}" type="sibTrans" cxnId="{3D8A0355-1B49-6D48-91E5-4C3FBD1D9C72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BFD8B91E-097F-4B4E-8362-000F4EE2BF7E}" type="pres">
      <dgm:prSet presAssocID="{5F295BE2-C239-9546-AA8C-6DEC0083600E}" presName="Name37" presStyleLbl="parChTrans1D3" presStyleIdx="0" presStyleCnt="5"/>
      <dgm:spPr/>
    </dgm:pt>
    <dgm:pt modelId="{0D5695CD-904C-F643-9A8F-FF37AEF2429F}" type="pres">
      <dgm:prSet presAssocID="{FCDE7AD2-9FB8-B24D-A025-57EA0B5440B2}" presName="hierRoot2" presStyleCnt="0">
        <dgm:presLayoutVars>
          <dgm:hierBranch val="init"/>
        </dgm:presLayoutVars>
      </dgm:prSet>
      <dgm:spPr/>
    </dgm:pt>
    <dgm:pt modelId="{6D0E5E8D-0EF5-8C4D-9386-84345C284637}" type="pres">
      <dgm:prSet presAssocID="{FCDE7AD2-9FB8-B24D-A025-57EA0B5440B2}" presName="rootComposite" presStyleCnt="0"/>
      <dgm:spPr/>
    </dgm:pt>
    <dgm:pt modelId="{15DBA848-B1C9-CD47-95B5-495BB089ACA5}" type="pres">
      <dgm:prSet presAssocID="{FCDE7AD2-9FB8-B24D-A025-57EA0B5440B2}" presName="rootText" presStyleLbl="node3" presStyleIdx="0" presStyleCnt="5">
        <dgm:presLayoutVars>
          <dgm:chPref val="3"/>
        </dgm:presLayoutVars>
      </dgm:prSet>
      <dgm:spPr/>
    </dgm:pt>
    <dgm:pt modelId="{2F01D6C7-97BC-D64F-81BA-5C8F2380203B}" type="pres">
      <dgm:prSet presAssocID="{FCDE7AD2-9FB8-B24D-A025-57EA0B5440B2}" presName="rootConnector" presStyleLbl="node3" presStyleIdx="0" presStyleCnt="5"/>
      <dgm:spPr/>
    </dgm:pt>
    <dgm:pt modelId="{6B523078-B9E9-0C4C-BA5C-FC38C12439B0}" type="pres">
      <dgm:prSet presAssocID="{FCDE7AD2-9FB8-B24D-A025-57EA0B5440B2}" presName="hierChild4" presStyleCnt="0"/>
      <dgm:spPr/>
    </dgm:pt>
    <dgm:pt modelId="{13130DF6-A655-A947-B144-101D5CF66D67}" type="pres">
      <dgm:prSet presAssocID="{FCDE7AD2-9FB8-B24D-A025-57EA0B5440B2}" presName="hierChild5" presStyleCnt="0"/>
      <dgm:spPr/>
    </dgm:pt>
    <dgm:pt modelId="{F88D63C8-1615-9341-B3DE-9C7639E52471}" type="pres">
      <dgm:prSet presAssocID="{8C20EF2E-F1D5-1E44-B8ED-3B0184157FE6}" presName="Name37" presStyleLbl="parChTrans1D3" presStyleIdx="1" presStyleCnt="5"/>
      <dgm:spPr/>
    </dgm:pt>
    <dgm:pt modelId="{67C0079C-F325-5741-948C-050266E78879}" type="pres">
      <dgm:prSet presAssocID="{96518FC6-748A-D74A-9852-6FF6202F1DF9}" presName="hierRoot2" presStyleCnt="0">
        <dgm:presLayoutVars>
          <dgm:hierBranch val="init"/>
        </dgm:presLayoutVars>
      </dgm:prSet>
      <dgm:spPr/>
    </dgm:pt>
    <dgm:pt modelId="{BE082EF5-94AF-354E-9598-57D38FE2870A}" type="pres">
      <dgm:prSet presAssocID="{96518FC6-748A-D74A-9852-6FF6202F1DF9}" presName="rootComposite" presStyleCnt="0"/>
      <dgm:spPr/>
    </dgm:pt>
    <dgm:pt modelId="{694B5027-9C84-F441-8322-3EE1F1464413}" type="pres">
      <dgm:prSet presAssocID="{96518FC6-748A-D74A-9852-6FF6202F1DF9}" presName="rootText" presStyleLbl="node3" presStyleIdx="1" presStyleCnt="5">
        <dgm:presLayoutVars>
          <dgm:chPref val="3"/>
        </dgm:presLayoutVars>
      </dgm:prSet>
      <dgm:spPr/>
    </dgm:pt>
    <dgm:pt modelId="{78F32C6A-016A-1B49-99BA-5C338E4A9072}" type="pres">
      <dgm:prSet presAssocID="{96518FC6-748A-D74A-9852-6FF6202F1DF9}" presName="rootConnector" presStyleLbl="node3" presStyleIdx="1" presStyleCnt="5"/>
      <dgm:spPr/>
    </dgm:pt>
    <dgm:pt modelId="{F4238CB5-E9E0-D34F-A4ED-DBF628691F98}" type="pres">
      <dgm:prSet presAssocID="{96518FC6-748A-D74A-9852-6FF6202F1DF9}" presName="hierChild4" presStyleCnt="0"/>
      <dgm:spPr/>
    </dgm:pt>
    <dgm:pt modelId="{2705908C-BBA2-734D-BADE-68DFA1E1D1FB}" type="pres">
      <dgm:prSet presAssocID="{96518FC6-748A-D74A-9852-6FF6202F1DF9}" presName="hierChild5" presStyleCnt="0"/>
      <dgm:spPr/>
    </dgm:pt>
    <dgm:pt modelId="{95C616B0-A6F4-0F4B-A3FE-C8286DF4B051}" type="pres">
      <dgm:prSet presAssocID="{F3748A16-399A-B742-8585-75AEB9BC588C}" presName="Name37" presStyleLbl="parChTrans1D3" presStyleIdx="2" presStyleCnt="5"/>
      <dgm:spPr/>
    </dgm:pt>
    <dgm:pt modelId="{8A462EE3-6E73-6349-9BF2-3544F0FEB394}" type="pres">
      <dgm:prSet presAssocID="{A867DD49-1877-FC41-8D9F-8759E9BD4480}" presName="hierRoot2" presStyleCnt="0">
        <dgm:presLayoutVars>
          <dgm:hierBranch val="init"/>
        </dgm:presLayoutVars>
      </dgm:prSet>
      <dgm:spPr/>
    </dgm:pt>
    <dgm:pt modelId="{2D8619F2-5F36-3443-976E-CDF06D44DF8D}" type="pres">
      <dgm:prSet presAssocID="{A867DD49-1877-FC41-8D9F-8759E9BD4480}" presName="rootComposite" presStyleCnt="0"/>
      <dgm:spPr/>
    </dgm:pt>
    <dgm:pt modelId="{EF573DB0-AB0D-9747-839D-F6D128ABD8B2}" type="pres">
      <dgm:prSet presAssocID="{A867DD49-1877-FC41-8D9F-8759E9BD4480}" presName="rootText" presStyleLbl="node3" presStyleIdx="2" presStyleCnt="5">
        <dgm:presLayoutVars>
          <dgm:chPref val="3"/>
        </dgm:presLayoutVars>
      </dgm:prSet>
      <dgm:spPr/>
    </dgm:pt>
    <dgm:pt modelId="{8A81D81D-AD91-EF4F-B8F1-1521B1A6A46D}" type="pres">
      <dgm:prSet presAssocID="{A867DD49-1877-FC41-8D9F-8759E9BD4480}" presName="rootConnector" presStyleLbl="node3" presStyleIdx="2" presStyleCnt="5"/>
      <dgm:spPr/>
    </dgm:pt>
    <dgm:pt modelId="{A0F4A05C-A1C7-5442-A0BE-EDE1F2EAEC5F}" type="pres">
      <dgm:prSet presAssocID="{A867DD49-1877-FC41-8D9F-8759E9BD4480}" presName="hierChild4" presStyleCnt="0"/>
      <dgm:spPr/>
    </dgm:pt>
    <dgm:pt modelId="{AF0924A8-2A19-2440-B4D2-CA8AE1B8B9AA}" type="pres">
      <dgm:prSet presAssocID="{A867DD49-1877-FC41-8D9F-8759E9BD4480}" presName="hierChild5" presStyleCnt="0"/>
      <dgm:spPr/>
    </dgm:pt>
    <dgm:pt modelId="{C95DA3F0-F07D-6B47-AF03-AFE43FBF92C0}" type="pres">
      <dgm:prSet presAssocID="{27E2131B-0A77-BD43-A260-A10698E75EC9}" presName="Name37" presStyleLbl="parChTrans1D3" presStyleIdx="3" presStyleCnt="5"/>
      <dgm:spPr/>
    </dgm:pt>
    <dgm:pt modelId="{85FB0CC6-D9C2-1845-9466-EF5726E339E0}" type="pres">
      <dgm:prSet presAssocID="{BE2D4C0D-18F6-874F-9806-80A0B3C10003}" presName="hierRoot2" presStyleCnt="0">
        <dgm:presLayoutVars>
          <dgm:hierBranch val="init"/>
        </dgm:presLayoutVars>
      </dgm:prSet>
      <dgm:spPr/>
    </dgm:pt>
    <dgm:pt modelId="{B314D9FB-2B0F-7946-95CB-E86A6C6BE18D}" type="pres">
      <dgm:prSet presAssocID="{BE2D4C0D-18F6-874F-9806-80A0B3C10003}" presName="rootComposite" presStyleCnt="0"/>
      <dgm:spPr/>
    </dgm:pt>
    <dgm:pt modelId="{16A808EA-7EB3-C646-A426-53DC66CDAA58}" type="pres">
      <dgm:prSet presAssocID="{BE2D4C0D-18F6-874F-9806-80A0B3C10003}" presName="rootText" presStyleLbl="node3" presStyleIdx="3" presStyleCnt="5">
        <dgm:presLayoutVars>
          <dgm:chPref val="3"/>
        </dgm:presLayoutVars>
      </dgm:prSet>
      <dgm:spPr/>
    </dgm:pt>
    <dgm:pt modelId="{7BE8FD19-F5F0-C243-82C1-B135D3396677}" type="pres">
      <dgm:prSet presAssocID="{BE2D4C0D-18F6-874F-9806-80A0B3C10003}" presName="rootConnector" presStyleLbl="node3" presStyleIdx="3" presStyleCnt="5"/>
      <dgm:spPr/>
    </dgm:pt>
    <dgm:pt modelId="{6307505F-CE97-CC42-BC84-69FD596D0638}" type="pres">
      <dgm:prSet presAssocID="{BE2D4C0D-18F6-874F-9806-80A0B3C10003}" presName="hierChild4" presStyleCnt="0"/>
      <dgm:spPr/>
    </dgm:pt>
    <dgm:pt modelId="{B9A00321-BF48-D04A-840A-8A3394218769}" type="pres">
      <dgm:prSet presAssocID="{BE2D4C0D-18F6-874F-9806-80A0B3C10003}" presName="hierChild5" presStyleCnt="0"/>
      <dgm:spPr/>
    </dgm:pt>
    <dgm:pt modelId="{7940D2E3-3879-6E4E-986E-1551B3B45517}" type="pres">
      <dgm:prSet presAssocID="{7CD3E2DF-7A3F-834C-995C-A8DFB990A2FA}" presName="Name37" presStyleLbl="parChTrans1D3" presStyleIdx="4" presStyleCnt="5"/>
      <dgm:spPr/>
    </dgm:pt>
    <dgm:pt modelId="{AFC707CF-AC3B-FA4C-A05B-3B712E230009}" type="pres">
      <dgm:prSet presAssocID="{0B61B488-F0BA-3A49-8694-14C5D951EE97}" presName="hierRoot2" presStyleCnt="0">
        <dgm:presLayoutVars>
          <dgm:hierBranch val="init"/>
        </dgm:presLayoutVars>
      </dgm:prSet>
      <dgm:spPr/>
    </dgm:pt>
    <dgm:pt modelId="{29262A04-E190-0D46-B280-7B07B4BB2810}" type="pres">
      <dgm:prSet presAssocID="{0B61B488-F0BA-3A49-8694-14C5D951EE97}" presName="rootComposite" presStyleCnt="0"/>
      <dgm:spPr/>
    </dgm:pt>
    <dgm:pt modelId="{5A866163-E2BD-6441-97DB-CA3FB0E289BA}" type="pres">
      <dgm:prSet presAssocID="{0B61B488-F0BA-3A49-8694-14C5D951EE97}" presName="rootText" presStyleLbl="node3" presStyleIdx="4" presStyleCnt="5">
        <dgm:presLayoutVars>
          <dgm:chPref val="3"/>
        </dgm:presLayoutVars>
      </dgm:prSet>
      <dgm:spPr/>
    </dgm:pt>
    <dgm:pt modelId="{1ADF2710-5440-544E-B72A-5EA598548EEE}" type="pres">
      <dgm:prSet presAssocID="{0B61B488-F0BA-3A49-8694-14C5D951EE97}" presName="rootConnector" presStyleLbl="node3" presStyleIdx="4" presStyleCnt="5"/>
      <dgm:spPr/>
    </dgm:pt>
    <dgm:pt modelId="{4CC86D0D-7497-BA4B-95BF-4E48629E839D}" type="pres">
      <dgm:prSet presAssocID="{0B61B488-F0BA-3A49-8694-14C5D951EE97}" presName="hierChild4" presStyleCnt="0"/>
      <dgm:spPr/>
    </dgm:pt>
    <dgm:pt modelId="{A7BBF5EE-9DE6-2942-AD30-0DBD710A5D92}" type="pres">
      <dgm:prSet presAssocID="{0B61B488-F0BA-3A49-8694-14C5D951EE97}" presName="hierChild5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38035715-1856-4141-A7E0-2EE608E27460}" type="presOf" srcId="{FCDE7AD2-9FB8-B24D-A025-57EA0B5440B2}" destId="{2F01D6C7-97BC-D64F-81BA-5C8F2380203B}" srcOrd="1" destOrd="0" presId="urn:microsoft.com/office/officeart/2005/8/layout/orgChart1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5633D623-F4AA-0343-87B9-7A70D8E4B895}" srcId="{790CE47D-95D8-0048-9592-57D648553E91}" destId="{96518FC6-748A-D74A-9852-6FF6202F1DF9}" srcOrd="1" destOrd="0" parTransId="{8C20EF2E-F1D5-1E44-B8ED-3B0184157FE6}" sibTransId="{9F18FA63-2F76-E041-B5CB-70796F308492}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DDDF733E-9315-1549-A52E-B61C11B5376C}" type="presOf" srcId="{8C20EF2E-F1D5-1E44-B8ED-3B0184157FE6}" destId="{F88D63C8-1615-9341-B3DE-9C7639E52471}" srcOrd="0" destOrd="0" presId="urn:microsoft.com/office/officeart/2005/8/layout/orgChart1"/>
    <dgm:cxn modelId="{9B510A5B-A3B2-3540-8C46-F30D997C8731}" type="presOf" srcId="{BE2D4C0D-18F6-874F-9806-80A0B3C10003}" destId="{16A808EA-7EB3-C646-A426-53DC66CDAA58}" srcOrd="0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F1959E5D-6ED6-D44E-AC01-A18090AE6F18}" srcId="{790CE47D-95D8-0048-9592-57D648553E91}" destId="{FCDE7AD2-9FB8-B24D-A025-57EA0B5440B2}" srcOrd="0" destOrd="0" parTransId="{5F295BE2-C239-9546-AA8C-6DEC0083600E}" sibTransId="{F3A0DA79-DA53-DE43-9375-1E773AFEB61F}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3AC25C6D-0F08-B045-A0E1-0405278EA548}" type="presOf" srcId="{F3748A16-399A-B742-8585-75AEB9BC588C}" destId="{95C616B0-A6F4-0F4B-A3FE-C8286DF4B051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6209264F-7AFC-974D-AC75-41ADCDCEBAB7}" srcId="{790CE47D-95D8-0048-9592-57D648553E91}" destId="{BE2D4C0D-18F6-874F-9806-80A0B3C10003}" srcOrd="3" destOrd="0" parTransId="{27E2131B-0A77-BD43-A260-A10698E75EC9}" sibTransId="{CBC4DDB8-7499-204C-AA64-41733DC3B61F}"/>
    <dgm:cxn modelId="{B37A0270-49CA-6244-939E-B57EB3ACA738}" type="presOf" srcId="{0B61B488-F0BA-3A49-8694-14C5D951EE97}" destId="{1ADF2710-5440-544E-B72A-5EA598548EEE}" srcOrd="1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3D8A0355-1B49-6D48-91E5-4C3FBD1D9C72}" srcId="{790CE47D-95D8-0048-9592-57D648553E91}" destId="{0B61B488-F0BA-3A49-8694-14C5D951EE97}" srcOrd="4" destOrd="0" parTransId="{7CD3E2DF-7A3F-834C-995C-A8DFB990A2FA}" sibTransId="{15B492AE-D23D-6D40-B991-73A96569DDDC}"/>
    <dgm:cxn modelId="{E980E178-00F8-7540-9B4B-34D174DC1E1D}" type="presOf" srcId="{27E2131B-0A77-BD43-A260-A10698E75EC9}" destId="{C95DA3F0-F07D-6B47-AF03-AFE43FBF92C0}" srcOrd="0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0882B484-751B-A64C-B509-9D9A5A0BF9DE}" type="presOf" srcId="{A867DD49-1877-FC41-8D9F-8759E9BD4480}" destId="{EF573DB0-AB0D-9747-839D-F6D128ABD8B2}" srcOrd="0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4F65BF91-429F-7A40-B94A-F1A722336771}" type="presOf" srcId="{96518FC6-748A-D74A-9852-6FF6202F1DF9}" destId="{694B5027-9C84-F441-8322-3EE1F1464413}" srcOrd="0" destOrd="0" presId="urn:microsoft.com/office/officeart/2005/8/layout/orgChart1"/>
    <dgm:cxn modelId="{FBE1F19B-08E3-244D-819D-316FA3B1380A}" type="presOf" srcId="{0B61B488-F0BA-3A49-8694-14C5D951EE97}" destId="{5A866163-E2BD-6441-97DB-CA3FB0E289BA}" srcOrd="0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F15D15B1-785A-7D4C-B675-89885BC4994E}" srcId="{790CE47D-95D8-0048-9592-57D648553E91}" destId="{A867DD49-1877-FC41-8D9F-8759E9BD4480}" srcOrd="2" destOrd="0" parTransId="{F3748A16-399A-B742-8585-75AEB9BC588C}" sibTransId="{4651C0B8-6081-5245-9572-AD29BDA0399A}"/>
    <dgm:cxn modelId="{FE998EB4-7D59-E143-AA9C-D40DA6BACFAF}" type="presOf" srcId="{96518FC6-748A-D74A-9852-6FF6202F1DF9}" destId="{78F32C6A-016A-1B49-99BA-5C338E4A9072}" srcOrd="1" destOrd="0" presId="urn:microsoft.com/office/officeart/2005/8/layout/orgChart1"/>
    <dgm:cxn modelId="{D7AB46B9-1995-BC4B-B411-49131C57F810}" type="presOf" srcId="{5F295BE2-C239-9546-AA8C-6DEC0083600E}" destId="{BFD8B91E-097F-4B4E-8362-000F4EE2BF7E}" srcOrd="0" destOrd="0" presId="urn:microsoft.com/office/officeart/2005/8/layout/orgChart1"/>
    <dgm:cxn modelId="{157DADB9-79BB-7143-9C06-8544C5676D73}" type="presOf" srcId="{FCDE7AD2-9FB8-B24D-A025-57EA0B5440B2}" destId="{15DBA848-B1C9-CD47-95B5-495BB089ACA5}" srcOrd="0" destOrd="0" presId="urn:microsoft.com/office/officeart/2005/8/layout/orgChart1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989A52D6-AFFA-3440-8602-80293191EDB9}" type="presOf" srcId="{A867DD49-1877-FC41-8D9F-8759E9BD4480}" destId="{8A81D81D-AD91-EF4F-B8F1-1521B1A6A46D}" srcOrd="1" destOrd="0" presId="urn:microsoft.com/office/officeart/2005/8/layout/orgChart1"/>
    <dgm:cxn modelId="{FD8187D9-4375-5943-A40C-789032B92396}" type="presOf" srcId="{BE2D4C0D-18F6-874F-9806-80A0B3C10003}" destId="{7BE8FD19-F5F0-C243-82C1-B135D3396677}" srcOrd="1" destOrd="0" presId="urn:microsoft.com/office/officeart/2005/8/layout/orgChart1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BB3EBFFA-810A-BD4E-967B-A888A61FFF45}" type="presOf" srcId="{7CD3E2DF-7A3F-834C-995C-A8DFB990A2FA}" destId="{7940D2E3-3879-6E4E-986E-1551B3B45517}" srcOrd="0" destOrd="0" presId="urn:microsoft.com/office/officeart/2005/8/layout/orgChart1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F21AC401-9737-494D-AD92-47BEC830C4B3}" type="presParOf" srcId="{D80D50F5-CFC9-744C-94CD-3E0E9DDF9EC5}" destId="{BFD8B91E-097F-4B4E-8362-000F4EE2BF7E}" srcOrd="0" destOrd="0" presId="urn:microsoft.com/office/officeart/2005/8/layout/orgChart1"/>
    <dgm:cxn modelId="{0B16482C-EB69-DF42-83AA-B304B3C3AAA3}" type="presParOf" srcId="{D80D50F5-CFC9-744C-94CD-3E0E9DDF9EC5}" destId="{0D5695CD-904C-F643-9A8F-FF37AEF2429F}" srcOrd="1" destOrd="0" presId="urn:microsoft.com/office/officeart/2005/8/layout/orgChart1"/>
    <dgm:cxn modelId="{CA4CF914-A9FF-4B42-BCA8-768FA607FB70}" type="presParOf" srcId="{0D5695CD-904C-F643-9A8F-FF37AEF2429F}" destId="{6D0E5E8D-0EF5-8C4D-9386-84345C284637}" srcOrd="0" destOrd="0" presId="urn:microsoft.com/office/officeart/2005/8/layout/orgChart1"/>
    <dgm:cxn modelId="{F4953C9A-64E1-184B-B4BB-1E3722F7605C}" type="presParOf" srcId="{6D0E5E8D-0EF5-8C4D-9386-84345C284637}" destId="{15DBA848-B1C9-CD47-95B5-495BB089ACA5}" srcOrd="0" destOrd="0" presId="urn:microsoft.com/office/officeart/2005/8/layout/orgChart1"/>
    <dgm:cxn modelId="{DAE7CFA8-288B-DD42-9065-4B962A25972A}" type="presParOf" srcId="{6D0E5E8D-0EF5-8C4D-9386-84345C284637}" destId="{2F01D6C7-97BC-D64F-81BA-5C8F2380203B}" srcOrd="1" destOrd="0" presId="urn:microsoft.com/office/officeart/2005/8/layout/orgChart1"/>
    <dgm:cxn modelId="{1852993C-F1FB-EB4E-A042-5C914F0FDD18}" type="presParOf" srcId="{0D5695CD-904C-F643-9A8F-FF37AEF2429F}" destId="{6B523078-B9E9-0C4C-BA5C-FC38C12439B0}" srcOrd="1" destOrd="0" presId="urn:microsoft.com/office/officeart/2005/8/layout/orgChart1"/>
    <dgm:cxn modelId="{2D59556C-2E4E-E944-9CDE-67E707E00F78}" type="presParOf" srcId="{0D5695CD-904C-F643-9A8F-FF37AEF2429F}" destId="{13130DF6-A655-A947-B144-101D5CF66D67}" srcOrd="2" destOrd="0" presId="urn:microsoft.com/office/officeart/2005/8/layout/orgChart1"/>
    <dgm:cxn modelId="{6E2C0B87-7353-5749-BE2D-50089DBA8BBA}" type="presParOf" srcId="{D80D50F5-CFC9-744C-94CD-3E0E9DDF9EC5}" destId="{F88D63C8-1615-9341-B3DE-9C7639E52471}" srcOrd="2" destOrd="0" presId="urn:microsoft.com/office/officeart/2005/8/layout/orgChart1"/>
    <dgm:cxn modelId="{C5295747-0858-C34E-8AFB-5B3862ABEB5C}" type="presParOf" srcId="{D80D50F5-CFC9-744C-94CD-3E0E9DDF9EC5}" destId="{67C0079C-F325-5741-948C-050266E78879}" srcOrd="3" destOrd="0" presId="urn:microsoft.com/office/officeart/2005/8/layout/orgChart1"/>
    <dgm:cxn modelId="{3A52D7FE-AF9A-4F48-80FB-E28C9C3A65A7}" type="presParOf" srcId="{67C0079C-F325-5741-948C-050266E78879}" destId="{BE082EF5-94AF-354E-9598-57D38FE2870A}" srcOrd="0" destOrd="0" presId="urn:microsoft.com/office/officeart/2005/8/layout/orgChart1"/>
    <dgm:cxn modelId="{5D4E0BD5-F1B8-3D4B-ADD5-6E47C6F5DFD7}" type="presParOf" srcId="{BE082EF5-94AF-354E-9598-57D38FE2870A}" destId="{694B5027-9C84-F441-8322-3EE1F1464413}" srcOrd="0" destOrd="0" presId="urn:microsoft.com/office/officeart/2005/8/layout/orgChart1"/>
    <dgm:cxn modelId="{83F80D6D-BA1F-3741-8B55-54071FF0F510}" type="presParOf" srcId="{BE082EF5-94AF-354E-9598-57D38FE2870A}" destId="{78F32C6A-016A-1B49-99BA-5C338E4A9072}" srcOrd="1" destOrd="0" presId="urn:microsoft.com/office/officeart/2005/8/layout/orgChart1"/>
    <dgm:cxn modelId="{2F5BB816-5DAD-2844-9666-5050D4F7E967}" type="presParOf" srcId="{67C0079C-F325-5741-948C-050266E78879}" destId="{F4238CB5-E9E0-D34F-A4ED-DBF628691F98}" srcOrd="1" destOrd="0" presId="urn:microsoft.com/office/officeart/2005/8/layout/orgChart1"/>
    <dgm:cxn modelId="{3967EA7A-4A5E-6148-95B5-4956A8EF632F}" type="presParOf" srcId="{67C0079C-F325-5741-948C-050266E78879}" destId="{2705908C-BBA2-734D-BADE-68DFA1E1D1FB}" srcOrd="2" destOrd="0" presId="urn:microsoft.com/office/officeart/2005/8/layout/orgChart1"/>
    <dgm:cxn modelId="{A8C1002C-CDA9-9E4F-AE3E-742E6D081BA4}" type="presParOf" srcId="{D80D50F5-CFC9-744C-94CD-3E0E9DDF9EC5}" destId="{95C616B0-A6F4-0F4B-A3FE-C8286DF4B051}" srcOrd="4" destOrd="0" presId="urn:microsoft.com/office/officeart/2005/8/layout/orgChart1"/>
    <dgm:cxn modelId="{152C78C9-3384-154C-974B-8537A4261A62}" type="presParOf" srcId="{D80D50F5-CFC9-744C-94CD-3E0E9DDF9EC5}" destId="{8A462EE3-6E73-6349-9BF2-3544F0FEB394}" srcOrd="5" destOrd="0" presId="urn:microsoft.com/office/officeart/2005/8/layout/orgChart1"/>
    <dgm:cxn modelId="{46A0086D-3BAC-6446-9F3C-770EE3103EF6}" type="presParOf" srcId="{8A462EE3-6E73-6349-9BF2-3544F0FEB394}" destId="{2D8619F2-5F36-3443-976E-CDF06D44DF8D}" srcOrd="0" destOrd="0" presId="urn:microsoft.com/office/officeart/2005/8/layout/orgChart1"/>
    <dgm:cxn modelId="{64C75BE9-E2C5-9343-8147-6D98FA52F8A0}" type="presParOf" srcId="{2D8619F2-5F36-3443-976E-CDF06D44DF8D}" destId="{EF573DB0-AB0D-9747-839D-F6D128ABD8B2}" srcOrd="0" destOrd="0" presId="urn:microsoft.com/office/officeart/2005/8/layout/orgChart1"/>
    <dgm:cxn modelId="{582D6EB8-517C-EA49-875A-95A1AB9E035D}" type="presParOf" srcId="{2D8619F2-5F36-3443-976E-CDF06D44DF8D}" destId="{8A81D81D-AD91-EF4F-B8F1-1521B1A6A46D}" srcOrd="1" destOrd="0" presId="urn:microsoft.com/office/officeart/2005/8/layout/orgChart1"/>
    <dgm:cxn modelId="{ACE1F8BB-B8FB-D541-8209-9DD7D01B60F7}" type="presParOf" srcId="{8A462EE3-6E73-6349-9BF2-3544F0FEB394}" destId="{A0F4A05C-A1C7-5442-A0BE-EDE1F2EAEC5F}" srcOrd="1" destOrd="0" presId="urn:microsoft.com/office/officeart/2005/8/layout/orgChart1"/>
    <dgm:cxn modelId="{CF65BB5B-4EFC-8640-BD32-61E2E7EFEF61}" type="presParOf" srcId="{8A462EE3-6E73-6349-9BF2-3544F0FEB394}" destId="{AF0924A8-2A19-2440-B4D2-CA8AE1B8B9AA}" srcOrd="2" destOrd="0" presId="urn:microsoft.com/office/officeart/2005/8/layout/orgChart1"/>
    <dgm:cxn modelId="{C103CF58-EB23-5B44-B108-67EA41566F79}" type="presParOf" srcId="{D80D50F5-CFC9-744C-94CD-3E0E9DDF9EC5}" destId="{C95DA3F0-F07D-6B47-AF03-AFE43FBF92C0}" srcOrd="6" destOrd="0" presId="urn:microsoft.com/office/officeart/2005/8/layout/orgChart1"/>
    <dgm:cxn modelId="{86B17336-1134-A245-9B1A-55EACDCCD2FF}" type="presParOf" srcId="{D80D50F5-CFC9-744C-94CD-3E0E9DDF9EC5}" destId="{85FB0CC6-D9C2-1845-9466-EF5726E339E0}" srcOrd="7" destOrd="0" presId="urn:microsoft.com/office/officeart/2005/8/layout/orgChart1"/>
    <dgm:cxn modelId="{F8578A68-9BD4-2F47-9374-02917EBF9967}" type="presParOf" srcId="{85FB0CC6-D9C2-1845-9466-EF5726E339E0}" destId="{B314D9FB-2B0F-7946-95CB-E86A6C6BE18D}" srcOrd="0" destOrd="0" presId="urn:microsoft.com/office/officeart/2005/8/layout/orgChart1"/>
    <dgm:cxn modelId="{C045DD0A-BDD2-7E40-AB0D-148A20BB8238}" type="presParOf" srcId="{B314D9FB-2B0F-7946-95CB-E86A6C6BE18D}" destId="{16A808EA-7EB3-C646-A426-53DC66CDAA58}" srcOrd="0" destOrd="0" presId="urn:microsoft.com/office/officeart/2005/8/layout/orgChart1"/>
    <dgm:cxn modelId="{610486EA-CE1B-4041-9ACF-671B3013FA0D}" type="presParOf" srcId="{B314D9FB-2B0F-7946-95CB-E86A6C6BE18D}" destId="{7BE8FD19-F5F0-C243-82C1-B135D3396677}" srcOrd="1" destOrd="0" presId="urn:microsoft.com/office/officeart/2005/8/layout/orgChart1"/>
    <dgm:cxn modelId="{944E7C84-2CF2-984E-9E6C-FDEE829D2D94}" type="presParOf" srcId="{85FB0CC6-D9C2-1845-9466-EF5726E339E0}" destId="{6307505F-CE97-CC42-BC84-69FD596D0638}" srcOrd="1" destOrd="0" presId="urn:microsoft.com/office/officeart/2005/8/layout/orgChart1"/>
    <dgm:cxn modelId="{8F050052-CF4B-864C-A688-E4AC0B2BCFF6}" type="presParOf" srcId="{85FB0CC6-D9C2-1845-9466-EF5726E339E0}" destId="{B9A00321-BF48-D04A-840A-8A3394218769}" srcOrd="2" destOrd="0" presId="urn:microsoft.com/office/officeart/2005/8/layout/orgChart1"/>
    <dgm:cxn modelId="{1A1D569D-D9F8-3541-A512-BD3508630C9C}" type="presParOf" srcId="{D80D50F5-CFC9-744C-94CD-3E0E9DDF9EC5}" destId="{7940D2E3-3879-6E4E-986E-1551B3B45517}" srcOrd="8" destOrd="0" presId="urn:microsoft.com/office/officeart/2005/8/layout/orgChart1"/>
    <dgm:cxn modelId="{859702E8-6C29-9F47-A239-7C1ED8F85EA7}" type="presParOf" srcId="{D80D50F5-CFC9-744C-94CD-3E0E9DDF9EC5}" destId="{AFC707CF-AC3B-FA4C-A05B-3B712E230009}" srcOrd="9" destOrd="0" presId="urn:microsoft.com/office/officeart/2005/8/layout/orgChart1"/>
    <dgm:cxn modelId="{D8E39E36-F372-8F44-8ED5-C83E37C884B2}" type="presParOf" srcId="{AFC707CF-AC3B-FA4C-A05B-3B712E230009}" destId="{29262A04-E190-0D46-B280-7B07B4BB2810}" srcOrd="0" destOrd="0" presId="urn:microsoft.com/office/officeart/2005/8/layout/orgChart1"/>
    <dgm:cxn modelId="{4FABDEBD-9646-9845-B82B-10F8023C1C04}" type="presParOf" srcId="{29262A04-E190-0D46-B280-7B07B4BB2810}" destId="{5A866163-E2BD-6441-97DB-CA3FB0E289BA}" srcOrd="0" destOrd="0" presId="urn:microsoft.com/office/officeart/2005/8/layout/orgChart1"/>
    <dgm:cxn modelId="{62AECC8D-7727-FC4B-AD3E-B64D96D1C668}" type="presParOf" srcId="{29262A04-E190-0D46-B280-7B07B4BB2810}" destId="{1ADF2710-5440-544E-B72A-5EA598548EEE}" srcOrd="1" destOrd="0" presId="urn:microsoft.com/office/officeart/2005/8/layout/orgChart1"/>
    <dgm:cxn modelId="{A69E7BAB-ECA0-2545-9D36-16E527C78C56}" type="presParOf" srcId="{AFC707CF-AC3B-FA4C-A05B-3B712E230009}" destId="{4CC86D0D-7497-BA4B-95BF-4E48629E839D}" srcOrd="1" destOrd="0" presId="urn:microsoft.com/office/officeart/2005/8/layout/orgChart1"/>
    <dgm:cxn modelId="{CD4DD3E1-9925-E74B-8BA7-3CD575505821}" type="presParOf" srcId="{AFC707CF-AC3B-FA4C-A05B-3B712E230009}" destId="{A7BBF5EE-9DE6-2942-AD30-0DBD710A5D92}" srcOrd="2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A9B2CD36-AB97-B74E-A6D5-4DE499FF2E51}">
      <dgm:prSet phldrT="[Tekst]"/>
      <dgm:spPr/>
      <dgm:t>
        <a:bodyPr/>
        <a:lstStyle/>
        <a:p>
          <a:r>
            <a:rPr lang="nl-NL" dirty="0"/>
            <a:t>Labo</a:t>
          </a:r>
        </a:p>
      </dgm:t>
    </dgm:pt>
    <dgm:pt modelId="{84C6F99B-1FD3-6140-A74D-CF5DE735E76F}" type="parTrans" cxnId="{7EC8CDF4-6351-3E4C-8A23-94A38E76594A}">
      <dgm:prSet/>
      <dgm:spPr/>
      <dgm:t>
        <a:bodyPr/>
        <a:lstStyle/>
        <a:p>
          <a:endParaRPr lang="nl-NL"/>
        </a:p>
      </dgm:t>
    </dgm:pt>
    <dgm:pt modelId="{35599D5C-571D-3948-9332-FE7032C4EF86}" type="sibTrans" cxnId="{7EC8CDF4-6351-3E4C-8A23-94A38E76594A}">
      <dgm:prSet/>
      <dgm:spPr/>
      <dgm:t>
        <a:bodyPr/>
        <a:lstStyle/>
        <a:p>
          <a:endParaRPr lang="nl-NL"/>
        </a:p>
      </dgm:t>
    </dgm:pt>
    <dgm:pt modelId="{0C7F5DEE-58EF-9942-A2DE-F1D125FF353D}">
      <dgm:prSet phldrT="[Tekst]"/>
      <dgm:spPr/>
      <dgm:t>
        <a:bodyPr/>
        <a:lstStyle/>
        <a:p>
          <a:r>
            <a:rPr lang="nl-NL" dirty="0"/>
            <a:t>Inwendige ziekten</a:t>
          </a:r>
        </a:p>
      </dgm:t>
    </dgm:pt>
    <dgm:pt modelId="{9221F19B-6019-E14E-A097-BFACBF6D141D}" type="parTrans" cxnId="{05D49DA4-1648-874F-9216-8E00AF82556A}">
      <dgm:prSet/>
      <dgm:spPr/>
      <dgm:t>
        <a:bodyPr/>
        <a:lstStyle/>
        <a:p>
          <a:endParaRPr lang="nl-NL"/>
        </a:p>
      </dgm:t>
    </dgm:pt>
    <dgm:pt modelId="{0C6FCF32-C77A-3447-96CD-213DBCD2F0BD}" type="sibTrans" cxnId="{05D49DA4-1648-874F-9216-8E00AF82556A}">
      <dgm:prSet/>
      <dgm:spPr/>
      <dgm:t>
        <a:bodyPr/>
        <a:lstStyle/>
        <a:p>
          <a:endParaRPr lang="nl-NL"/>
        </a:p>
      </dgm:t>
    </dgm:pt>
    <dgm:pt modelId="{677DC716-558A-FB49-91FF-8EFD2B13CB5E}">
      <dgm:prSet phldrT="[Tekst]"/>
      <dgm:spPr/>
      <dgm:t>
        <a:bodyPr/>
        <a:lstStyle/>
        <a:p>
          <a:r>
            <a:rPr lang="nl-NL" dirty="0"/>
            <a:t>Neurochirurgie</a:t>
          </a:r>
        </a:p>
      </dgm:t>
    </dgm:pt>
    <dgm:pt modelId="{2D1E0A7A-0C4E-C344-A2AA-821A20021E90}" type="parTrans" cxnId="{245A3FFA-B854-4D43-9F87-40371E15F24A}">
      <dgm:prSet/>
      <dgm:spPr/>
      <dgm:t>
        <a:bodyPr/>
        <a:lstStyle/>
        <a:p>
          <a:endParaRPr lang="nl-NL"/>
        </a:p>
      </dgm:t>
    </dgm:pt>
    <dgm:pt modelId="{44C14094-F19F-5148-9306-FBC3E4B202FB}" type="sibTrans" cxnId="{245A3FFA-B854-4D43-9F87-40371E15F24A}">
      <dgm:prSet/>
      <dgm:spPr/>
      <dgm:t>
        <a:bodyPr/>
        <a:lstStyle/>
        <a:p>
          <a:endParaRPr lang="nl-NL"/>
        </a:p>
      </dgm:t>
    </dgm:pt>
    <dgm:pt modelId="{08EAA0D5-8D30-C544-9D34-8A8EB2140ABD}">
      <dgm:prSet phldrT="[Tekst]"/>
      <dgm:spPr/>
      <dgm:t>
        <a:bodyPr/>
        <a:lstStyle/>
        <a:p>
          <a:r>
            <a:rPr lang="nl-NL" dirty="0"/>
            <a:t>Spoedgevallen</a:t>
          </a:r>
        </a:p>
      </dgm:t>
    </dgm:pt>
    <dgm:pt modelId="{162E9347-CFB8-4D46-9F27-FFA3A90E086A}" type="parTrans" cxnId="{7F952538-707B-AE4F-9242-79AC25E680BB}">
      <dgm:prSet/>
      <dgm:spPr/>
      <dgm:t>
        <a:bodyPr/>
        <a:lstStyle/>
        <a:p>
          <a:endParaRPr lang="nl-NL"/>
        </a:p>
      </dgm:t>
    </dgm:pt>
    <dgm:pt modelId="{04F21C22-63FC-E84B-A157-82F5C5922867}" type="sibTrans" cxnId="{7F952538-707B-AE4F-9242-79AC25E680BB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AE38DF03-327F-2049-A262-881D3F19D016}" type="pres">
      <dgm:prSet presAssocID="{84C6F99B-1FD3-6140-A74D-CF5DE735E76F}" presName="Name37" presStyleLbl="parChTrans1D3" presStyleIdx="0" presStyleCnt="4"/>
      <dgm:spPr/>
    </dgm:pt>
    <dgm:pt modelId="{2EA72457-E381-644E-AE0E-21BAD283DB55}" type="pres">
      <dgm:prSet presAssocID="{A9B2CD36-AB97-B74E-A6D5-4DE499FF2E51}" presName="hierRoot2" presStyleCnt="0">
        <dgm:presLayoutVars>
          <dgm:hierBranch val="init"/>
        </dgm:presLayoutVars>
      </dgm:prSet>
      <dgm:spPr/>
    </dgm:pt>
    <dgm:pt modelId="{575FF0B5-A2CC-E445-A3FB-B52569B82986}" type="pres">
      <dgm:prSet presAssocID="{A9B2CD36-AB97-B74E-A6D5-4DE499FF2E51}" presName="rootComposite" presStyleCnt="0"/>
      <dgm:spPr/>
    </dgm:pt>
    <dgm:pt modelId="{53A154F4-CC1C-9246-A749-E209182A8026}" type="pres">
      <dgm:prSet presAssocID="{A9B2CD36-AB97-B74E-A6D5-4DE499FF2E51}" presName="rootText" presStyleLbl="node3" presStyleIdx="0" presStyleCnt="4">
        <dgm:presLayoutVars>
          <dgm:chPref val="3"/>
        </dgm:presLayoutVars>
      </dgm:prSet>
      <dgm:spPr/>
    </dgm:pt>
    <dgm:pt modelId="{0E67E6D4-28F3-CD44-8838-909AB6EB0FAD}" type="pres">
      <dgm:prSet presAssocID="{A9B2CD36-AB97-B74E-A6D5-4DE499FF2E51}" presName="rootConnector" presStyleLbl="node3" presStyleIdx="0" presStyleCnt="4"/>
      <dgm:spPr/>
    </dgm:pt>
    <dgm:pt modelId="{3136480C-29DE-8A48-920F-412C7337FEDE}" type="pres">
      <dgm:prSet presAssocID="{A9B2CD36-AB97-B74E-A6D5-4DE499FF2E51}" presName="hierChild4" presStyleCnt="0"/>
      <dgm:spPr/>
    </dgm:pt>
    <dgm:pt modelId="{B647DB33-B36C-2E40-99DD-BA0DAE2B4F81}" type="pres">
      <dgm:prSet presAssocID="{A9B2CD36-AB97-B74E-A6D5-4DE499FF2E51}" presName="hierChild5" presStyleCnt="0"/>
      <dgm:spPr/>
    </dgm:pt>
    <dgm:pt modelId="{14A7A90D-95C0-6745-B1D1-81033DE4BA54}" type="pres">
      <dgm:prSet presAssocID="{9221F19B-6019-E14E-A097-BFACBF6D141D}" presName="Name37" presStyleLbl="parChTrans1D3" presStyleIdx="1" presStyleCnt="4"/>
      <dgm:spPr/>
    </dgm:pt>
    <dgm:pt modelId="{0000FE48-8406-C04B-9F71-4EE6F7574F4A}" type="pres">
      <dgm:prSet presAssocID="{0C7F5DEE-58EF-9942-A2DE-F1D125FF353D}" presName="hierRoot2" presStyleCnt="0">
        <dgm:presLayoutVars>
          <dgm:hierBranch val="init"/>
        </dgm:presLayoutVars>
      </dgm:prSet>
      <dgm:spPr/>
    </dgm:pt>
    <dgm:pt modelId="{9E918444-FEEE-B24C-ADBC-2C4DF32D31AC}" type="pres">
      <dgm:prSet presAssocID="{0C7F5DEE-58EF-9942-A2DE-F1D125FF353D}" presName="rootComposite" presStyleCnt="0"/>
      <dgm:spPr/>
    </dgm:pt>
    <dgm:pt modelId="{D09BE191-D137-F041-9331-55BE72E1098D}" type="pres">
      <dgm:prSet presAssocID="{0C7F5DEE-58EF-9942-A2DE-F1D125FF353D}" presName="rootText" presStyleLbl="node3" presStyleIdx="1" presStyleCnt="4">
        <dgm:presLayoutVars>
          <dgm:chPref val="3"/>
        </dgm:presLayoutVars>
      </dgm:prSet>
      <dgm:spPr/>
    </dgm:pt>
    <dgm:pt modelId="{E94FCDB0-412F-A642-9C36-100DEC53835D}" type="pres">
      <dgm:prSet presAssocID="{0C7F5DEE-58EF-9942-A2DE-F1D125FF353D}" presName="rootConnector" presStyleLbl="node3" presStyleIdx="1" presStyleCnt="4"/>
      <dgm:spPr/>
    </dgm:pt>
    <dgm:pt modelId="{B59617F0-7532-8C42-A5CF-0FD7848384DF}" type="pres">
      <dgm:prSet presAssocID="{0C7F5DEE-58EF-9942-A2DE-F1D125FF353D}" presName="hierChild4" presStyleCnt="0"/>
      <dgm:spPr/>
    </dgm:pt>
    <dgm:pt modelId="{321159A1-84A4-B741-BC0A-595D06D0E6A4}" type="pres">
      <dgm:prSet presAssocID="{0C7F5DEE-58EF-9942-A2DE-F1D125FF353D}" presName="hierChild5" presStyleCnt="0"/>
      <dgm:spPr/>
    </dgm:pt>
    <dgm:pt modelId="{EAB5CAE2-5896-E640-9E8D-ABA6A5E027EC}" type="pres">
      <dgm:prSet presAssocID="{2D1E0A7A-0C4E-C344-A2AA-821A20021E90}" presName="Name37" presStyleLbl="parChTrans1D3" presStyleIdx="2" presStyleCnt="4"/>
      <dgm:spPr/>
    </dgm:pt>
    <dgm:pt modelId="{67D38677-9B0D-2A4A-9181-E4FD0E398554}" type="pres">
      <dgm:prSet presAssocID="{677DC716-558A-FB49-91FF-8EFD2B13CB5E}" presName="hierRoot2" presStyleCnt="0">
        <dgm:presLayoutVars>
          <dgm:hierBranch val="init"/>
        </dgm:presLayoutVars>
      </dgm:prSet>
      <dgm:spPr/>
    </dgm:pt>
    <dgm:pt modelId="{F09A42EB-9D24-4B48-A559-F96CDCFDC8C1}" type="pres">
      <dgm:prSet presAssocID="{677DC716-558A-FB49-91FF-8EFD2B13CB5E}" presName="rootComposite" presStyleCnt="0"/>
      <dgm:spPr/>
    </dgm:pt>
    <dgm:pt modelId="{9E40D515-6124-D544-9DB2-E733E55FAF02}" type="pres">
      <dgm:prSet presAssocID="{677DC716-558A-FB49-91FF-8EFD2B13CB5E}" presName="rootText" presStyleLbl="node3" presStyleIdx="2" presStyleCnt="4">
        <dgm:presLayoutVars>
          <dgm:chPref val="3"/>
        </dgm:presLayoutVars>
      </dgm:prSet>
      <dgm:spPr/>
    </dgm:pt>
    <dgm:pt modelId="{DF2D05AA-E127-5E4B-B3F9-DF2204BD5695}" type="pres">
      <dgm:prSet presAssocID="{677DC716-558A-FB49-91FF-8EFD2B13CB5E}" presName="rootConnector" presStyleLbl="node3" presStyleIdx="2" presStyleCnt="4"/>
      <dgm:spPr/>
    </dgm:pt>
    <dgm:pt modelId="{8F3C686C-30C5-3B41-B0C7-66F42F79035F}" type="pres">
      <dgm:prSet presAssocID="{677DC716-558A-FB49-91FF-8EFD2B13CB5E}" presName="hierChild4" presStyleCnt="0"/>
      <dgm:spPr/>
    </dgm:pt>
    <dgm:pt modelId="{5CB61C70-275A-0142-9399-ACA2485B790D}" type="pres">
      <dgm:prSet presAssocID="{677DC716-558A-FB49-91FF-8EFD2B13CB5E}" presName="hierChild5" presStyleCnt="0"/>
      <dgm:spPr/>
    </dgm:pt>
    <dgm:pt modelId="{E131DB6E-2FCE-A84C-8CD1-E38CE5C1878C}" type="pres">
      <dgm:prSet presAssocID="{162E9347-CFB8-4D46-9F27-FFA3A90E086A}" presName="Name37" presStyleLbl="parChTrans1D3" presStyleIdx="3" presStyleCnt="4"/>
      <dgm:spPr/>
    </dgm:pt>
    <dgm:pt modelId="{53166E12-160E-7745-9B8F-4EA1F5A2F021}" type="pres">
      <dgm:prSet presAssocID="{08EAA0D5-8D30-C544-9D34-8A8EB2140ABD}" presName="hierRoot2" presStyleCnt="0">
        <dgm:presLayoutVars>
          <dgm:hierBranch val="init"/>
        </dgm:presLayoutVars>
      </dgm:prSet>
      <dgm:spPr/>
    </dgm:pt>
    <dgm:pt modelId="{31311913-4A22-1545-96AC-0B582E21FFBC}" type="pres">
      <dgm:prSet presAssocID="{08EAA0D5-8D30-C544-9D34-8A8EB2140ABD}" presName="rootComposite" presStyleCnt="0"/>
      <dgm:spPr/>
    </dgm:pt>
    <dgm:pt modelId="{110FC66D-9572-B444-8128-40BB48B066D6}" type="pres">
      <dgm:prSet presAssocID="{08EAA0D5-8D30-C544-9D34-8A8EB2140ABD}" presName="rootText" presStyleLbl="node3" presStyleIdx="3" presStyleCnt="4">
        <dgm:presLayoutVars>
          <dgm:chPref val="3"/>
        </dgm:presLayoutVars>
      </dgm:prSet>
      <dgm:spPr/>
    </dgm:pt>
    <dgm:pt modelId="{AAE73CE3-10E2-8848-BB2C-DE37E0D6F197}" type="pres">
      <dgm:prSet presAssocID="{08EAA0D5-8D30-C544-9D34-8A8EB2140ABD}" presName="rootConnector" presStyleLbl="node3" presStyleIdx="3" presStyleCnt="4"/>
      <dgm:spPr/>
    </dgm:pt>
    <dgm:pt modelId="{9B1CFC7C-4348-6C46-A4DE-A5B2EC02A3B3}" type="pres">
      <dgm:prSet presAssocID="{08EAA0D5-8D30-C544-9D34-8A8EB2140ABD}" presName="hierChild4" presStyleCnt="0"/>
      <dgm:spPr/>
    </dgm:pt>
    <dgm:pt modelId="{DE2FBADF-E850-2648-A33C-C231CE32B42C}" type="pres">
      <dgm:prSet presAssocID="{08EAA0D5-8D30-C544-9D34-8A8EB2140ABD}" presName="hierChild5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0BB3CE14-8368-5646-A9B1-DC2D0B16DA5F}" type="presOf" srcId="{9221F19B-6019-E14E-A097-BFACBF6D141D}" destId="{14A7A90D-95C0-6745-B1D1-81033DE4BA54}" srcOrd="0" destOrd="0" presId="urn:microsoft.com/office/officeart/2005/8/layout/orgChart1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9A84F516-E852-644A-B52F-1E40548A74C7}" type="presOf" srcId="{2D1E0A7A-0C4E-C344-A2AA-821A20021E90}" destId="{EAB5CAE2-5896-E640-9E8D-ABA6A5E027EC}" srcOrd="0" destOrd="0" presId="urn:microsoft.com/office/officeart/2005/8/layout/orgChart1"/>
    <dgm:cxn modelId="{77252417-824E-7544-B44E-3EC39C3F8A6D}" type="presOf" srcId="{A9B2CD36-AB97-B74E-A6D5-4DE499FF2E51}" destId="{0E67E6D4-28F3-CD44-8838-909AB6EB0FAD}" srcOrd="1" destOrd="0" presId="urn:microsoft.com/office/officeart/2005/8/layout/orgChart1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28B4B133-B263-9540-A9A3-1113331D3B82}" type="presOf" srcId="{0C7F5DEE-58EF-9942-A2DE-F1D125FF353D}" destId="{E94FCDB0-412F-A642-9C36-100DEC53835D}" srcOrd="1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0EBAC634-485B-F441-8D05-C347DE7E32B4}" type="presOf" srcId="{0C7F5DEE-58EF-9942-A2DE-F1D125FF353D}" destId="{D09BE191-D137-F041-9331-55BE72E1098D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7F952538-707B-AE4F-9242-79AC25E680BB}" srcId="{9ED7B111-FE90-7048-96BD-B256EFFBEC7E}" destId="{08EAA0D5-8D30-C544-9D34-8A8EB2140ABD}" srcOrd="3" destOrd="0" parTransId="{162E9347-CFB8-4D46-9F27-FFA3A90E086A}" sibTransId="{04F21C22-63FC-E84B-A157-82F5C5922867}"/>
    <dgm:cxn modelId="{C58BAD3B-E75F-7A45-885F-8849EE48C3F4}" type="presOf" srcId="{162E9347-CFB8-4D46-9F27-FFA3A90E086A}" destId="{E131DB6E-2FCE-A84C-8CD1-E38CE5C1878C}" srcOrd="0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E7E51649-7232-B444-9633-20FC4B8D2163}" type="presOf" srcId="{677DC716-558A-FB49-91FF-8EFD2B13CB5E}" destId="{9E40D515-6124-D544-9DB2-E733E55FAF02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7C21F874-C47B-4E4B-976F-E56DACFBAE3F}" type="presOf" srcId="{A9B2CD36-AB97-B74E-A6D5-4DE499FF2E51}" destId="{53A154F4-CC1C-9246-A749-E209182A8026}" srcOrd="0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72C24D91-BB7A-B446-A7D6-96E74EE29B4C}" type="presOf" srcId="{08EAA0D5-8D30-C544-9D34-8A8EB2140ABD}" destId="{110FC66D-9572-B444-8128-40BB48B066D6}" srcOrd="0" destOrd="0" presId="urn:microsoft.com/office/officeart/2005/8/layout/orgChart1"/>
    <dgm:cxn modelId="{B79DE499-1499-8A4B-8042-DB4E6898106E}" type="presOf" srcId="{677DC716-558A-FB49-91FF-8EFD2B13CB5E}" destId="{DF2D05AA-E127-5E4B-B3F9-DF2204BD5695}" srcOrd="1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05D49DA4-1648-874F-9216-8E00AF82556A}" srcId="{9ED7B111-FE90-7048-96BD-B256EFFBEC7E}" destId="{0C7F5DEE-58EF-9942-A2DE-F1D125FF353D}" srcOrd="1" destOrd="0" parTransId="{9221F19B-6019-E14E-A097-BFACBF6D141D}" sibTransId="{0C6FCF32-C77A-3447-96CD-213DBCD2F0BD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DFC8D9AA-F32F-194C-8938-65869E9ED11C}" type="presOf" srcId="{84C6F99B-1FD3-6140-A74D-CF5DE735E76F}" destId="{AE38DF03-327F-2049-A262-881D3F19D016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FC458ECA-08B0-A643-8E26-2920DBD2F18E}" type="presOf" srcId="{08EAA0D5-8D30-C544-9D34-8A8EB2140ABD}" destId="{AAE73CE3-10E2-8848-BB2C-DE37E0D6F197}" srcOrd="1" destOrd="0" presId="urn:microsoft.com/office/officeart/2005/8/layout/orgChart1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7EC8CDF4-6351-3E4C-8A23-94A38E76594A}" srcId="{9ED7B111-FE90-7048-96BD-B256EFFBEC7E}" destId="{A9B2CD36-AB97-B74E-A6D5-4DE499FF2E51}" srcOrd="0" destOrd="0" parTransId="{84C6F99B-1FD3-6140-A74D-CF5DE735E76F}" sibTransId="{35599D5C-571D-3948-9332-FE7032C4EF86}"/>
    <dgm:cxn modelId="{245A3FFA-B854-4D43-9F87-40371E15F24A}" srcId="{9ED7B111-FE90-7048-96BD-B256EFFBEC7E}" destId="{677DC716-558A-FB49-91FF-8EFD2B13CB5E}" srcOrd="2" destOrd="0" parTransId="{2D1E0A7A-0C4E-C344-A2AA-821A20021E90}" sibTransId="{44C14094-F19F-5148-9306-FBC3E4B202FB}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E9E986CF-C06F-1E46-AF4A-349BE5B6DCC3}" type="presParOf" srcId="{EF695AEA-F28C-4C44-BE1F-A5525C4D643A}" destId="{AE38DF03-327F-2049-A262-881D3F19D016}" srcOrd="0" destOrd="0" presId="urn:microsoft.com/office/officeart/2005/8/layout/orgChart1"/>
    <dgm:cxn modelId="{76EE35FD-9778-E344-9685-2B2FCA71B64B}" type="presParOf" srcId="{EF695AEA-F28C-4C44-BE1F-A5525C4D643A}" destId="{2EA72457-E381-644E-AE0E-21BAD283DB55}" srcOrd="1" destOrd="0" presId="urn:microsoft.com/office/officeart/2005/8/layout/orgChart1"/>
    <dgm:cxn modelId="{47350E0D-58B8-2A47-B51D-7F2FE553288A}" type="presParOf" srcId="{2EA72457-E381-644E-AE0E-21BAD283DB55}" destId="{575FF0B5-A2CC-E445-A3FB-B52569B82986}" srcOrd="0" destOrd="0" presId="urn:microsoft.com/office/officeart/2005/8/layout/orgChart1"/>
    <dgm:cxn modelId="{6B5E1C35-5B68-2242-97FF-16986246CD44}" type="presParOf" srcId="{575FF0B5-A2CC-E445-A3FB-B52569B82986}" destId="{53A154F4-CC1C-9246-A749-E209182A8026}" srcOrd="0" destOrd="0" presId="urn:microsoft.com/office/officeart/2005/8/layout/orgChart1"/>
    <dgm:cxn modelId="{3CFC7AE9-4C65-1F4D-A21A-434789F07027}" type="presParOf" srcId="{575FF0B5-A2CC-E445-A3FB-B52569B82986}" destId="{0E67E6D4-28F3-CD44-8838-909AB6EB0FAD}" srcOrd="1" destOrd="0" presId="urn:microsoft.com/office/officeart/2005/8/layout/orgChart1"/>
    <dgm:cxn modelId="{049ACAD8-11A9-1949-ABE4-3C12C202256F}" type="presParOf" srcId="{2EA72457-E381-644E-AE0E-21BAD283DB55}" destId="{3136480C-29DE-8A48-920F-412C7337FEDE}" srcOrd="1" destOrd="0" presId="urn:microsoft.com/office/officeart/2005/8/layout/orgChart1"/>
    <dgm:cxn modelId="{027EAFFA-0A2E-CB4E-B2B1-8D0B130C0A7B}" type="presParOf" srcId="{2EA72457-E381-644E-AE0E-21BAD283DB55}" destId="{B647DB33-B36C-2E40-99DD-BA0DAE2B4F81}" srcOrd="2" destOrd="0" presId="urn:microsoft.com/office/officeart/2005/8/layout/orgChart1"/>
    <dgm:cxn modelId="{47CC5F3E-5112-5540-B860-08E81FD0D649}" type="presParOf" srcId="{EF695AEA-F28C-4C44-BE1F-A5525C4D643A}" destId="{14A7A90D-95C0-6745-B1D1-81033DE4BA54}" srcOrd="2" destOrd="0" presId="urn:microsoft.com/office/officeart/2005/8/layout/orgChart1"/>
    <dgm:cxn modelId="{B4B9E1B4-B5A8-3A45-B7DA-9305FE5A114E}" type="presParOf" srcId="{EF695AEA-F28C-4C44-BE1F-A5525C4D643A}" destId="{0000FE48-8406-C04B-9F71-4EE6F7574F4A}" srcOrd="3" destOrd="0" presId="urn:microsoft.com/office/officeart/2005/8/layout/orgChart1"/>
    <dgm:cxn modelId="{7ADC7CA4-3C8A-C84B-A6E7-00796F68CFB2}" type="presParOf" srcId="{0000FE48-8406-C04B-9F71-4EE6F7574F4A}" destId="{9E918444-FEEE-B24C-ADBC-2C4DF32D31AC}" srcOrd="0" destOrd="0" presId="urn:microsoft.com/office/officeart/2005/8/layout/orgChart1"/>
    <dgm:cxn modelId="{4BBAC075-CB8B-AE47-8269-EFFA5624A5FF}" type="presParOf" srcId="{9E918444-FEEE-B24C-ADBC-2C4DF32D31AC}" destId="{D09BE191-D137-F041-9331-55BE72E1098D}" srcOrd="0" destOrd="0" presId="urn:microsoft.com/office/officeart/2005/8/layout/orgChart1"/>
    <dgm:cxn modelId="{CE4EFED8-00F2-C940-8859-9258CED79B47}" type="presParOf" srcId="{9E918444-FEEE-B24C-ADBC-2C4DF32D31AC}" destId="{E94FCDB0-412F-A642-9C36-100DEC53835D}" srcOrd="1" destOrd="0" presId="urn:microsoft.com/office/officeart/2005/8/layout/orgChart1"/>
    <dgm:cxn modelId="{16980428-512F-0546-B82B-D42D419D557F}" type="presParOf" srcId="{0000FE48-8406-C04B-9F71-4EE6F7574F4A}" destId="{B59617F0-7532-8C42-A5CF-0FD7848384DF}" srcOrd="1" destOrd="0" presId="urn:microsoft.com/office/officeart/2005/8/layout/orgChart1"/>
    <dgm:cxn modelId="{3ECA5996-B9D0-D249-BDAA-98B89BF4AF17}" type="presParOf" srcId="{0000FE48-8406-C04B-9F71-4EE6F7574F4A}" destId="{321159A1-84A4-B741-BC0A-595D06D0E6A4}" srcOrd="2" destOrd="0" presId="urn:microsoft.com/office/officeart/2005/8/layout/orgChart1"/>
    <dgm:cxn modelId="{AACC0DAC-E6D7-AD40-851B-6F612350A0A2}" type="presParOf" srcId="{EF695AEA-F28C-4C44-BE1F-A5525C4D643A}" destId="{EAB5CAE2-5896-E640-9E8D-ABA6A5E027EC}" srcOrd="4" destOrd="0" presId="urn:microsoft.com/office/officeart/2005/8/layout/orgChart1"/>
    <dgm:cxn modelId="{848F5B46-3160-C746-B06E-35AA0179211C}" type="presParOf" srcId="{EF695AEA-F28C-4C44-BE1F-A5525C4D643A}" destId="{67D38677-9B0D-2A4A-9181-E4FD0E398554}" srcOrd="5" destOrd="0" presId="urn:microsoft.com/office/officeart/2005/8/layout/orgChart1"/>
    <dgm:cxn modelId="{576C391B-8E3A-2144-AE3E-40E681D88D70}" type="presParOf" srcId="{67D38677-9B0D-2A4A-9181-E4FD0E398554}" destId="{F09A42EB-9D24-4B48-A559-F96CDCFDC8C1}" srcOrd="0" destOrd="0" presId="urn:microsoft.com/office/officeart/2005/8/layout/orgChart1"/>
    <dgm:cxn modelId="{8EAB5C17-FC86-1449-9C74-2E2004F6EE16}" type="presParOf" srcId="{F09A42EB-9D24-4B48-A559-F96CDCFDC8C1}" destId="{9E40D515-6124-D544-9DB2-E733E55FAF02}" srcOrd="0" destOrd="0" presId="urn:microsoft.com/office/officeart/2005/8/layout/orgChart1"/>
    <dgm:cxn modelId="{8457EE53-1489-6346-8BDF-83C673C81C41}" type="presParOf" srcId="{F09A42EB-9D24-4B48-A559-F96CDCFDC8C1}" destId="{DF2D05AA-E127-5E4B-B3F9-DF2204BD5695}" srcOrd="1" destOrd="0" presId="urn:microsoft.com/office/officeart/2005/8/layout/orgChart1"/>
    <dgm:cxn modelId="{AB344D63-566F-C84A-980F-19B06CFA328F}" type="presParOf" srcId="{67D38677-9B0D-2A4A-9181-E4FD0E398554}" destId="{8F3C686C-30C5-3B41-B0C7-66F42F79035F}" srcOrd="1" destOrd="0" presId="urn:microsoft.com/office/officeart/2005/8/layout/orgChart1"/>
    <dgm:cxn modelId="{6D6804FD-CD5F-2C4F-88E2-9DEE8DC65E42}" type="presParOf" srcId="{67D38677-9B0D-2A4A-9181-E4FD0E398554}" destId="{5CB61C70-275A-0142-9399-ACA2485B790D}" srcOrd="2" destOrd="0" presId="urn:microsoft.com/office/officeart/2005/8/layout/orgChart1"/>
    <dgm:cxn modelId="{7FE8A3F4-E185-8140-977B-51962A649CB2}" type="presParOf" srcId="{EF695AEA-F28C-4C44-BE1F-A5525C4D643A}" destId="{E131DB6E-2FCE-A84C-8CD1-E38CE5C1878C}" srcOrd="6" destOrd="0" presId="urn:microsoft.com/office/officeart/2005/8/layout/orgChart1"/>
    <dgm:cxn modelId="{B051F4C2-3493-6646-9343-FB6A08F789E6}" type="presParOf" srcId="{EF695AEA-F28C-4C44-BE1F-A5525C4D643A}" destId="{53166E12-160E-7745-9B8F-4EA1F5A2F021}" srcOrd="7" destOrd="0" presId="urn:microsoft.com/office/officeart/2005/8/layout/orgChart1"/>
    <dgm:cxn modelId="{EB4ECA03-90DB-8B45-8667-F36C37A9A146}" type="presParOf" srcId="{53166E12-160E-7745-9B8F-4EA1F5A2F021}" destId="{31311913-4A22-1545-96AC-0B582E21FFBC}" srcOrd="0" destOrd="0" presId="urn:microsoft.com/office/officeart/2005/8/layout/orgChart1"/>
    <dgm:cxn modelId="{3CD63D59-D514-CF48-B37C-E6A1FE23F20B}" type="presParOf" srcId="{31311913-4A22-1545-96AC-0B582E21FFBC}" destId="{110FC66D-9572-B444-8128-40BB48B066D6}" srcOrd="0" destOrd="0" presId="urn:microsoft.com/office/officeart/2005/8/layout/orgChart1"/>
    <dgm:cxn modelId="{4A2539CB-A33C-5047-8429-75FECF1F0763}" type="presParOf" srcId="{31311913-4A22-1545-96AC-0B582E21FFBC}" destId="{AAE73CE3-10E2-8848-BB2C-DE37E0D6F197}" srcOrd="1" destOrd="0" presId="urn:microsoft.com/office/officeart/2005/8/layout/orgChart1"/>
    <dgm:cxn modelId="{F3913702-92EA-F540-B281-9DC97CA8C626}" type="presParOf" srcId="{53166E12-160E-7745-9B8F-4EA1F5A2F021}" destId="{9B1CFC7C-4348-6C46-A4DE-A5B2EC02A3B3}" srcOrd="1" destOrd="0" presId="urn:microsoft.com/office/officeart/2005/8/layout/orgChart1"/>
    <dgm:cxn modelId="{281794D4-81C4-A948-AA17-0059B413A03D}" type="presParOf" srcId="{53166E12-160E-7745-9B8F-4EA1F5A2F021}" destId="{DE2FBADF-E850-2648-A33C-C231CE32B42C}" srcOrd="2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A9B2CD36-AB97-B74E-A6D5-4DE499FF2E51}">
      <dgm:prSet phldrT="[Tekst]"/>
      <dgm:spPr/>
      <dgm:t>
        <a:bodyPr/>
        <a:lstStyle/>
        <a:p>
          <a:r>
            <a:rPr lang="nl-NL" dirty="0"/>
            <a:t>Labo</a:t>
          </a:r>
        </a:p>
      </dgm:t>
    </dgm:pt>
    <dgm:pt modelId="{84C6F99B-1FD3-6140-A74D-CF5DE735E76F}" type="parTrans" cxnId="{7EC8CDF4-6351-3E4C-8A23-94A38E76594A}">
      <dgm:prSet/>
      <dgm:spPr/>
      <dgm:t>
        <a:bodyPr/>
        <a:lstStyle/>
        <a:p>
          <a:endParaRPr lang="nl-NL"/>
        </a:p>
      </dgm:t>
    </dgm:pt>
    <dgm:pt modelId="{35599D5C-571D-3948-9332-FE7032C4EF86}" type="sibTrans" cxnId="{7EC8CDF4-6351-3E4C-8A23-94A38E76594A}">
      <dgm:prSet/>
      <dgm:spPr/>
      <dgm:t>
        <a:bodyPr/>
        <a:lstStyle/>
        <a:p>
          <a:endParaRPr lang="nl-NL"/>
        </a:p>
      </dgm:t>
    </dgm:pt>
    <dgm:pt modelId="{0C7F5DEE-58EF-9942-A2DE-F1D125FF353D}">
      <dgm:prSet phldrT="[Tekst]"/>
      <dgm:spPr/>
      <dgm:t>
        <a:bodyPr/>
        <a:lstStyle/>
        <a:p>
          <a:r>
            <a:rPr lang="nl-NL" dirty="0"/>
            <a:t>Inwendige ziekten</a:t>
          </a:r>
        </a:p>
      </dgm:t>
    </dgm:pt>
    <dgm:pt modelId="{9221F19B-6019-E14E-A097-BFACBF6D141D}" type="parTrans" cxnId="{05D49DA4-1648-874F-9216-8E00AF82556A}">
      <dgm:prSet/>
      <dgm:spPr/>
      <dgm:t>
        <a:bodyPr/>
        <a:lstStyle/>
        <a:p>
          <a:endParaRPr lang="nl-NL"/>
        </a:p>
      </dgm:t>
    </dgm:pt>
    <dgm:pt modelId="{0C6FCF32-C77A-3447-96CD-213DBCD2F0BD}" type="sibTrans" cxnId="{05D49DA4-1648-874F-9216-8E00AF82556A}">
      <dgm:prSet/>
      <dgm:spPr/>
      <dgm:t>
        <a:bodyPr/>
        <a:lstStyle/>
        <a:p>
          <a:endParaRPr lang="nl-NL"/>
        </a:p>
      </dgm:t>
    </dgm:pt>
    <dgm:pt modelId="{677DC716-558A-FB49-91FF-8EFD2B13CB5E}">
      <dgm:prSet phldrT="[Tekst]"/>
      <dgm:spPr/>
      <dgm:t>
        <a:bodyPr/>
        <a:lstStyle/>
        <a:p>
          <a:r>
            <a:rPr lang="nl-NL" dirty="0"/>
            <a:t>Neurochirurgie</a:t>
          </a:r>
        </a:p>
      </dgm:t>
    </dgm:pt>
    <dgm:pt modelId="{2D1E0A7A-0C4E-C344-A2AA-821A20021E90}" type="parTrans" cxnId="{245A3FFA-B854-4D43-9F87-40371E15F24A}">
      <dgm:prSet/>
      <dgm:spPr/>
      <dgm:t>
        <a:bodyPr/>
        <a:lstStyle/>
        <a:p>
          <a:endParaRPr lang="nl-NL"/>
        </a:p>
      </dgm:t>
    </dgm:pt>
    <dgm:pt modelId="{44C14094-F19F-5148-9306-FBC3E4B202FB}" type="sibTrans" cxnId="{245A3FFA-B854-4D43-9F87-40371E15F24A}">
      <dgm:prSet/>
      <dgm:spPr/>
      <dgm:t>
        <a:bodyPr/>
        <a:lstStyle/>
        <a:p>
          <a:endParaRPr lang="nl-NL"/>
        </a:p>
      </dgm:t>
    </dgm:pt>
    <dgm:pt modelId="{08EAA0D5-8D30-C544-9D34-8A8EB2140ABD}">
      <dgm:prSet phldrT="[Tekst]"/>
      <dgm:spPr/>
      <dgm:t>
        <a:bodyPr/>
        <a:lstStyle/>
        <a:p>
          <a:r>
            <a:rPr lang="nl-NL" dirty="0"/>
            <a:t>Spoedgevallen</a:t>
          </a:r>
        </a:p>
      </dgm:t>
    </dgm:pt>
    <dgm:pt modelId="{162E9347-CFB8-4D46-9F27-FFA3A90E086A}" type="parTrans" cxnId="{7F952538-707B-AE4F-9242-79AC25E680BB}">
      <dgm:prSet/>
      <dgm:spPr/>
      <dgm:t>
        <a:bodyPr/>
        <a:lstStyle/>
        <a:p>
          <a:endParaRPr lang="nl-NL"/>
        </a:p>
      </dgm:t>
    </dgm:pt>
    <dgm:pt modelId="{04F21C22-63FC-E84B-A157-82F5C5922867}" type="sibTrans" cxnId="{7F952538-707B-AE4F-9242-79AC25E680BB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AE38DF03-327F-2049-A262-881D3F19D016}" type="pres">
      <dgm:prSet presAssocID="{84C6F99B-1FD3-6140-A74D-CF5DE735E76F}" presName="Name37" presStyleLbl="parChTrans1D3" presStyleIdx="0" presStyleCnt="4"/>
      <dgm:spPr/>
    </dgm:pt>
    <dgm:pt modelId="{2EA72457-E381-644E-AE0E-21BAD283DB55}" type="pres">
      <dgm:prSet presAssocID="{A9B2CD36-AB97-B74E-A6D5-4DE499FF2E51}" presName="hierRoot2" presStyleCnt="0">
        <dgm:presLayoutVars>
          <dgm:hierBranch val="init"/>
        </dgm:presLayoutVars>
      </dgm:prSet>
      <dgm:spPr/>
    </dgm:pt>
    <dgm:pt modelId="{575FF0B5-A2CC-E445-A3FB-B52569B82986}" type="pres">
      <dgm:prSet presAssocID="{A9B2CD36-AB97-B74E-A6D5-4DE499FF2E51}" presName="rootComposite" presStyleCnt="0"/>
      <dgm:spPr/>
    </dgm:pt>
    <dgm:pt modelId="{53A154F4-CC1C-9246-A749-E209182A8026}" type="pres">
      <dgm:prSet presAssocID="{A9B2CD36-AB97-B74E-A6D5-4DE499FF2E51}" presName="rootText" presStyleLbl="node3" presStyleIdx="0" presStyleCnt="4">
        <dgm:presLayoutVars>
          <dgm:chPref val="3"/>
        </dgm:presLayoutVars>
      </dgm:prSet>
      <dgm:spPr/>
    </dgm:pt>
    <dgm:pt modelId="{0E67E6D4-28F3-CD44-8838-909AB6EB0FAD}" type="pres">
      <dgm:prSet presAssocID="{A9B2CD36-AB97-B74E-A6D5-4DE499FF2E51}" presName="rootConnector" presStyleLbl="node3" presStyleIdx="0" presStyleCnt="4"/>
      <dgm:spPr/>
    </dgm:pt>
    <dgm:pt modelId="{3136480C-29DE-8A48-920F-412C7337FEDE}" type="pres">
      <dgm:prSet presAssocID="{A9B2CD36-AB97-B74E-A6D5-4DE499FF2E51}" presName="hierChild4" presStyleCnt="0"/>
      <dgm:spPr/>
    </dgm:pt>
    <dgm:pt modelId="{B647DB33-B36C-2E40-99DD-BA0DAE2B4F81}" type="pres">
      <dgm:prSet presAssocID="{A9B2CD36-AB97-B74E-A6D5-4DE499FF2E51}" presName="hierChild5" presStyleCnt="0"/>
      <dgm:spPr/>
    </dgm:pt>
    <dgm:pt modelId="{14A7A90D-95C0-6745-B1D1-81033DE4BA54}" type="pres">
      <dgm:prSet presAssocID="{9221F19B-6019-E14E-A097-BFACBF6D141D}" presName="Name37" presStyleLbl="parChTrans1D3" presStyleIdx="1" presStyleCnt="4"/>
      <dgm:spPr/>
    </dgm:pt>
    <dgm:pt modelId="{0000FE48-8406-C04B-9F71-4EE6F7574F4A}" type="pres">
      <dgm:prSet presAssocID="{0C7F5DEE-58EF-9942-A2DE-F1D125FF353D}" presName="hierRoot2" presStyleCnt="0">
        <dgm:presLayoutVars>
          <dgm:hierBranch val="init"/>
        </dgm:presLayoutVars>
      </dgm:prSet>
      <dgm:spPr/>
    </dgm:pt>
    <dgm:pt modelId="{9E918444-FEEE-B24C-ADBC-2C4DF32D31AC}" type="pres">
      <dgm:prSet presAssocID="{0C7F5DEE-58EF-9942-A2DE-F1D125FF353D}" presName="rootComposite" presStyleCnt="0"/>
      <dgm:spPr/>
    </dgm:pt>
    <dgm:pt modelId="{D09BE191-D137-F041-9331-55BE72E1098D}" type="pres">
      <dgm:prSet presAssocID="{0C7F5DEE-58EF-9942-A2DE-F1D125FF353D}" presName="rootText" presStyleLbl="node3" presStyleIdx="1" presStyleCnt="4">
        <dgm:presLayoutVars>
          <dgm:chPref val="3"/>
        </dgm:presLayoutVars>
      </dgm:prSet>
      <dgm:spPr/>
    </dgm:pt>
    <dgm:pt modelId="{E94FCDB0-412F-A642-9C36-100DEC53835D}" type="pres">
      <dgm:prSet presAssocID="{0C7F5DEE-58EF-9942-A2DE-F1D125FF353D}" presName="rootConnector" presStyleLbl="node3" presStyleIdx="1" presStyleCnt="4"/>
      <dgm:spPr/>
    </dgm:pt>
    <dgm:pt modelId="{B59617F0-7532-8C42-A5CF-0FD7848384DF}" type="pres">
      <dgm:prSet presAssocID="{0C7F5DEE-58EF-9942-A2DE-F1D125FF353D}" presName="hierChild4" presStyleCnt="0"/>
      <dgm:spPr/>
    </dgm:pt>
    <dgm:pt modelId="{321159A1-84A4-B741-BC0A-595D06D0E6A4}" type="pres">
      <dgm:prSet presAssocID="{0C7F5DEE-58EF-9942-A2DE-F1D125FF353D}" presName="hierChild5" presStyleCnt="0"/>
      <dgm:spPr/>
    </dgm:pt>
    <dgm:pt modelId="{EAB5CAE2-5896-E640-9E8D-ABA6A5E027EC}" type="pres">
      <dgm:prSet presAssocID="{2D1E0A7A-0C4E-C344-A2AA-821A20021E90}" presName="Name37" presStyleLbl="parChTrans1D3" presStyleIdx="2" presStyleCnt="4"/>
      <dgm:spPr/>
    </dgm:pt>
    <dgm:pt modelId="{67D38677-9B0D-2A4A-9181-E4FD0E398554}" type="pres">
      <dgm:prSet presAssocID="{677DC716-558A-FB49-91FF-8EFD2B13CB5E}" presName="hierRoot2" presStyleCnt="0">
        <dgm:presLayoutVars>
          <dgm:hierBranch val="init"/>
        </dgm:presLayoutVars>
      </dgm:prSet>
      <dgm:spPr/>
    </dgm:pt>
    <dgm:pt modelId="{F09A42EB-9D24-4B48-A559-F96CDCFDC8C1}" type="pres">
      <dgm:prSet presAssocID="{677DC716-558A-FB49-91FF-8EFD2B13CB5E}" presName="rootComposite" presStyleCnt="0"/>
      <dgm:spPr/>
    </dgm:pt>
    <dgm:pt modelId="{9E40D515-6124-D544-9DB2-E733E55FAF02}" type="pres">
      <dgm:prSet presAssocID="{677DC716-558A-FB49-91FF-8EFD2B13CB5E}" presName="rootText" presStyleLbl="node3" presStyleIdx="2" presStyleCnt="4">
        <dgm:presLayoutVars>
          <dgm:chPref val="3"/>
        </dgm:presLayoutVars>
      </dgm:prSet>
      <dgm:spPr/>
    </dgm:pt>
    <dgm:pt modelId="{DF2D05AA-E127-5E4B-B3F9-DF2204BD5695}" type="pres">
      <dgm:prSet presAssocID="{677DC716-558A-FB49-91FF-8EFD2B13CB5E}" presName="rootConnector" presStyleLbl="node3" presStyleIdx="2" presStyleCnt="4"/>
      <dgm:spPr/>
    </dgm:pt>
    <dgm:pt modelId="{8F3C686C-30C5-3B41-B0C7-66F42F79035F}" type="pres">
      <dgm:prSet presAssocID="{677DC716-558A-FB49-91FF-8EFD2B13CB5E}" presName="hierChild4" presStyleCnt="0"/>
      <dgm:spPr/>
    </dgm:pt>
    <dgm:pt modelId="{5CB61C70-275A-0142-9399-ACA2485B790D}" type="pres">
      <dgm:prSet presAssocID="{677DC716-558A-FB49-91FF-8EFD2B13CB5E}" presName="hierChild5" presStyleCnt="0"/>
      <dgm:spPr/>
    </dgm:pt>
    <dgm:pt modelId="{E131DB6E-2FCE-A84C-8CD1-E38CE5C1878C}" type="pres">
      <dgm:prSet presAssocID="{162E9347-CFB8-4D46-9F27-FFA3A90E086A}" presName="Name37" presStyleLbl="parChTrans1D3" presStyleIdx="3" presStyleCnt="4"/>
      <dgm:spPr/>
    </dgm:pt>
    <dgm:pt modelId="{53166E12-160E-7745-9B8F-4EA1F5A2F021}" type="pres">
      <dgm:prSet presAssocID="{08EAA0D5-8D30-C544-9D34-8A8EB2140ABD}" presName="hierRoot2" presStyleCnt="0">
        <dgm:presLayoutVars>
          <dgm:hierBranch val="init"/>
        </dgm:presLayoutVars>
      </dgm:prSet>
      <dgm:spPr/>
    </dgm:pt>
    <dgm:pt modelId="{31311913-4A22-1545-96AC-0B582E21FFBC}" type="pres">
      <dgm:prSet presAssocID="{08EAA0D5-8D30-C544-9D34-8A8EB2140ABD}" presName="rootComposite" presStyleCnt="0"/>
      <dgm:spPr/>
    </dgm:pt>
    <dgm:pt modelId="{110FC66D-9572-B444-8128-40BB48B066D6}" type="pres">
      <dgm:prSet presAssocID="{08EAA0D5-8D30-C544-9D34-8A8EB2140ABD}" presName="rootText" presStyleLbl="node3" presStyleIdx="3" presStyleCnt="4">
        <dgm:presLayoutVars>
          <dgm:chPref val="3"/>
        </dgm:presLayoutVars>
      </dgm:prSet>
      <dgm:spPr/>
    </dgm:pt>
    <dgm:pt modelId="{AAE73CE3-10E2-8848-BB2C-DE37E0D6F197}" type="pres">
      <dgm:prSet presAssocID="{08EAA0D5-8D30-C544-9D34-8A8EB2140ABD}" presName="rootConnector" presStyleLbl="node3" presStyleIdx="3" presStyleCnt="4"/>
      <dgm:spPr/>
    </dgm:pt>
    <dgm:pt modelId="{9B1CFC7C-4348-6C46-A4DE-A5B2EC02A3B3}" type="pres">
      <dgm:prSet presAssocID="{08EAA0D5-8D30-C544-9D34-8A8EB2140ABD}" presName="hierChild4" presStyleCnt="0"/>
      <dgm:spPr/>
    </dgm:pt>
    <dgm:pt modelId="{DE2FBADF-E850-2648-A33C-C231CE32B42C}" type="pres">
      <dgm:prSet presAssocID="{08EAA0D5-8D30-C544-9D34-8A8EB2140ABD}" presName="hierChild5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0BB3CE14-8368-5646-A9B1-DC2D0B16DA5F}" type="presOf" srcId="{9221F19B-6019-E14E-A097-BFACBF6D141D}" destId="{14A7A90D-95C0-6745-B1D1-81033DE4BA54}" srcOrd="0" destOrd="0" presId="urn:microsoft.com/office/officeart/2005/8/layout/orgChart1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9A84F516-E852-644A-B52F-1E40548A74C7}" type="presOf" srcId="{2D1E0A7A-0C4E-C344-A2AA-821A20021E90}" destId="{EAB5CAE2-5896-E640-9E8D-ABA6A5E027EC}" srcOrd="0" destOrd="0" presId="urn:microsoft.com/office/officeart/2005/8/layout/orgChart1"/>
    <dgm:cxn modelId="{77252417-824E-7544-B44E-3EC39C3F8A6D}" type="presOf" srcId="{A9B2CD36-AB97-B74E-A6D5-4DE499FF2E51}" destId="{0E67E6D4-28F3-CD44-8838-909AB6EB0FAD}" srcOrd="1" destOrd="0" presId="urn:microsoft.com/office/officeart/2005/8/layout/orgChart1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28B4B133-B263-9540-A9A3-1113331D3B82}" type="presOf" srcId="{0C7F5DEE-58EF-9942-A2DE-F1D125FF353D}" destId="{E94FCDB0-412F-A642-9C36-100DEC53835D}" srcOrd="1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0EBAC634-485B-F441-8D05-C347DE7E32B4}" type="presOf" srcId="{0C7F5DEE-58EF-9942-A2DE-F1D125FF353D}" destId="{D09BE191-D137-F041-9331-55BE72E1098D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7F952538-707B-AE4F-9242-79AC25E680BB}" srcId="{9ED7B111-FE90-7048-96BD-B256EFFBEC7E}" destId="{08EAA0D5-8D30-C544-9D34-8A8EB2140ABD}" srcOrd="3" destOrd="0" parTransId="{162E9347-CFB8-4D46-9F27-FFA3A90E086A}" sibTransId="{04F21C22-63FC-E84B-A157-82F5C5922867}"/>
    <dgm:cxn modelId="{C58BAD3B-E75F-7A45-885F-8849EE48C3F4}" type="presOf" srcId="{162E9347-CFB8-4D46-9F27-FFA3A90E086A}" destId="{E131DB6E-2FCE-A84C-8CD1-E38CE5C1878C}" srcOrd="0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E7E51649-7232-B444-9633-20FC4B8D2163}" type="presOf" srcId="{677DC716-558A-FB49-91FF-8EFD2B13CB5E}" destId="{9E40D515-6124-D544-9DB2-E733E55FAF02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7C21F874-C47B-4E4B-976F-E56DACFBAE3F}" type="presOf" srcId="{A9B2CD36-AB97-B74E-A6D5-4DE499FF2E51}" destId="{53A154F4-CC1C-9246-A749-E209182A8026}" srcOrd="0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72C24D91-BB7A-B446-A7D6-96E74EE29B4C}" type="presOf" srcId="{08EAA0D5-8D30-C544-9D34-8A8EB2140ABD}" destId="{110FC66D-9572-B444-8128-40BB48B066D6}" srcOrd="0" destOrd="0" presId="urn:microsoft.com/office/officeart/2005/8/layout/orgChart1"/>
    <dgm:cxn modelId="{B79DE499-1499-8A4B-8042-DB4E6898106E}" type="presOf" srcId="{677DC716-558A-FB49-91FF-8EFD2B13CB5E}" destId="{DF2D05AA-E127-5E4B-B3F9-DF2204BD5695}" srcOrd="1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05D49DA4-1648-874F-9216-8E00AF82556A}" srcId="{9ED7B111-FE90-7048-96BD-B256EFFBEC7E}" destId="{0C7F5DEE-58EF-9942-A2DE-F1D125FF353D}" srcOrd="1" destOrd="0" parTransId="{9221F19B-6019-E14E-A097-BFACBF6D141D}" sibTransId="{0C6FCF32-C77A-3447-96CD-213DBCD2F0BD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DFC8D9AA-F32F-194C-8938-65869E9ED11C}" type="presOf" srcId="{84C6F99B-1FD3-6140-A74D-CF5DE735E76F}" destId="{AE38DF03-327F-2049-A262-881D3F19D016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FC458ECA-08B0-A643-8E26-2920DBD2F18E}" type="presOf" srcId="{08EAA0D5-8D30-C544-9D34-8A8EB2140ABD}" destId="{AAE73CE3-10E2-8848-BB2C-DE37E0D6F197}" srcOrd="1" destOrd="0" presId="urn:microsoft.com/office/officeart/2005/8/layout/orgChart1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7EC8CDF4-6351-3E4C-8A23-94A38E76594A}" srcId="{9ED7B111-FE90-7048-96BD-B256EFFBEC7E}" destId="{A9B2CD36-AB97-B74E-A6D5-4DE499FF2E51}" srcOrd="0" destOrd="0" parTransId="{84C6F99B-1FD3-6140-A74D-CF5DE735E76F}" sibTransId="{35599D5C-571D-3948-9332-FE7032C4EF86}"/>
    <dgm:cxn modelId="{245A3FFA-B854-4D43-9F87-40371E15F24A}" srcId="{9ED7B111-FE90-7048-96BD-B256EFFBEC7E}" destId="{677DC716-558A-FB49-91FF-8EFD2B13CB5E}" srcOrd="2" destOrd="0" parTransId="{2D1E0A7A-0C4E-C344-A2AA-821A20021E90}" sibTransId="{44C14094-F19F-5148-9306-FBC3E4B202FB}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E9E986CF-C06F-1E46-AF4A-349BE5B6DCC3}" type="presParOf" srcId="{EF695AEA-F28C-4C44-BE1F-A5525C4D643A}" destId="{AE38DF03-327F-2049-A262-881D3F19D016}" srcOrd="0" destOrd="0" presId="urn:microsoft.com/office/officeart/2005/8/layout/orgChart1"/>
    <dgm:cxn modelId="{76EE35FD-9778-E344-9685-2B2FCA71B64B}" type="presParOf" srcId="{EF695AEA-F28C-4C44-BE1F-A5525C4D643A}" destId="{2EA72457-E381-644E-AE0E-21BAD283DB55}" srcOrd="1" destOrd="0" presId="urn:microsoft.com/office/officeart/2005/8/layout/orgChart1"/>
    <dgm:cxn modelId="{47350E0D-58B8-2A47-B51D-7F2FE553288A}" type="presParOf" srcId="{2EA72457-E381-644E-AE0E-21BAD283DB55}" destId="{575FF0B5-A2CC-E445-A3FB-B52569B82986}" srcOrd="0" destOrd="0" presId="urn:microsoft.com/office/officeart/2005/8/layout/orgChart1"/>
    <dgm:cxn modelId="{6B5E1C35-5B68-2242-97FF-16986246CD44}" type="presParOf" srcId="{575FF0B5-A2CC-E445-A3FB-B52569B82986}" destId="{53A154F4-CC1C-9246-A749-E209182A8026}" srcOrd="0" destOrd="0" presId="urn:microsoft.com/office/officeart/2005/8/layout/orgChart1"/>
    <dgm:cxn modelId="{3CFC7AE9-4C65-1F4D-A21A-434789F07027}" type="presParOf" srcId="{575FF0B5-A2CC-E445-A3FB-B52569B82986}" destId="{0E67E6D4-28F3-CD44-8838-909AB6EB0FAD}" srcOrd="1" destOrd="0" presId="urn:microsoft.com/office/officeart/2005/8/layout/orgChart1"/>
    <dgm:cxn modelId="{049ACAD8-11A9-1949-ABE4-3C12C202256F}" type="presParOf" srcId="{2EA72457-E381-644E-AE0E-21BAD283DB55}" destId="{3136480C-29DE-8A48-920F-412C7337FEDE}" srcOrd="1" destOrd="0" presId="urn:microsoft.com/office/officeart/2005/8/layout/orgChart1"/>
    <dgm:cxn modelId="{027EAFFA-0A2E-CB4E-B2B1-8D0B130C0A7B}" type="presParOf" srcId="{2EA72457-E381-644E-AE0E-21BAD283DB55}" destId="{B647DB33-B36C-2E40-99DD-BA0DAE2B4F81}" srcOrd="2" destOrd="0" presId="urn:microsoft.com/office/officeart/2005/8/layout/orgChart1"/>
    <dgm:cxn modelId="{47CC5F3E-5112-5540-B860-08E81FD0D649}" type="presParOf" srcId="{EF695AEA-F28C-4C44-BE1F-A5525C4D643A}" destId="{14A7A90D-95C0-6745-B1D1-81033DE4BA54}" srcOrd="2" destOrd="0" presId="urn:microsoft.com/office/officeart/2005/8/layout/orgChart1"/>
    <dgm:cxn modelId="{B4B9E1B4-B5A8-3A45-B7DA-9305FE5A114E}" type="presParOf" srcId="{EF695AEA-F28C-4C44-BE1F-A5525C4D643A}" destId="{0000FE48-8406-C04B-9F71-4EE6F7574F4A}" srcOrd="3" destOrd="0" presId="urn:microsoft.com/office/officeart/2005/8/layout/orgChart1"/>
    <dgm:cxn modelId="{7ADC7CA4-3C8A-C84B-A6E7-00796F68CFB2}" type="presParOf" srcId="{0000FE48-8406-C04B-9F71-4EE6F7574F4A}" destId="{9E918444-FEEE-B24C-ADBC-2C4DF32D31AC}" srcOrd="0" destOrd="0" presId="urn:microsoft.com/office/officeart/2005/8/layout/orgChart1"/>
    <dgm:cxn modelId="{4BBAC075-CB8B-AE47-8269-EFFA5624A5FF}" type="presParOf" srcId="{9E918444-FEEE-B24C-ADBC-2C4DF32D31AC}" destId="{D09BE191-D137-F041-9331-55BE72E1098D}" srcOrd="0" destOrd="0" presId="urn:microsoft.com/office/officeart/2005/8/layout/orgChart1"/>
    <dgm:cxn modelId="{CE4EFED8-00F2-C940-8859-9258CED79B47}" type="presParOf" srcId="{9E918444-FEEE-B24C-ADBC-2C4DF32D31AC}" destId="{E94FCDB0-412F-A642-9C36-100DEC53835D}" srcOrd="1" destOrd="0" presId="urn:microsoft.com/office/officeart/2005/8/layout/orgChart1"/>
    <dgm:cxn modelId="{16980428-512F-0546-B82B-D42D419D557F}" type="presParOf" srcId="{0000FE48-8406-C04B-9F71-4EE6F7574F4A}" destId="{B59617F0-7532-8C42-A5CF-0FD7848384DF}" srcOrd="1" destOrd="0" presId="urn:microsoft.com/office/officeart/2005/8/layout/orgChart1"/>
    <dgm:cxn modelId="{3ECA5996-B9D0-D249-BDAA-98B89BF4AF17}" type="presParOf" srcId="{0000FE48-8406-C04B-9F71-4EE6F7574F4A}" destId="{321159A1-84A4-B741-BC0A-595D06D0E6A4}" srcOrd="2" destOrd="0" presId="urn:microsoft.com/office/officeart/2005/8/layout/orgChart1"/>
    <dgm:cxn modelId="{AACC0DAC-E6D7-AD40-851B-6F612350A0A2}" type="presParOf" srcId="{EF695AEA-F28C-4C44-BE1F-A5525C4D643A}" destId="{EAB5CAE2-5896-E640-9E8D-ABA6A5E027EC}" srcOrd="4" destOrd="0" presId="urn:microsoft.com/office/officeart/2005/8/layout/orgChart1"/>
    <dgm:cxn modelId="{848F5B46-3160-C746-B06E-35AA0179211C}" type="presParOf" srcId="{EF695AEA-F28C-4C44-BE1F-A5525C4D643A}" destId="{67D38677-9B0D-2A4A-9181-E4FD0E398554}" srcOrd="5" destOrd="0" presId="urn:microsoft.com/office/officeart/2005/8/layout/orgChart1"/>
    <dgm:cxn modelId="{576C391B-8E3A-2144-AE3E-40E681D88D70}" type="presParOf" srcId="{67D38677-9B0D-2A4A-9181-E4FD0E398554}" destId="{F09A42EB-9D24-4B48-A559-F96CDCFDC8C1}" srcOrd="0" destOrd="0" presId="urn:microsoft.com/office/officeart/2005/8/layout/orgChart1"/>
    <dgm:cxn modelId="{8EAB5C17-FC86-1449-9C74-2E2004F6EE16}" type="presParOf" srcId="{F09A42EB-9D24-4B48-A559-F96CDCFDC8C1}" destId="{9E40D515-6124-D544-9DB2-E733E55FAF02}" srcOrd="0" destOrd="0" presId="urn:microsoft.com/office/officeart/2005/8/layout/orgChart1"/>
    <dgm:cxn modelId="{8457EE53-1489-6346-8BDF-83C673C81C41}" type="presParOf" srcId="{F09A42EB-9D24-4B48-A559-F96CDCFDC8C1}" destId="{DF2D05AA-E127-5E4B-B3F9-DF2204BD5695}" srcOrd="1" destOrd="0" presId="urn:microsoft.com/office/officeart/2005/8/layout/orgChart1"/>
    <dgm:cxn modelId="{AB344D63-566F-C84A-980F-19B06CFA328F}" type="presParOf" srcId="{67D38677-9B0D-2A4A-9181-E4FD0E398554}" destId="{8F3C686C-30C5-3B41-B0C7-66F42F79035F}" srcOrd="1" destOrd="0" presId="urn:microsoft.com/office/officeart/2005/8/layout/orgChart1"/>
    <dgm:cxn modelId="{6D6804FD-CD5F-2C4F-88E2-9DEE8DC65E42}" type="presParOf" srcId="{67D38677-9B0D-2A4A-9181-E4FD0E398554}" destId="{5CB61C70-275A-0142-9399-ACA2485B790D}" srcOrd="2" destOrd="0" presId="urn:microsoft.com/office/officeart/2005/8/layout/orgChart1"/>
    <dgm:cxn modelId="{7FE8A3F4-E185-8140-977B-51962A649CB2}" type="presParOf" srcId="{EF695AEA-F28C-4C44-BE1F-A5525C4D643A}" destId="{E131DB6E-2FCE-A84C-8CD1-E38CE5C1878C}" srcOrd="6" destOrd="0" presId="urn:microsoft.com/office/officeart/2005/8/layout/orgChart1"/>
    <dgm:cxn modelId="{B051F4C2-3493-6646-9343-FB6A08F789E6}" type="presParOf" srcId="{EF695AEA-F28C-4C44-BE1F-A5525C4D643A}" destId="{53166E12-160E-7745-9B8F-4EA1F5A2F021}" srcOrd="7" destOrd="0" presId="urn:microsoft.com/office/officeart/2005/8/layout/orgChart1"/>
    <dgm:cxn modelId="{EB4ECA03-90DB-8B45-8667-F36C37A9A146}" type="presParOf" srcId="{53166E12-160E-7745-9B8F-4EA1F5A2F021}" destId="{31311913-4A22-1545-96AC-0B582E21FFBC}" srcOrd="0" destOrd="0" presId="urn:microsoft.com/office/officeart/2005/8/layout/orgChart1"/>
    <dgm:cxn modelId="{3CD63D59-D514-CF48-B37C-E6A1FE23F20B}" type="presParOf" srcId="{31311913-4A22-1545-96AC-0B582E21FFBC}" destId="{110FC66D-9572-B444-8128-40BB48B066D6}" srcOrd="0" destOrd="0" presId="urn:microsoft.com/office/officeart/2005/8/layout/orgChart1"/>
    <dgm:cxn modelId="{4A2539CB-A33C-5047-8429-75FECF1F0763}" type="presParOf" srcId="{31311913-4A22-1545-96AC-0B582E21FFBC}" destId="{AAE73CE3-10E2-8848-BB2C-DE37E0D6F197}" srcOrd="1" destOrd="0" presId="urn:microsoft.com/office/officeart/2005/8/layout/orgChart1"/>
    <dgm:cxn modelId="{F3913702-92EA-F540-B281-9DC97CA8C626}" type="presParOf" srcId="{53166E12-160E-7745-9B8F-4EA1F5A2F021}" destId="{9B1CFC7C-4348-6C46-A4DE-A5B2EC02A3B3}" srcOrd="1" destOrd="0" presId="urn:microsoft.com/office/officeart/2005/8/layout/orgChart1"/>
    <dgm:cxn modelId="{281794D4-81C4-A948-AA17-0059B413A03D}" type="presParOf" srcId="{53166E12-160E-7745-9B8F-4EA1F5A2F021}" destId="{DE2FBADF-E850-2648-A33C-C231CE32B42C}" srcOrd="2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ECD0-69FF-BC48-90E1-3D38FD3EFEBE}">
      <dsp:nvSpPr>
        <dsp:cNvPr id="0" name=""/>
        <dsp:cNvSpPr/>
      </dsp:nvSpPr>
      <dsp:spPr>
        <a:xfrm>
          <a:off x="5607050" y="852774"/>
          <a:ext cx="5014688" cy="248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31"/>
              </a:lnTo>
              <a:lnTo>
                <a:pt x="5014688" y="124331"/>
              </a:lnTo>
              <a:lnTo>
                <a:pt x="5014688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607050" y="852774"/>
          <a:ext cx="3581920" cy="248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31"/>
              </a:lnTo>
              <a:lnTo>
                <a:pt x="3581920" y="124331"/>
              </a:lnTo>
              <a:lnTo>
                <a:pt x="3581920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607050" y="852774"/>
          <a:ext cx="2149152" cy="248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31"/>
              </a:lnTo>
              <a:lnTo>
                <a:pt x="2149152" y="124331"/>
              </a:lnTo>
              <a:lnTo>
                <a:pt x="2149152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607050" y="852774"/>
          <a:ext cx="716384" cy="248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31"/>
              </a:lnTo>
              <a:lnTo>
                <a:pt x="716384" y="124331"/>
              </a:lnTo>
              <a:lnTo>
                <a:pt x="716384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4890665" y="852774"/>
          <a:ext cx="716384" cy="248662"/>
        </a:xfrm>
        <a:custGeom>
          <a:avLst/>
          <a:gdLst/>
          <a:ahLst/>
          <a:cxnLst/>
          <a:rect l="0" t="0" r="0" b="0"/>
          <a:pathLst>
            <a:path>
              <a:moveTo>
                <a:pt x="716384" y="0"/>
              </a:moveTo>
              <a:lnTo>
                <a:pt x="716384" y="124331"/>
              </a:lnTo>
              <a:lnTo>
                <a:pt x="0" y="124331"/>
              </a:lnTo>
              <a:lnTo>
                <a:pt x="0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457897" y="852774"/>
          <a:ext cx="2149152" cy="248662"/>
        </a:xfrm>
        <a:custGeom>
          <a:avLst/>
          <a:gdLst/>
          <a:ahLst/>
          <a:cxnLst/>
          <a:rect l="0" t="0" r="0" b="0"/>
          <a:pathLst>
            <a:path>
              <a:moveTo>
                <a:pt x="2149152" y="0"/>
              </a:moveTo>
              <a:lnTo>
                <a:pt x="2149152" y="124331"/>
              </a:lnTo>
              <a:lnTo>
                <a:pt x="0" y="124331"/>
              </a:lnTo>
              <a:lnTo>
                <a:pt x="0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025129" y="852774"/>
          <a:ext cx="3581920" cy="248662"/>
        </a:xfrm>
        <a:custGeom>
          <a:avLst/>
          <a:gdLst/>
          <a:ahLst/>
          <a:cxnLst/>
          <a:rect l="0" t="0" r="0" b="0"/>
          <a:pathLst>
            <a:path>
              <a:moveTo>
                <a:pt x="3581920" y="0"/>
              </a:moveTo>
              <a:lnTo>
                <a:pt x="3581920" y="124331"/>
              </a:lnTo>
              <a:lnTo>
                <a:pt x="0" y="124331"/>
              </a:lnTo>
              <a:lnTo>
                <a:pt x="0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592361" y="852774"/>
          <a:ext cx="5014688" cy="248662"/>
        </a:xfrm>
        <a:custGeom>
          <a:avLst/>
          <a:gdLst/>
          <a:ahLst/>
          <a:cxnLst/>
          <a:rect l="0" t="0" r="0" b="0"/>
          <a:pathLst>
            <a:path>
              <a:moveTo>
                <a:pt x="5014688" y="0"/>
              </a:moveTo>
              <a:lnTo>
                <a:pt x="5014688" y="124331"/>
              </a:lnTo>
              <a:lnTo>
                <a:pt x="0" y="124331"/>
              </a:lnTo>
              <a:lnTo>
                <a:pt x="0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014996" y="260721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014996" y="260721"/>
        <a:ext cx="1184106" cy="592053"/>
      </dsp:txXfrm>
    </dsp:sp>
    <dsp:sp modelId="{09CF76B1-04FE-F841-BC98-9E5A184B0BA8}">
      <dsp:nvSpPr>
        <dsp:cNvPr id="0" name=""/>
        <dsp:cNvSpPr/>
      </dsp:nvSpPr>
      <dsp:spPr>
        <a:xfrm>
          <a:off x="308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308" y="1101437"/>
        <a:ext cx="1184106" cy="592053"/>
      </dsp:txXfrm>
    </dsp:sp>
    <dsp:sp modelId="{E4EFCF62-90C5-4640-9FF5-2C97F624F90F}">
      <dsp:nvSpPr>
        <dsp:cNvPr id="0" name=""/>
        <dsp:cNvSpPr/>
      </dsp:nvSpPr>
      <dsp:spPr>
        <a:xfrm>
          <a:off x="1433076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1433076" y="1101437"/>
        <a:ext cx="1184106" cy="592053"/>
      </dsp:txXfrm>
    </dsp:sp>
    <dsp:sp modelId="{56A0A727-298B-3949-A965-90D94B2E0949}">
      <dsp:nvSpPr>
        <dsp:cNvPr id="0" name=""/>
        <dsp:cNvSpPr/>
      </dsp:nvSpPr>
      <dsp:spPr>
        <a:xfrm>
          <a:off x="2865844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Proxima Nova Rg" panose="02000506030000020004" pitchFamily="2" charset="77"/>
            </a:rPr>
            <a:t>HR</a:t>
          </a:r>
        </a:p>
      </dsp:txBody>
      <dsp:txXfrm>
        <a:off x="2865844" y="1101437"/>
        <a:ext cx="1184106" cy="592053"/>
      </dsp:txXfrm>
    </dsp:sp>
    <dsp:sp modelId="{B99A6477-755A-F94F-A617-E8290CCE20D8}">
      <dsp:nvSpPr>
        <dsp:cNvPr id="0" name=""/>
        <dsp:cNvSpPr/>
      </dsp:nvSpPr>
      <dsp:spPr>
        <a:xfrm>
          <a:off x="4298612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298612" y="1101437"/>
        <a:ext cx="1184106" cy="592053"/>
      </dsp:txXfrm>
    </dsp:sp>
    <dsp:sp modelId="{5DBA592C-5459-9D4D-874F-6E4D29815555}">
      <dsp:nvSpPr>
        <dsp:cNvPr id="0" name=""/>
        <dsp:cNvSpPr/>
      </dsp:nvSpPr>
      <dsp:spPr>
        <a:xfrm>
          <a:off x="5731381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731381" y="1101437"/>
        <a:ext cx="1184106" cy="592053"/>
      </dsp:txXfrm>
    </dsp:sp>
    <dsp:sp modelId="{6CB3C5EF-08AF-F84D-A0B4-7B162A9F375A}">
      <dsp:nvSpPr>
        <dsp:cNvPr id="0" name=""/>
        <dsp:cNvSpPr/>
      </dsp:nvSpPr>
      <dsp:spPr>
        <a:xfrm>
          <a:off x="7164149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Proxima Nova Rg" panose="02000506030000020004" pitchFamily="2" charset="77"/>
            </a:rPr>
            <a:t>Facility </a:t>
          </a:r>
          <a:r>
            <a:rPr lang="nl-NL" sz="1200" kern="1200" dirty="0" err="1">
              <a:latin typeface="Proxima Nova Rg" panose="02000506030000020004" pitchFamily="2" charset="77"/>
            </a:rPr>
            <a:t>Mgt</a:t>
          </a:r>
          <a:endParaRPr lang="nl-NL" sz="1200" kern="1200" dirty="0">
            <a:latin typeface="Proxima Nova Rg" panose="02000506030000020004" pitchFamily="2" charset="77"/>
          </a:endParaRPr>
        </a:p>
      </dsp:txBody>
      <dsp:txXfrm>
        <a:off x="7164149" y="1101437"/>
        <a:ext cx="1184106" cy="592053"/>
      </dsp:txXfrm>
    </dsp:sp>
    <dsp:sp modelId="{B823D5E9-D3E1-DC4B-9564-C025E2260ED7}">
      <dsp:nvSpPr>
        <dsp:cNvPr id="0" name=""/>
        <dsp:cNvSpPr/>
      </dsp:nvSpPr>
      <dsp:spPr>
        <a:xfrm>
          <a:off x="8596917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Proxima Nova Rg" panose="02000506030000020004" pitchFamily="2" charset="77"/>
            </a:rPr>
            <a:t>Medisch</a:t>
          </a:r>
        </a:p>
      </dsp:txBody>
      <dsp:txXfrm>
        <a:off x="8596917" y="1101437"/>
        <a:ext cx="1184106" cy="592053"/>
      </dsp:txXfrm>
    </dsp:sp>
    <dsp:sp modelId="{5E0F7D28-49FD-3A41-87FB-4672D6FCC633}">
      <dsp:nvSpPr>
        <dsp:cNvPr id="0" name=""/>
        <dsp:cNvSpPr/>
      </dsp:nvSpPr>
      <dsp:spPr>
        <a:xfrm>
          <a:off x="10029685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Proxima Nova Rg" panose="02000506030000020004" pitchFamily="2" charset="77"/>
            </a:rPr>
            <a:t>Zorg</a:t>
          </a:r>
        </a:p>
      </dsp:txBody>
      <dsp:txXfrm>
        <a:off x="10029685" y="1101437"/>
        <a:ext cx="1184106" cy="5920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ECD0-69FF-BC48-90E1-3D38FD3EFEBE}">
      <dsp:nvSpPr>
        <dsp:cNvPr id="0" name=""/>
        <dsp:cNvSpPr/>
      </dsp:nvSpPr>
      <dsp:spPr>
        <a:xfrm>
          <a:off x="5651496" y="575610"/>
          <a:ext cx="4779819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4779819" y="107580"/>
              </a:lnTo>
              <a:lnTo>
                <a:pt x="4779819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651496" y="575610"/>
          <a:ext cx="3414611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3414611" y="107580"/>
              </a:lnTo>
              <a:lnTo>
                <a:pt x="3414611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651496" y="575610"/>
          <a:ext cx="2049403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2049403" y="107580"/>
              </a:lnTo>
              <a:lnTo>
                <a:pt x="2049403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651496" y="575610"/>
          <a:ext cx="684194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684194" y="107580"/>
              </a:lnTo>
              <a:lnTo>
                <a:pt x="684194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4970483" y="575610"/>
          <a:ext cx="681013" cy="226049"/>
        </a:xfrm>
        <a:custGeom>
          <a:avLst/>
          <a:gdLst/>
          <a:ahLst/>
          <a:cxnLst/>
          <a:rect l="0" t="0" r="0" b="0"/>
          <a:pathLst>
            <a:path>
              <a:moveTo>
                <a:pt x="681013" y="0"/>
              </a:moveTo>
              <a:lnTo>
                <a:pt x="681013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605275" y="575610"/>
          <a:ext cx="2046221" cy="226049"/>
        </a:xfrm>
        <a:custGeom>
          <a:avLst/>
          <a:gdLst/>
          <a:ahLst/>
          <a:cxnLst/>
          <a:rect l="0" t="0" r="0" b="0"/>
          <a:pathLst>
            <a:path>
              <a:moveTo>
                <a:pt x="2046221" y="0"/>
              </a:moveTo>
              <a:lnTo>
                <a:pt x="2046221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240066" y="575610"/>
          <a:ext cx="3411429" cy="226049"/>
        </a:xfrm>
        <a:custGeom>
          <a:avLst/>
          <a:gdLst/>
          <a:ahLst/>
          <a:cxnLst/>
          <a:rect l="0" t="0" r="0" b="0"/>
          <a:pathLst>
            <a:path>
              <a:moveTo>
                <a:pt x="3411429" y="0"/>
              </a:moveTo>
              <a:lnTo>
                <a:pt x="3411429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874858" y="575610"/>
          <a:ext cx="4776637" cy="226049"/>
        </a:xfrm>
        <a:custGeom>
          <a:avLst/>
          <a:gdLst/>
          <a:ahLst/>
          <a:cxnLst/>
          <a:rect l="0" t="0" r="0" b="0"/>
          <a:pathLst>
            <a:path>
              <a:moveTo>
                <a:pt x="4776637" y="0"/>
              </a:moveTo>
              <a:lnTo>
                <a:pt x="4776637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087361" y="11475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087361" y="11475"/>
        <a:ext cx="1128271" cy="564135"/>
      </dsp:txXfrm>
    </dsp:sp>
    <dsp:sp modelId="{09CF76B1-04FE-F841-BC98-9E5A184B0BA8}">
      <dsp:nvSpPr>
        <dsp:cNvPr id="0" name=""/>
        <dsp:cNvSpPr/>
      </dsp:nvSpPr>
      <dsp:spPr>
        <a:xfrm>
          <a:off x="310723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310723" y="801659"/>
        <a:ext cx="1128271" cy="564135"/>
      </dsp:txXfrm>
    </dsp:sp>
    <dsp:sp modelId="{E4EFCF62-90C5-4640-9FF5-2C97F624F90F}">
      <dsp:nvSpPr>
        <dsp:cNvPr id="0" name=""/>
        <dsp:cNvSpPr/>
      </dsp:nvSpPr>
      <dsp:spPr>
        <a:xfrm>
          <a:off x="1675931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1675931" y="801659"/>
        <a:ext cx="1128271" cy="564135"/>
      </dsp:txXfrm>
    </dsp:sp>
    <dsp:sp modelId="{56A0A727-298B-3949-A965-90D94B2E0949}">
      <dsp:nvSpPr>
        <dsp:cNvPr id="0" name=""/>
        <dsp:cNvSpPr/>
      </dsp:nvSpPr>
      <dsp:spPr>
        <a:xfrm>
          <a:off x="3041139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HR</a:t>
          </a:r>
        </a:p>
      </dsp:txBody>
      <dsp:txXfrm>
        <a:off x="3041139" y="801659"/>
        <a:ext cx="1128271" cy="564135"/>
      </dsp:txXfrm>
    </dsp:sp>
    <dsp:sp modelId="{B99A6477-755A-F94F-A617-E8290CCE20D8}">
      <dsp:nvSpPr>
        <dsp:cNvPr id="0" name=""/>
        <dsp:cNvSpPr/>
      </dsp:nvSpPr>
      <dsp:spPr>
        <a:xfrm>
          <a:off x="4406347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406347" y="801659"/>
        <a:ext cx="1128271" cy="564135"/>
      </dsp:txXfrm>
    </dsp:sp>
    <dsp:sp modelId="{5DBA592C-5459-9D4D-874F-6E4D29815555}">
      <dsp:nvSpPr>
        <dsp:cNvPr id="0" name=""/>
        <dsp:cNvSpPr/>
      </dsp:nvSpPr>
      <dsp:spPr>
        <a:xfrm>
          <a:off x="5771555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771555" y="801659"/>
        <a:ext cx="1128271" cy="564135"/>
      </dsp:txXfrm>
    </dsp:sp>
    <dsp:sp modelId="{6CB3C5EF-08AF-F84D-A0B4-7B162A9F375A}">
      <dsp:nvSpPr>
        <dsp:cNvPr id="0" name=""/>
        <dsp:cNvSpPr/>
      </dsp:nvSpPr>
      <dsp:spPr>
        <a:xfrm>
          <a:off x="7136764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Facility </a:t>
          </a:r>
          <a:r>
            <a:rPr lang="nl-NL" sz="1100" kern="1200" dirty="0" err="1">
              <a:latin typeface="Proxima Nova Rg" panose="02000506030000020004" pitchFamily="2" charset="77"/>
            </a:rPr>
            <a:t>Mgt</a:t>
          </a:r>
          <a:endParaRPr lang="nl-NL" sz="1100" kern="1200" dirty="0">
            <a:latin typeface="Proxima Nova Rg" panose="02000506030000020004" pitchFamily="2" charset="77"/>
          </a:endParaRPr>
        </a:p>
      </dsp:txBody>
      <dsp:txXfrm>
        <a:off x="7136764" y="801659"/>
        <a:ext cx="1128271" cy="564135"/>
      </dsp:txXfrm>
    </dsp:sp>
    <dsp:sp modelId="{B823D5E9-D3E1-DC4B-9564-C025E2260ED7}">
      <dsp:nvSpPr>
        <dsp:cNvPr id="0" name=""/>
        <dsp:cNvSpPr/>
      </dsp:nvSpPr>
      <dsp:spPr>
        <a:xfrm>
          <a:off x="8501972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Medisch</a:t>
          </a:r>
        </a:p>
      </dsp:txBody>
      <dsp:txXfrm>
        <a:off x="8501972" y="801659"/>
        <a:ext cx="1128271" cy="564135"/>
      </dsp:txXfrm>
    </dsp:sp>
    <dsp:sp modelId="{5E0F7D28-49FD-3A41-87FB-4672D6FCC633}">
      <dsp:nvSpPr>
        <dsp:cNvPr id="0" name=""/>
        <dsp:cNvSpPr/>
      </dsp:nvSpPr>
      <dsp:spPr>
        <a:xfrm>
          <a:off x="9867180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Zorg</a:t>
          </a:r>
        </a:p>
      </dsp:txBody>
      <dsp:txXfrm>
        <a:off x="9867180" y="801659"/>
        <a:ext cx="1128271" cy="5641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ECD0-69FF-BC48-90E1-3D38FD3EFEBE}">
      <dsp:nvSpPr>
        <dsp:cNvPr id="0" name=""/>
        <dsp:cNvSpPr/>
      </dsp:nvSpPr>
      <dsp:spPr>
        <a:xfrm>
          <a:off x="5651496" y="575610"/>
          <a:ext cx="4779819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4779819" y="107580"/>
              </a:lnTo>
              <a:lnTo>
                <a:pt x="4779819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651496" y="575610"/>
          <a:ext cx="3414611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3414611" y="107580"/>
              </a:lnTo>
              <a:lnTo>
                <a:pt x="3414611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651496" y="575610"/>
          <a:ext cx="2049403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2049403" y="107580"/>
              </a:lnTo>
              <a:lnTo>
                <a:pt x="2049403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651496" y="575610"/>
          <a:ext cx="684194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684194" y="107580"/>
              </a:lnTo>
              <a:lnTo>
                <a:pt x="684194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4970483" y="575610"/>
          <a:ext cx="681013" cy="226049"/>
        </a:xfrm>
        <a:custGeom>
          <a:avLst/>
          <a:gdLst/>
          <a:ahLst/>
          <a:cxnLst/>
          <a:rect l="0" t="0" r="0" b="0"/>
          <a:pathLst>
            <a:path>
              <a:moveTo>
                <a:pt x="681013" y="0"/>
              </a:moveTo>
              <a:lnTo>
                <a:pt x="681013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605275" y="575610"/>
          <a:ext cx="2046221" cy="226049"/>
        </a:xfrm>
        <a:custGeom>
          <a:avLst/>
          <a:gdLst/>
          <a:ahLst/>
          <a:cxnLst/>
          <a:rect l="0" t="0" r="0" b="0"/>
          <a:pathLst>
            <a:path>
              <a:moveTo>
                <a:pt x="2046221" y="0"/>
              </a:moveTo>
              <a:lnTo>
                <a:pt x="2046221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240066" y="575610"/>
          <a:ext cx="3411429" cy="226049"/>
        </a:xfrm>
        <a:custGeom>
          <a:avLst/>
          <a:gdLst/>
          <a:ahLst/>
          <a:cxnLst/>
          <a:rect l="0" t="0" r="0" b="0"/>
          <a:pathLst>
            <a:path>
              <a:moveTo>
                <a:pt x="3411429" y="0"/>
              </a:moveTo>
              <a:lnTo>
                <a:pt x="3411429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874858" y="575610"/>
          <a:ext cx="4776637" cy="226049"/>
        </a:xfrm>
        <a:custGeom>
          <a:avLst/>
          <a:gdLst/>
          <a:ahLst/>
          <a:cxnLst/>
          <a:rect l="0" t="0" r="0" b="0"/>
          <a:pathLst>
            <a:path>
              <a:moveTo>
                <a:pt x="4776637" y="0"/>
              </a:moveTo>
              <a:lnTo>
                <a:pt x="4776637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087361" y="11475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087361" y="11475"/>
        <a:ext cx="1128271" cy="564135"/>
      </dsp:txXfrm>
    </dsp:sp>
    <dsp:sp modelId="{09CF76B1-04FE-F841-BC98-9E5A184B0BA8}">
      <dsp:nvSpPr>
        <dsp:cNvPr id="0" name=""/>
        <dsp:cNvSpPr/>
      </dsp:nvSpPr>
      <dsp:spPr>
        <a:xfrm>
          <a:off x="310723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310723" y="801659"/>
        <a:ext cx="1128271" cy="564135"/>
      </dsp:txXfrm>
    </dsp:sp>
    <dsp:sp modelId="{E4EFCF62-90C5-4640-9FF5-2C97F624F90F}">
      <dsp:nvSpPr>
        <dsp:cNvPr id="0" name=""/>
        <dsp:cNvSpPr/>
      </dsp:nvSpPr>
      <dsp:spPr>
        <a:xfrm>
          <a:off x="1675931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1675931" y="801659"/>
        <a:ext cx="1128271" cy="564135"/>
      </dsp:txXfrm>
    </dsp:sp>
    <dsp:sp modelId="{56A0A727-298B-3949-A965-90D94B2E0949}">
      <dsp:nvSpPr>
        <dsp:cNvPr id="0" name=""/>
        <dsp:cNvSpPr/>
      </dsp:nvSpPr>
      <dsp:spPr>
        <a:xfrm>
          <a:off x="3041139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HR</a:t>
          </a:r>
        </a:p>
      </dsp:txBody>
      <dsp:txXfrm>
        <a:off x="3041139" y="801659"/>
        <a:ext cx="1128271" cy="564135"/>
      </dsp:txXfrm>
    </dsp:sp>
    <dsp:sp modelId="{B99A6477-755A-F94F-A617-E8290CCE20D8}">
      <dsp:nvSpPr>
        <dsp:cNvPr id="0" name=""/>
        <dsp:cNvSpPr/>
      </dsp:nvSpPr>
      <dsp:spPr>
        <a:xfrm>
          <a:off x="4406347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406347" y="801659"/>
        <a:ext cx="1128271" cy="564135"/>
      </dsp:txXfrm>
    </dsp:sp>
    <dsp:sp modelId="{5DBA592C-5459-9D4D-874F-6E4D29815555}">
      <dsp:nvSpPr>
        <dsp:cNvPr id="0" name=""/>
        <dsp:cNvSpPr/>
      </dsp:nvSpPr>
      <dsp:spPr>
        <a:xfrm>
          <a:off x="5771555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771555" y="801659"/>
        <a:ext cx="1128271" cy="564135"/>
      </dsp:txXfrm>
    </dsp:sp>
    <dsp:sp modelId="{6CB3C5EF-08AF-F84D-A0B4-7B162A9F375A}">
      <dsp:nvSpPr>
        <dsp:cNvPr id="0" name=""/>
        <dsp:cNvSpPr/>
      </dsp:nvSpPr>
      <dsp:spPr>
        <a:xfrm>
          <a:off x="7136764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Facility </a:t>
          </a:r>
          <a:r>
            <a:rPr lang="nl-NL" sz="1100" kern="1200" dirty="0" err="1">
              <a:latin typeface="Proxima Nova Rg" panose="02000506030000020004" pitchFamily="2" charset="77"/>
            </a:rPr>
            <a:t>Mgt</a:t>
          </a:r>
          <a:endParaRPr lang="nl-NL" sz="1100" kern="1200" dirty="0">
            <a:latin typeface="Proxima Nova Rg" panose="02000506030000020004" pitchFamily="2" charset="77"/>
          </a:endParaRPr>
        </a:p>
      </dsp:txBody>
      <dsp:txXfrm>
        <a:off x="7136764" y="801659"/>
        <a:ext cx="1128271" cy="564135"/>
      </dsp:txXfrm>
    </dsp:sp>
    <dsp:sp modelId="{B823D5E9-D3E1-DC4B-9564-C025E2260ED7}">
      <dsp:nvSpPr>
        <dsp:cNvPr id="0" name=""/>
        <dsp:cNvSpPr/>
      </dsp:nvSpPr>
      <dsp:spPr>
        <a:xfrm>
          <a:off x="8501972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Medisch</a:t>
          </a:r>
        </a:p>
      </dsp:txBody>
      <dsp:txXfrm>
        <a:off x="8501972" y="801659"/>
        <a:ext cx="1128271" cy="564135"/>
      </dsp:txXfrm>
    </dsp:sp>
    <dsp:sp modelId="{5E0F7D28-49FD-3A41-87FB-4672D6FCC633}">
      <dsp:nvSpPr>
        <dsp:cNvPr id="0" name=""/>
        <dsp:cNvSpPr/>
      </dsp:nvSpPr>
      <dsp:spPr>
        <a:xfrm>
          <a:off x="9867180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Zorg</a:t>
          </a:r>
        </a:p>
      </dsp:txBody>
      <dsp:txXfrm>
        <a:off x="9867180" y="801659"/>
        <a:ext cx="1128271" cy="5641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0D2E3-3879-6E4E-986E-1551B3B45517}">
      <dsp:nvSpPr>
        <dsp:cNvPr id="0" name=""/>
        <dsp:cNvSpPr/>
      </dsp:nvSpPr>
      <dsp:spPr>
        <a:xfrm>
          <a:off x="9275735" y="1183957"/>
          <a:ext cx="146468" cy="3222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2301"/>
              </a:lnTo>
              <a:lnTo>
                <a:pt x="146468" y="322230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DA3F0-F07D-6B47-AF03-AFE43FBF92C0}">
      <dsp:nvSpPr>
        <dsp:cNvPr id="0" name=""/>
        <dsp:cNvSpPr/>
      </dsp:nvSpPr>
      <dsp:spPr>
        <a:xfrm>
          <a:off x="9275735" y="1183957"/>
          <a:ext cx="146468" cy="2529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9018"/>
              </a:lnTo>
              <a:lnTo>
                <a:pt x="146468" y="252901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C616B0-A6F4-0F4B-A3FE-C8286DF4B051}">
      <dsp:nvSpPr>
        <dsp:cNvPr id="0" name=""/>
        <dsp:cNvSpPr/>
      </dsp:nvSpPr>
      <dsp:spPr>
        <a:xfrm>
          <a:off x="9275735" y="1183957"/>
          <a:ext cx="146468" cy="18357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5735"/>
              </a:lnTo>
              <a:lnTo>
                <a:pt x="146468" y="18357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8D63C8-1615-9341-B3DE-9C7639E52471}">
      <dsp:nvSpPr>
        <dsp:cNvPr id="0" name=""/>
        <dsp:cNvSpPr/>
      </dsp:nvSpPr>
      <dsp:spPr>
        <a:xfrm>
          <a:off x="9275735" y="1183957"/>
          <a:ext cx="146468" cy="1142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2452"/>
              </a:lnTo>
              <a:lnTo>
                <a:pt x="146468" y="114245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D8B91E-097F-4B4E-8362-000F4EE2BF7E}">
      <dsp:nvSpPr>
        <dsp:cNvPr id="0" name=""/>
        <dsp:cNvSpPr/>
      </dsp:nvSpPr>
      <dsp:spPr>
        <a:xfrm>
          <a:off x="9275735" y="1183957"/>
          <a:ext cx="146468" cy="449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9169"/>
              </a:lnTo>
              <a:lnTo>
                <a:pt x="146468" y="44916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FECD0-69FF-BC48-90E1-3D38FD3EFEBE}">
      <dsp:nvSpPr>
        <dsp:cNvPr id="0" name=""/>
        <dsp:cNvSpPr/>
      </dsp:nvSpPr>
      <dsp:spPr>
        <a:xfrm>
          <a:off x="5529653" y="500097"/>
          <a:ext cx="4136663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4136663" y="93104"/>
              </a:lnTo>
              <a:lnTo>
                <a:pt x="4136663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529653" y="500097"/>
          <a:ext cx="295515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2955152" y="93104"/>
              </a:lnTo>
              <a:lnTo>
                <a:pt x="295515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529653" y="500097"/>
          <a:ext cx="177364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1773642" y="93104"/>
              </a:lnTo>
              <a:lnTo>
                <a:pt x="177364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529653" y="500097"/>
          <a:ext cx="59213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592132" y="93104"/>
              </a:lnTo>
              <a:lnTo>
                <a:pt x="59213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4940275" y="500097"/>
          <a:ext cx="589378" cy="195632"/>
        </a:xfrm>
        <a:custGeom>
          <a:avLst/>
          <a:gdLst/>
          <a:ahLst/>
          <a:cxnLst/>
          <a:rect l="0" t="0" r="0" b="0"/>
          <a:pathLst>
            <a:path>
              <a:moveTo>
                <a:pt x="589378" y="0"/>
              </a:moveTo>
              <a:lnTo>
                <a:pt x="589378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758764" y="500097"/>
          <a:ext cx="1770888" cy="195632"/>
        </a:xfrm>
        <a:custGeom>
          <a:avLst/>
          <a:gdLst/>
          <a:ahLst/>
          <a:cxnLst/>
          <a:rect l="0" t="0" r="0" b="0"/>
          <a:pathLst>
            <a:path>
              <a:moveTo>
                <a:pt x="1770888" y="0"/>
              </a:moveTo>
              <a:lnTo>
                <a:pt x="1770888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577254" y="500097"/>
          <a:ext cx="2952399" cy="195632"/>
        </a:xfrm>
        <a:custGeom>
          <a:avLst/>
          <a:gdLst/>
          <a:ahLst/>
          <a:cxnLst/>
          <a:rect l="0" t="0" r="0" b="0"/>
          <a:pathLst>
            <a:path>
              <a:moveTo>
                <a:pt x="2952399" y="0"/>
              </a:moveTo>
              <a:lnTo>
                <a:pt x="2952399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1395743" y="500097"/>
          <a:ext cx="4133909" cy="195632"/>
        </a:xfrm>
        <a:custGeom>
          <a:avLst/>
          <a:gdLst/>
          <a:ahLst/>
          <a:cxnLst/>
          <a:rect l="0" t="0" r="0" b="0"/>
          <a:pathLst>
            <a:path>
              <a:moveTo>
                <a:pt x="4133909" y="0"/>
              </a:moveTo>
              <a:lnTo>
                <a:pt x="4133909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041426" y="1187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041426" y="11870"/>
        <a:ext cx="976454" cy="488227"/>
      </dsp:txXfrm>
    </dsp:sp>
    <dsp:sp modelId="{09CF76B1-04FE-F841-BC98-9E5A184B0BA8}">
      <dsp:nvSpPr>
        <dsp:cNvPr id="0" name=""/>
        <dsp:cNvSpPr/>
      </dsp:nvSpPr>
      <dsp:spPr>
        <a:xfrm>
          <a:off x="907516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907516" y="695730"/>
        <a:ext cx="976454" cy="488227"/>
      </dsp:txXfrm>
    </dsp:sp>
    <dsp:sp modelId="{E4EFCF62-90C5-4640-9FF5-2C97F624F90F}">
      <dsp:nvSpPr>
        <dsp:cNvPr id="0" name=""/>
        <dsp:cNvSpPr/>
      </dsp:nvSpPr>
      <dsp:spPr>
        <a:xfrm>
          <a:off x="2089026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2089026" y="695730"/>
        <a:ext cx="976454" cy="488227"/>
      </dsp:txXfrm>
    </dsp:sp>
    <dsp:sp modelId="{56A0A727-298B-3949-A965-90D94B2E0949}">
      <dsp:nvSpPr>
        <dsp:cNvPr id="0" name=""/>
        <dsp:cNvSpPr/>
      </dsp:nvSpPr>
      <dsp:spPr>
        <a:xfrm>
          <a:off x="3270537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HR</a:t>
          </a:r>
        </a:p>
      </dsp:txBody>
      <dsp:txXfrm>
        <a:off x="3270537" y="695730"/>
        <a:ext cx="976454" cy="488227"/>
      </dsp:txXfrm>
    </dsp:sp>
    <dsp:sp modelId="{B99A6477-755A-F94F-A617-E8290CCE20D8}">
      <dsp:nvSpPr>
        <dsp:cNvPr id="0" name=""/>
        <dsp:cNvSpPr/>
      </dsp:nvSpPr>
      <dsp:spPr>
        <a:xfrm>
          <a:off x="4452047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452047" y="695730"/>
        <a:ext cx="976454" cy="488227"/>
      </dsp:txXfrm>
    </dsp:sp>
    <dsp:sp modelId="{5DBA592C-5459-9D4D-874F-6E4D29815555}">
      <dsp:nvSpPr>
        <dsp:cNvPr id="0" name=""/>
        <dsp:cNvSpPr/>
      </dsp:nvSpPr>
      <dsp:spPr>
        <a:xfrm>
          <a:off x="5633558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633558" y="695730"/>
        <a:ext cx="976454" cy="488227"/>
      </dsp:txXfrm>
    </dsp:sp>
    <dsp:sp modelId="{6CB3C5EF-08AF-F84D-A0B4-7B162A9F375A}">
      <dsp:nvSpPr>
        <dsp:cNvPr id="0" name=""/>
        <dsp:cNvSpPr/>
      </dsp:nvSpPr>
      <dsp:spPr>
        <a:xfrm>
          <a:off x="6815068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Facility </a:t>
          </a:r>
          <a:r>
            <a:rPr lang="nl-NL" sz="900" kern="1200" dirty="0" err="1">
              <a:latin typeface="Proxima Nova Rg" panose="02000506030000020004" pitchFamily="2" charset="77"/>
            </a:rPr>
            <a:t>Mgt</a:t>
          </a:r>
          <a:endParaRPr lang="nl-NL" sz="900" kern="1200" dirty="0">
            <a:latin typeface="Proxima Nova Rg" panose="02000506030000020004" pitchFamily="2" charset="77"/>
          </a:endParaRPr>
        </a:p>
      </dsp:txBody>
      <dsp:txXfrm>
        <a:off x="6815068" y="695730"/>
        <a:ext cx="976454" cy="488227"/>
      </dsp:txXfrm>
    </dsp:sp>
    <dsp:sp modelId="{B823D5E9-D3E1-DC4B-9564-C025E2260ED7}">
      <dsp:nvSpPr>
        <dsp:cNvPr id="0" name=""/>
        <dsp:cNvSpPr/>
      </dsp:nvSpPr>
      <dsp:spPr>
        <a:xfrm>
          <a:off x="7996579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Medisch</a:t>
          </a:r>
        </a:p>
      </dsp:txBody>
      <dsp:txXfrm>
        <a:off x="7996579" y="695730"/>
        <a:ext cx="976454" cy="488227"/>
      </dsp:txXfrm>
    </dsp:sp>
    <dsp:sp modelId="{5E0F7D28-49FD-3A41-87FB-4672D6FCC633}">
      <dsp:nvSpPr>
        <dsp:cNvPr id="0" name=""/>
        <dsp:cNvSpPr/>
      </dsp:nvSpPr>
      <dsp:spPr>
        <a:xfrm>
          <a:off x="9178089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Zorg</a:t>
          </a:r>
        </a:p>
      </dsp:txBody>
      <dsp:txXfrm>
        <a:off x="9178089" y="695730"/>
        <a:ext cx="976454" cy="488227"/>
      </dsp:txXfrm>
    </dsp:sp>
    <dsp:sp modelId="{15DBA848-B1C9-CD47-95B5-495BB089ACA5}">
      <dsp:nvSpPr>
        <dsp:cNvPr id="0" name=""/>
        <dsp:cNvSpPr/>
      </dsp:nvSpPr>
      <dsp:spPr>
        <a:xfrm>
          <a:off x="9422203" y="1389013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Orthopedie</a:t>
          </a:r>
        </a:p>
      </dsp:txBody>
      <dsp:txXfrm>
        <a:off x="9422203" y="1389013"/>
        <a:ext cx="976454" cy="488227"/>
      </dsp:txXfrm>
    </dsp:sp>
    <dsp:sp modelId="{694B5027-9C84-F441-8322-3EE1F1464413}">
      <dsp:nvSpPr>
        <dsp:cNvPr id="0" name=""/>
        <dsp:cNvSpPr/>
      </dsp:nvSpPr>
      <dsp:spPr>
        <a:xfrm>
          <a:off x="9422203" y="2082296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Geriatrie</a:t>
          </a:r>
        </a:p>
      </dsp:txBody>
      <dsp:txXfrm>
        <a:off x="9422203" y="2082296"/>
        <a:ext cx="976454" cy="488227"/>
      </dsp:txXfrm>
    </dsp:sp>
    <dsp:sp modelId="{EF573DB0-AB0D-9747-839D-F6D128ABD8B2}">
      <dsp:nvSpPr>
        <dsp:cNvPr id="0" name=""/>
        <dsp:cNvSpPr/>
      </dsp:nvSpPr>
      <dsp:spPr>
        <a:xfrm>
          <a:off x="9422203" y="2775579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Intensieve zorgen</a:t>
          </a:r>
        </a:p>
      </dsp:txBody>
      <dsp:txXfrm>
        <a:off x="9422203" y="2775579"/>
        <a:ext cx="976454" cy="488227"/>
      </dsp:txXfrm>
    </dsp:sp>
    <dsp:sp modelId="{16A808EA-7EB3-C646-A426-53DC66CDAA58}">
      <dsp:nvSpPr>
        <dsp:cNvPr id="0" name=""/>
        <dsp:cNvSpPr/>
      </dsp:nvSpPr>
      <dsp:spPr>
        <a:xfrm>
          <a:off x="9422203" y="3468862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Klinisch labo</a:t>
          </a:r>
        </a:p>
      </dsp:txBody>
      <dsp:txXfrm>
        <a:off x="9422203" y="3468862"/>
        <a:ext cx="976454" cy="488227"/>
      </dsp:txXfrm>
    </dsp:sp>
    <dsp:sp modelId="{5A866163-E2BD-6441-97DB-CA3FB0E289BA}">
      <dsp:nvSpPr>
        <dsp:cNvPr id="0" name=""/>
        <dsp:cNvSpPr/>
      </dsp:nvSpPr>
      <dsp:spPr>
        <a:xfrm>
          <a:off x="9422203" y="4162145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Materniteit</a:t>
          </a:r>
        </a:p>
      </dsp:txBody>
      <dsp:txXfrm>
        <a:off x="9422203" y="4162145"/>
        <a:ext cx="976454" cy="4882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0D2E3-3879-6E4E-986E-1551B3B45517}">
      <dsp:nvSpPr>
        <dsp:cNvPr id="0" name=""/>
        <dsp:cNvSpPr/>
      </dsp:nvSpPr>
      <dsp:spPr>
        <a:xfrm>
          <a:off x="9275735" y="1183957"/>
          <a:ext cx="146468" cy="3222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2301"/>
              </a:lnTo>
              <a:lnTo>
                <a:pt x="146468" y="322230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DA3F0-F07D-6B47-AF03-AFE43FBF92C0}">
      <dsp:nvSpPr>
        <dsp:cNvPr id="0" name=""/>
        <dsp:cNvSpPr/>
      </dsp:nvSpPr>
      <dsp:spPr>
        <a:xfrm>
          <a:off x="9275735" y="1183957"/>
          <a:ext cx="146468" cy="2529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9018"/>
              </a:lnTo>
              <a:lnTo>
                <a:pt x="146468" y="252901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C616B0-A6F4-0F4B-A3FE-C8286DF4B051}">
      <dsp:nvSpPr>
        <dsp:cNvPr id="0" name=""/>
        <dsp:cNvSpPr/>
      </dsp:nvSpPr>
      <dsp:spPr>
        <a:xfrm>
          <a:off x="9275735" y="1183957"/>
          <a:ext cx="146468" cy="18357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5735"/>
              </a:lnTo>
              <a:lnTo>
                <a:pt x="146468" y="18357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8D63C8-1615-9341-B3DE-9C7639E52471}">
      <dsp:nvSpPr>
        <dsp:cNvPr id="0" name=""/>
        <dsp:cNvSpPr/>
      </dsp:nvSpPr>
      <dsp:spPr>
        <a:xfrm>
          <a:off x="9275735" y="1183957"/>
          <a:ext cx="146468" cy="1142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2452"/>
              </a:lnTo>
              <a:lnTo>
                <a:pt x="146468" y="114245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D8B91E-097F-4B4E-8362-000F4EE2BF7E}">
      <dsp:nvSpPr>
        <dsp:cNvPr id="0" name=""/>
        <dsp:cNvSpPr/>
      </dsp:nvSpPr>
      <dsp:spPr>
        <a:xfrm>
          <a:off x="9275735" y="1183957"/>
          <a:ext cx="146468" cy="449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9169"/>
              </a:lnTo>
              <a:lnTo>
                <a:pt x="146468" y="44916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FECD0-69FF-BC48-90E1-3D38FD3EFEBE}">
      <dsp:nvSpPr>
        <dsp:cNvPr id="0" name=""/>
        <dsp:cNvSpPr/>
      </dsp:nvSpPr>
      <dsp:spPr>
        <a:xfrm>
          <a:off x="5529653" y="500097"/>
          <a:ext cx="4136663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4136663" y="93104"/>
              </a:lnTo>
              <a:lnTo>
                <a:pt x="4136663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529653" y="500097"/>
          <a:ext cx="295515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2955152" y="93104"/>
              </a:lnTo>
              <a:lnTo>
                <a:pt x="295515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529653" y="500097"/>
          <a:ext cx="177364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1773642" y="93104"/>
              </a:lnTo>
              <a:lnTo>
                <a:pt x="177364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529653" y="500097"/>
          <a:ext cx="59213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592132" y="93104"/>
              </a:lnTo>
              <a:lnTo>
                <a:pt x="59213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4940275" y="500097"/>
          <a:ext cx="589378" cy="195632"/>
        </a:xfrm>
        <a:custGeom>
          <a:avLst/>
          <a:gdLst/>
          <a:ahLst/>
          <a:cxnLst/>
          <a:rect l="0" t="0" r="0" b="0"/>
          <a:pathLst>
            <a:path>
              <a:moveTo>
                <a:pt x="589378" y="0"/>
              </a:moveTo>
              <a:lnTo>
                <a:pt x="589378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758764" y="500097"/>
          <a:ext cx="1770888" cy="195632"/>
        </a:xfrm>
        <a:custGeom>
          <a:avLst/>
          <a:gdLst/>
          <a:ahLst/>
          <a:cxnLst/>
          <a:rect l="0" t="0" r="0" b="0"/>
          <a:pathLst>
            <a:path>
              <a:moveTo>
                <a:pt x="1770888" y="0"/>
              </a:moveTo>
              <a:lnTo>
                <a:pt x="1770888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577254" y="500097"/>
          <a:ext cx="2952399" cy="195632"/>
        </a:xfrm>
        <a:custGeom>
          <a:avLst/>
          <a:gdLst/>
          <a:ahLst/>
          <a:cxnLst/>
          <a:rect l="0" t="0" r="0" b="0"/>
          <a:pathLst>
            <a:path>
              <a:moveTo>
                <a:pt x="2952399" y="0"/>
              </a:moveTo>
              <a:lnTo>
                <a:pt x="2952399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1395743" y="500097"/>
          <a:ext cx="4133909" cy="195632"/>
        </a:xfrm>
        <a:custGeom>
          <a:avLst/>
          <a:gdLst/>
          <a:ahLst/>
          <a:cxnLst/>
          <a:rect l="0" t="0" r="0" b="0"/>
          <a:pathLst>
            <a:path>
              <a:moveTo>
                <a:pt x="4133909" y="0"/>
              </a:moveTo>
              <a:lnTo>
                <a:pt x="4133909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041426" y="1187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041426" y="11870"/>
        <a:ext cx="976454" cy="488227"/>
      </dsp:txXfrm>
    </dsp:sp>
    <dsp:sp modelId="{09CF76B1-04FE-F841-BC98-9E5A184B0BA8}">
      <dsp:nvSpPr>
        <dsp:cNvPr id="0" name=""/>
        <dsp:cNvSpPr/>
      </dsp:nvSpPr>
      <dsp:spPr>
        <a:xfrm>
          <a:off x="907516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907516" y="695730"/>
        <a:ext cx="976454" cy="488227"/>
      </dsp:txXfrm>
    </dsp:sp>
    <dsp:sp modelId="{E4EFCF62-90C5-4640-9FF5-2C97F624F90F}">
      <dsp:nvSpPr>
        <dsp:cNvPr id="0" name=""/>
        <dsp:cNvSpPr/>
      </dsp:nvSpPr>
      <dsp:spPr>
        <a:xfrm>
          <a:off x="2089026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2089026" y="695730"/>
        <a:ext cx="976454" cy="488227"/>
      </dsp:txXfrm>
    </dsp:sp>
    <dsp:sp modelId="{56A0A727-298B-3949-A965-90D94B2E0949}">
      <dsp:nvSpPr>
        <dsp:cNvPr id="0" name=""/>
        <dsp:cNvSpPr/>
      </dsp:nvSpPr>
      <dsp:spPr>
        <a:xfrm>
          <a:off x="3270537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HR</a:t>
          </a:r>
        </a:p>
      </dsp:txBody>
      <dsp:txXfrm>
        <a:off x="3270537" y="695730"/>
        <a:ext cx="976454" cy="488227"/>
      </dsp:txXfrm>
    </dsp:sp>
    <dsp:sp modelId="{B99A6477-755A-F94F-A617-E8290CCE20D8}">
      <dsp:nvSpPr>
        <dsp:cNvPr id="0" name=""/>
        <dsp:cNvSpPr/>
      </dsp:nvSpPr>
      <dsp:spPr>
        <a:xfrm>
          <a:off x="4452047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452047" y="695730"/>
        <a:ext cx="976454" cy="488227"/>
      </dsp:txXfrm>
    </dsp:sp>
    <dsp:sp modelId="{5DBA592C-5459-9D4D-874F-6E4D29815555}">
      <dsp:nvSpPr>
        <dsp:cNvPr id="0" name=""/>
        <dsp:cNvSpPr/>
      </dsp:nvSpPr>
      <dsp:spPr>
        <a:xfrm>
          <a:off x="5633558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633558" y="695730"/>
        <a:ext cx="976454" cy="488227"/>
      </dsp:txXfrm>
    </dsp:sp>
    <dsp:sp modelId="{6CB3C5EF-08AF-F84D-A0B4-7B162A9F375A}">
      <dsp:nvSpPr>
        <dsp:cNvPr id="0" name=""/>
        <dsp:cNvSpPr/>
      </dsp:nvSpPr>
      <dsp:spPr>
        <a:xfrm>
          <a:off x="6815068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Facility </a:t>
          </a:r>
          <a:r>
            <a:rPr lang="nl-NL" sz="900" kern="1200" dirty="0" err="1">
              <a:latin typeface="Proxima Nova Rg" panose="02000506030000020004" pitchFamily="2" charset="77"/>
            </a:rPr>
            <a:t>Mgt</a:t>
          </a:r>
          <a:endParaRPr lang="nl-NL" sz="900" kern="1200" dirty="0">
            <a:latin typeface="Proxima Nova Rg" panose="02000506030000020004" pitchFamily="2" charset="77"/>
          </a:endParaRPr>
        </a:p>
      </dsp:txBody>
      <dsp:txXfrm>
        <a:off x="6815068" y="695730"/>
        <a:ext cx="976454" cy="488227"/>
      </dsp:txXfrm>
    </dsp:sp>
    <dsp:sp modelId="{B823D5E9-D3E1-DC4B-9564-C025E2260ED7}">
      <dsp:nvSpPr>
        <dsp:cNvPr id="0" name=""/>
        <dsp:cNvSpPr/>
      </dsp:nvSpPr>
      <dsp:spPr>
        <a:xfrm>
          <a:off x="7996579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Medisch</a:t>
          </a:r>
        </a:p>
      </dsp:txBody>
      <dsp:txXfrm>
        <a:off x="7996579" y="695730"/>
        <a:ext cx="976454" cy="488227"/>
      </dsp:txXfrm>
    </dsp:sp>
    <dsp:sp modelId="{5E0F7D28-49FD-3A41-87FB-4672D6FCC633}">
      <dsp:nvSpPr>
        <dsp:cNvPr id="0" name=""/>
        <dsp:cNvSpPr/>
      </dsp:nvSpPr>
      <dsp:spPr>
        <a:xfrm>
          <a:off x="9178089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Zorg</a:t>
          </a:r>
        </a:p>
      </dsp:txBody>
      <dsp:txXfrm>
        <a:off x="9178089" y="695730"/>
        <a:ext cx="976454" cy="488227"/>
      </dsp:txXfrm>
    </dsp:sp>
    <dsp:sp modelId="{15DBA848-B1C9-CD47-95B5-495BB089ACA5}">
      <dsp:nvSpPr>
        <dsp:cNvPr id="0" name=""/>
        <dsp:cNvSpPr/>
      </dsp:nvSpPr>
      <dsp:spPr>
        <a:xfrm>
          <a:off x="9422203" y="1389013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Orthopedie</a:t>
          </a:r>
        </a:p>
      </dsp:txBody>
      <dsp:txXfrm>
        <a:off x="9422203" y="1389013"/>
        <a:ext cx="976454" cy="488227"/>
      </dsp:txXfrm>
    </dsp:sp>
    <dsp:sp modelId="{694B5027-9C84-F441-8322-3EE1F1464413}">
      <dsp:nvSpPr>
        <dsp:cNvPr id="0" name=""/>
        <dsp:cNvSpPr/>
      </dsp:nvSpPr>
      <dsp:spPr>
        <a:xfrm>
          <a:off x="9422203" y="2082296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Geriatrie</a:t>
          </a:r>
        </a:p>
      </dsp:txBody>
      <dsp:txXfrm>
        <a:off x="9422203" y="2082296"/>
        <a:ext cx="976454" cy="488227"/>
      </dsp:txXfrm>
    </dsp:sp>
    <dsp:sp modelId="{EF573DB0-AB0D-9747-839D-F6D128ABD8B2}">
      <dsp:nvSpPr>
        <dsp:cNvPr id="0" name=""/>
        <dsp:cNvSpPr/>
      </dsp:nvSpPr>
      <dsp:spPr>
        <a:xfrm>
          <a:off x="9422203" y="2775579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Intensieve zorgen</a:t>
          </a:r>
        </a:p>
      </dsp:txBody>
      <dsp:txXfrm>
        <a:off x="9422203" y="2775579"/>
        <a:ext cx="976454" cy="488227"/>
      </dsp:txXfrm>
    </dsp:sp>
    <dsp:sp modelId="{16A808EA-7EB3-C646-A426-53DC66CDAA58}">
      <dsp:nvSpPr>
        <dsp:cNvPr id="0" name=""/>
        <dsp:cNvSpPr/>
      </dsp:nvSpPr>
      <dsp:spPr>
        <a:xfrm>
          <a:off x="9422203" y="3468862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Klinisch labo</a:t>
          </a:r>
        </a:p>
      </dsp:txBody>
      <dsp:txXfrm>
        <a:off x="9422203" y="3468862"/>
        <a:ext cx="976454" cy="488227"/>
      </dsp:txXfrm>
    </dsp:sp>
    <dsp:sp modelId="{5A866163-E2BD-6441-97DB-CA3FB0E289BA}">
      <dsp:nvSpPr>
        <dsp:cNvPr id="0" name=""/>
        <dsp:cNvSpPr/>
      </dsp:nvSpPr>
      <dsp:spPr>
        <a:xfrm>
          <a:off x="9422203" y="4162145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Materniteit</a:t>
          </a:r>
        </a:p>
      </dsp:txBody>
      <dsp:txXfrm>
        <a:off x="9422203" y="4162145"/>
        <a:ext cx="976454" cy="4882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ECD0-69FF-BC48-90E1-3D38FD3EFEBE}">
      <dsp:nvSpPr>
        <dsp:cNvPr id="0" name=""/>
        <dsp:cNvSpPr/>
      </dsp:nvSpPr>
      <dsp:spPr>
        <a:xfrm>
          <a:off x="5651637" y="524949"/>
          <a:ext cx="4355921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4355921" y="98039"/>
              </a:lnTo>
              <a:lnTo>
                <a:pt x="4355921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31DB6E-2FCE-A84C-8CD1-E38CE5C1878C}">
      <dsp:nvSpPr>
        <dsp:cNvPr id="0" name=""/>
        <dsp:cNvSpPr/>
      </dsp:nvSpPr>
      <dsp:spPr>
        <a:xfrm>
          <a:off x="8352140" y="1245056"/>
          <a:ext cx="154231" cy="2663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3065"/>
              </a:lnTo>
              <a:lnTo>
                <a:pt x="154231" y="26630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B5CAE2-5896-E640-9E8D-ABA6A5E027EC}">
      <dsp:nvSpPr>
        <dsp:cNvPr id="0" name=""/>
        <dsp:cNvSpPr/>
      </dsp:nvSpPr>
      <dsp:spPr>
        <a:xfrm>
          <a:off x="8352140" y="1245056"/>
          <a:ext cx="154231" cy="19330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3035"/>
              </a:lnTo>
              <a:lnTo>
                <a:pt x="154231" y="19330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A7A90D-95C0-6745-B1D1-81033DE4BA54}">
      <dsp:nvSpPr>
        <dsp:cNvPr id="0" name=""/>
        <dsp:cNvSpPr/>
      </dsp:nvSpPr>
      <dsp:spPr>
        <a:xfrm>
          <a:off x="8352140" y="1245056"/>
          <a:ext cx="154231" cy="1203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006"/>
              </a:lnTo>
              <a:lnTo>
                <a:pt x="154231" y="120300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38DF03-327F-2049-A262-881D3F19D016}">
      <dsp:nvSpPr>
        <dsp:cNvPr id="0" name=""/>
        <dsp:cNvSpPr/>
      </dsp:nvSpPr>
      <dsp:spPr>
        <a:xfrm>
          <a:off x="8352140" y="1245056"/>
          <a:ext cx="154231" cy="472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2976"/>
              </a:lnTo>
              <a:lnTo>
                <a:pt x="154231" y="47297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651637" y="524949"/>
          <a:ext cx="3111786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3111786" y="98039"/>
              </a:lnTo>
              <a:lnTo>
                <a:pt x="3111786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651637" y="524949"/>
          <a:ext cx="1867651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1867651" y="98039"/>
              </a:lnTo>
              <a:lnTo>
                <a:pt x="1867651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651637" y="524949"/>
          <a:ext cx="623517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623517" y="98039"/>
              </a:lnTo>
              <a:lnTo>
                <a:pt x="623517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5031020" y="524949"/>
          <a:ext cx="620617" cy="206001"/>
        </a:xfrm>
        <a:custGeom>
          <a:avLst/>
          <a:gdLst/>
          <a:ahLst/>
          <a:cxnLst/>
          <a:rect l="0" t="0" r="0" b="0"/>
          <a:pathLst>
            <a:path>
              <a:moveTo>
                <a:pt x="620617" y="0"/>
              </a:moveTo>
              <a:lnTo>
                <a:pt x="620617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786885" y="524949"/>
          <a:ext cx="1864752" cy="206001"/>
        </a:xfrm>
        <a:custGeom>
          <a:avLst/>
          <a:gdLst/>
          <a:ahLst/>
          <a:cxnLst/>
          <a:rect l="0" t="0" r="0" b="0"/>
          <a:pathLst>
            <a:path>
              <a:moveTo>
                <a:pt x="1864752" y="0"/>
              </a:moveTo>
              <a:lnTo>
                <a:pt x="1864752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542750" y="524949"/>
          <a:ext cx="3108886" cy="206001"/>
        </a:xfrm>
        <a:custGeom>
          <a:avLst/>
          <a:gdLst/>
          <a:ahLst/>
          <a:cxnLst/>
          <a:rect l="0" t="0" r="0" b="0"/>
          <a:pathLst>
            <a:path>
              <a:moveTo>
                <a:pt x="3108886" y="0"/>
              </a:moveTo>
              <a:lnTo>
                <a:pt x="3108886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1298616" y="524949"/>
          <a:ext cx="4353021" cy="206001"/>
        </a:xfrm>
        <a:custGeom>
          <a:avLst/>
          <a:gdLst/>
          <a:ahLst/>
          <a:cxnLst/>
          <a:rect l="0" t="0" r="0" b="0"/>
          <a:pathLst>
            <a:path>
              <a:moveTo>
                <a:pt x="4353021" y="0"/>
              </a:moveTo>
              <a:lnTo>
                <a:pt x="4353021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137532" y="10843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137532" y="10843"/>
        <a:ext cx="1028210" cy="514105"/>
      </dsp:txXfrm>
    </dsp:sp>
    <dsp:sp modelId="{09CF76B1-04FE-F841-BC98-9E5A184B0BA8}">
      <dsp:nvSpPr>
        <dsp:cNvPr id="0" name=""/>
        <dsp:cNvSpPr/>
      </dsp:nvSpPr>
      <dsp:spPr>
        <a:xfrm>
          <a:off x="784510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784510" y="730951"/>
        <a:ext cx="1028210" cy="514105"/>
      </dsp:txXfrm>
    </dsp:sp>
    <dsp:sp modelId="{E4EFCF62-90C5-4640-9FF5-2C97F624F90F}">
      <dsp:nvSpPr>
        <dsp:cNvPr id="0" name=""/>
        <dsp:cNvSpPr/>
      </dsp:nvSpPr>
      <dsp:spPr>
        <a:xfrm>
          <a:off x="2028645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2028645" y="730951"/>
        <a:ext cx="1028210" cy="514105"/>
      </dsp:txXfrm>
    </dsp:sp>
    <dsp:sp modelId="{56A0A727-298B-3949-A965-90D94B2E0949}">
      <dsp:nvSpPr>
        <dsp:cNvPr id="0" name=""/>
        <dsp:cNvSpPr/>
      </dsp:nvSpPr>
      <dsp:spPr>
        <a:xfrm>
          <a:off x="3272780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HR</a:t>
          </a:r>
        </a:p>
      </dsp:txBody>
      <dsp:txXfrm>
        <a:off x="3272780" y="730951"/>
        <a:ext cx="1028210" cy="514105"/>
      </dsp:txXfrm>
    </dsp:sp>
    <dsp:sp modelId="{B99A6477-755A-F94F-A617-E8290CCE20D8}">
      <dsp:nvSpPr>
        <dsp:cNvPr id="0" name=""/>
        <dsp:cNvSpPr/>
      </dsp:nvSpPr>
      <dsp:spPr>
        <a:xfrm>
          <a:off x="4516914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516914" y="730951"/>
        <a:ext cx="1028210" cy="514105"/>
      </dsp:txXfrm>
    </dsp:sp>
    <dsp:sp modelId="{5DBA592C-5459-9D4D-874F-6E4D29815555}">
      <dsp:nvSpPr>
        <dsp:cNvPr id="0" name=""/>
        <dsp:cNvSpPr/>
      </dsp:nvSpPr>
      <dsp:spPr>
        <a:xfrm>
          <a:off x="5761049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761049" y="730951"/>
        <a:ext cx="1028210" cy="514105"/>
      </dsp:txXfrm>
    </dsp:sp>
    <dsp:sp modelId="{6CB3C5EF-08AF-F84D-A0B4-7B162A9F375A}">
      <dsp:nvSpPr>
        <dsp:cNvPr id="0" name=""/>
        <dsp:cNvSpPr/>
      </dsp:nvSpPr>
      <dsp:spPr>
        <a:xfrm>
          <a:off x="7005184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Facility </a:t>
          </a:r>
          <a:r>
            <a:rPr lang="nl-NL" sz="1000" kern="1200" dirty="0" err="1">
              <a:latin typeface="Proxima Nova Rg" panose="02000506030000020004" pitchFamily="2" charset="77"/>
            </a:rPr>
            <a:t>Mgt</a:t>
          </a:r>
          <a:endParaRPr lang="nl-NL" sz="1000" kern="1200" dirty="0">
            <a:latin typeface="Proxima Nova Rg" panose="02000506030000020004" pitchFamily="2" charset="77"/>
          </a:endParaRPr>
        </a:p>
      </dsp:txBody>
      <dsp:txXfrm>
        <a:off x="7005184" y="730951"/>
        <a:ext cx="1028210" cy="514105"/>
      </dsp:txXfrm>
    </dsp:sp>
    <dsp:sp modelId="{B823D5E9-D3E1-DC4B-9564-C025E2260ED7}">
      <dsp:nvSpPr>
        <dsp:cNvPr id="0" name=""/>
        <dsp:cNvSpPr/>
      </dsp:nvSpPr>
      <dsp:spPr>
        <a:xfrm>
          <a:off x="8249318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Medisch</a:t>
          </a:r>
        </a:p>
      </dsp:txBody>
      <dsp:txXfrm>
        <a:off x="8249318" y="730951"/>
        <a:ext cx="1028210" cy="514105"/>
      </dsp:txXfrm>
    </dsp:sp>
    <dsp:sp modelId="{53A154F4-CC1C-9246-A749-E209182A8026}">
      <dsp:nvSpPr>
        <dsp:cNvPr id="0" name=""/>
        <dsp:cNvSpPr/>
      </dsp:nvSpPr>
      <dsp:spPr>
        <a:xfrm>
          <a:off x="8506371" y="1460980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Labo</a:t>
          </a:r>
        </a:p>
      </dsp:txBody>
      <dsp:txXfrm>
        <a:off x="8506371" y="1460980"/>
        <a:ext cx="1028210" cy="514105"/>
      </dsp:txXfrm>
    </dsp:sp>
    <dsp:sp modelId="{D09BE191-D137-F041-9331-55BE72E1098D}">
      <dsp:nvSpPr>
        <dsp:cNvPr id="0" name=""/>
        <dsp:cNvSpPr/>
      </dsp:nvSpPr>
      <dsp:spPr>
        <a:xfrm>
          <a:off x="8506371" y="2191010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Inwendige ziekten</a:t>
          </a:r>
        </a:p>
      </dsp:txBody>
      <dsp:txXfrm>
        <a:off x="8506371" y="2191010"/>
        <a:ext cx="1028210" cy="514105"/>
      </dsp:txXfrm>
    </dsp:sp>
    <dsp:sp modelId="{9E40D515-6124-D544-9DB2-E733E55FAF02}">
      <dsp:nvSpPr>
        <dsp:cNvPr id="0" name=""/>
        <dsp:cNvSpPr/>
      </dsp:nvSpPr>
      <dsp:spPr>
        <a:xfrm>
          <a:off x="8506371" y="2921039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Neurochirurgie</a:t>
          </a:r>
        </a:p>
      </dsp:txBody>
      <dsp:txXfrm>
        <a:off x="8506371" y="2921039"/>
        <a:ext cx="1028210" cy="514105"/>
      </dsp:txXfrm>
    </dsp:sp>
    <dsp:sp modelId="{110FC66D-9572-B444-8128-40BB48B066D6}">
      <dsp:nvSpPr>
        <dsp:cNvPr id="0" name=""/>
        <dsp:cNvSpPr/>
      </dsp:nvSpPr>
      <dsp:spPr>
        <a:xfrm>
          <a:off x="8506371" y="3651069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Spoedgevallen</a:t>
          </a:r>
        </a:p>
      </dsp:txBody>
      <dsp:txXfrm>
        <a:off x="8506371" y="3651069"/>
        <a:ext cx="1028210" cy="514105"/>
      </dsp:txXfrm>
    </dsp:sp>
    <dsp:sp modelId="{5E0F7D28-49FD-3A41-87FB-4672D6FCC633}">
      <dsp:nvSpPr>
        <dsp:cNvPr id="0" name=""/>
        <dsp:cNvSpPr/>
      </dsp:nvSpPr>
      <dsp:spPr>
        <a:xfrm>
          <a:off x="9493453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Zorg</a:t>
          </a:r>
        </a:p>
      </dsp:txBody>
      <dsp:txXfrm>
        <a:off x="9493453" y="730951"/>
        <a:ext cx="1028210" cy="5141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ECD0-69FF-BC48-90E1-3D38FD3EFEBE}">
      <dsp:nvSpPr>
        <dsp:cNvPr id="0" name=""/>
        <dsp:cNvSpPr/>
      </dsp:nvSpPr>
      <dsp:spPr>
        <a:xfrm>
          <a:off x="5651637" y="524949"/>
          <a:ext cx="4355921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4355921" y="98039"/>
              </a:lnTo>
              <a:lnTo>
                <a:pt x="4355921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31DB6E-2FCE-A84C-8CD1-E38CE5C1878C}">
      <dsp:nvSpPr>
        <dsp:cNvPr id="0" name=""/>
        <dsp:cNvSpPr/>
      </dsp:nvSpPr>
      <dsp:spPr>
        <a:xfrm>
          <a:off x="8352140" y="1245056"/>
          <a:ext cx="154231" cy="2663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3065"/>
              </a:lnTo>
              <a:lnTo>
                <a:pt x="154231" y="26630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B5CAE2-5896-E640-9E8D-ABA6A5E027EC}">
      <dsp:nvSpPr>
        <dsp:cNvPr id="0" name=""/>
        <dsp:cNvSpPr/>
      </dsp:nvSpPr>
      <dsp:spPr>
        <a:xfrm>
          <a:off x="8352140" y="1245056"/>
          <a:ext cx="154231" cy="19330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3035"/>
              </a:lnTo>
              <a:lnTo>
                <a:pt x="154231" y="19330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A7A90D-95C0-6745-B1D1-81033DE4BA54}">
      <dsp:nvSpPr>
        <dsp:cNvPr id="0" name=""/>
        <dsp:cNvSpPr/>
      </dsp:nvSpPr>
      <dsp:spPr>
        <a:xfrm>
          <a:off x="8352140" y="1245056"/>
          <a:ext cx="154231" cy="1203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006"/>
              </a:lnTo>
              <a:lnTo>
                <a:pt x="154231" y="120300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38DF03-327F-2049-A262-881D3F19D016}">
      <dsp:nvSpPr>
        <dsp:cNvPr id="0" name=""/>
        <dsp:cNvSpPr/>
      </dsp:nvSpPr>
      <dsp:spPr>
        <a:xfrm>
          <a:off x="8352140" y="1245056"/>
          <a:ext cx="154231" cy="472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2976"/>
              </a:lnTo>
              <a:lnTo>
                <a:pt x="154231" y="47297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651637" y="524949"/>
          <a:ext cx="3111786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3111786" y="98039"/>
              </a:lnTo>
              <a:lnTo>
                <a:pt x="3111786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651637" y="524949"/>
          <a:ext cx="1867651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1867651" y="98039"/>
              </a:lnTo>
              <a:lnTo>
                <a:pt x="1867651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651637" y="524949"/>
          <a:ext cx="623517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623517" y="98039"/>
              </a:lnTo>
              <a:lnTo>
                <a:pt x="623517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5031020" y="524949"/>
          <a:ext cx="620617" cy="206001"/>
        </a:xfrm>
        <a:custGeom>
          <a:avLst/>
          <a:gdLst/>
          <a:ahLst/>
          <a:cxnLst/>
          <a:rect l="0" t="0" r="0" b="0"/>
          <a:pathLst>
            <a:path>
              <a:moveTo>
                <a:pt x="620617" y="0"/>
              </a:moveTo>
              <a:lnTo>
                <a:pt x="620617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786885" y="524949"/>
          <a:ext cx="1864752" cy="206001"/>
        </a:xfrm>
        <a:custGeom>
          <a:avLst/>
          <a:gdLst/>
          <a:ahLst/>
          <a:cxnLst/>
          <a:rect l="0" t="0" r="0" b="0"/>
          <a:pathLst>
            <a:path>
              <a:moveTo>
                <a:pt x="1864752" y="0"/>
              </a:moveTo>
              <a:lnTo>
                <a:pt x="1864752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542750" y="524949"/>
          <a:ext cx="3108886" cy="206001"/>
        </a:xfrm>
        <a:custGeom>
          <a:avLst/>
          <a:gdLst/>
          <a:ahLst/>
          <a:cxnLst/>
          <a:rect l="0" t="0" r="0" b="0"/>
          <a:pathLst>
            <a:path>
              <a:moveTo>
                <a:pt x="3108886" y="0"/>
              </a:moveTo>
              <a:lnTo>
                <a:pt x="3108886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1298616" y="524949"/>
          <a:ext cx="4353021" cy="206001"/>
        </a:xfrm>
        <a:custGeom>
          <a:avLst/>
          <a:gdLst/>
          <a:ahLst/>
          <a:cxnLst/>
          <a:rect l="0" t="0" r="0" b="0"/>
          <a:pathLst>
            <a:path>
              <a:moveTo>
                <a:pt x="4353021" y="0"/>
              </a:moveTo>
              <a:lnTo>
                <a:pt x="4353021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137532" y="10843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137532" y="10843"/>
        <a:ext cx="1028210" cy="514105"/>
      </dsp:txXfrm>
    </dsp:sp>
    <dsp:sp modelId="{09CF76B1-04FE-F841-BC98-9E5A184B0BA8}">
      <dsp:nvSpPr>
        <dsp:cNvPr id="0" name=""/>
        <dsp:cNvSpPr/>
      </dsp:nvSpPr>
      <dsp:spPr>
        <a:xfrm>
          <a:off x="784510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784510" y="730951"/>
        <a:ext cx="1028210" cy="514105"/>
      </dsp:txXfrm>
    </dsp:sp>
    <dsp:sp modelId="{E4EFCF62-90C5-4640-9FF5-2C97F624F90F}">
      <dsp:nvSpPr>
        <dsp:cNvPr id="0" name=""/>
        <dsp:cNvSpPr/>
      </dsp:nvSpPr>
      <dsp:spPr>
        <a:xfrm>
          <a:off x="2028645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2028645" y="730951"/>
        <a:ext cx="1028210" cy="514105"/>
      </dsp:txXfrm>
    </dsp:sp>
    <dsp:sp modelId="{56A0A727-298B-3949-A965-90D94B2E0949}">
      <dsp:nvSpPr>
        <dsp:cNvPr id="0" name=""/>
        <dsp:cNvSpPr/>
      </dsp:nvSpPr>
      <dsp:spPr>
        <a:xfrm>
          <a:off x="3272780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HR</a:t>
          </a:r>
        </a:p>
      </dsp:txBody>
      <dsp:txXfrm>
        <a:off x="3272780" y="730951"/>
        <a:ext cx="1028210" cy="514105"/>
      </dsp:txXfrm>
    </dsp:sp>
    <dsp:sp modelId="{B99A6477-755A-F94F-A617-E8290CCE20D8}">
      <dsp:nvSpPr>
        <dsp:cNvPr id="0" name=""/>
        <dsp:cNvSpPr/>
      </dsp:nvSpPr>
      <dsp:spPr>
        <a:xfrm>
          <a:off x="4516914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516914" y="730951"/>
        <a:ext cx="1028210" cy="514105"/>
      </dsp:txXfrm>
    </dsp:sp>
    <dsp:sp modelId="{5DBA592C-5459-9D4D-874F-6E4D29815555}">
      <dsp:nvSpPr>
        <dsp:cNvPr id="0" name=""/>
        <dsp:cNvSpPr/>
      </dsp:nvSpPr>
      <dsp:spPr>
        <a:xfrm>
          <a:off x="5761049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761049" y="730951"/>
        <a:ext cx="1028210" cy="514105"/>
      </dsp:txXfrm>
    </dsp:sp>
    <dsp:sp modelId="{6CB3C5EF-08AF-F84D-A0B4-7B162A9F375A}">
      <dsp:nvSpPr>
        <dsp:cNvPr id="0" name=""/>
        <dsp:cNvSpPr/>
      </dsp:nvSpPr>
      <dsp:spPr>
        <a:xfrm>
          <a:off x="7005184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Facility </a:t>
          </a:r>
          <a:r>
            <a:rPr lang="nl-NL" sz="1000" kern="1200" dirty="0" err="1">
              <a:latin typeface="Proxima Nova Rg" panose="02000506030000020004" pitchFamily="2" charset="77"/>
            </a:rPr>
            <a:t>Mgt</a:t>
          </a:r>
          <a:endParaRPr lang="nl-NL" sz="1000" kern="1200" dirty="0">
            <a:latin typeface="Proxima Nova Rg" panose="02000506030000020004" pitchFamily="2" charset="77"/>
          </a:endParaRPr>
        </a:p>
      </dsp:txBody>
      <dsp:txXfrm>
        <a:off x="7005184" y="730951"/>
        <a:ext cx="1028210" cy="514105"/>
      </dsp:txXfrm>
    </dsp:sp>
    <dsp:sp modelId="{B823D5E9-D3E1-DC4B-9564-C025E2260ED7}">
      <dsp:nvSpPr>
        <dsp:cNvPr id="0" name=""/>
        <dsp:cNvSpPr/>
      </dsp:nvSpPr>
      <dsp:spPr>
        <a:xfrm>
          <a:off x="8249318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Medisch</a:t>
          </a:r>
        </a:p>
      </dsp:txBody>
      <dsp:txXfrm>
        <a:off x="8249318" y="730951"/>
        <a:ext cx="1028210" cy="514105"/>
      </dsp:txXfrm>
    </dsp:sp>
    <dsp:sp modelId="{53A154F4-CC1C-9246-A749-E209182A8026}">
      <dsp:nvSpPr>
        <dsp:cNvPr id="0" name=""/>
        <dsp:cNvSpPr/>
      </dsp:nvSpPr>
      <dsp:spPr>
        <a:xfrm>
          <a:off x="8506371" y="1460980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Labo</a:t>
          </a:r>
        </a:p>
      </dsp:txBody>
      <dsp:txXfrm>
        <a:off x="8506371" y="1460980"/>
        <a:ext cx="1028210" cy="514105"/>
      </dsp:txXfrm>
    </dsp:sp>
    <dsp:sp modelId="{D09BE191-D137-F041-9331-55BE72E1098D}">
      <dsp:nvSpPr>
        <dsp:cNvPr id="0" name=""/>
        <dsp:cNvSpPr/>
      </dsp:nvSpPr>
      <dsp:spPr>
        <a:xfrm>
          <a:off x="8506371" y="2191010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Inwendige ziekten</a:t>
          </a:r>
        </a:p>
      </dsp:txBody>
      <dsp:txXfrm>
        <a:off x="8506371" y="2191010"/>
        <a:ext cx="1028210" cy="514105"/>
      </dsp:txXfrm>
    </dsp:sp>
    <dsp:sp modelId="{9E40D515-6124-D544-9DB2-E733E55FAF02}">
      <dsp:nvSpPr>
        <dsp:cNvPr id="0" name=""/>
        <dsp:cNvSpPr/>
      </dsp:nvSpPr>
      <dsp:spPr>
        <a:xfrm>
          <a:off x="8506371" y="2921039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Neurochirurgie</a:t>
          </a:r>
        </a:p>
      </dsp:txBody>
      <dsp:txXfrm>
        <a:off x="8506371" y="2921039"/>
        <a:ext cx="1028210" cy="514105"/>
      </dsp:txXfrm>
    </dsp:sp>
    <dsp:sp modelId="{110FC66D-9572-B444-8128-40BB48B066D6}">
      <dsp:nvSpPr>
        <dsp:cNvPr id="0" name=""/>
        <dsp:cNvSpPr/>
      </dsp:nvSpPr>
      <dsp:spPr>
        <a:xfrm>
          <a:off x="8506371" y="3651069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Spoedgevallen</a:t>
          </a:r>
        </a:p>
      </dsp:txBody>
      <dsp:txXfrm>
        <a:off x="8506371" y="3651069"/>
        <a:ext cx="1028210" cy="514105"/>
      </dsp:txXfrm>
    </dsp:sp>
    <dsp:sp modelId="{5E0F7D28-49FD-3A41-87FB-4672D6FCC633}">
      <dsp:nvSpPr>
        <dsp:cNvPr id="0" name=""/>
        <dsp:cNvSpPr/>
      </dsp:nvSpPr>
      <dsp:spPr>
        <a:xfrm>
          <a:off x="9493453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Zorg</a:t>
          </a:r>
        </a:p>
      </dsp:txBody>
      <dsp:txXfrm>
        <a:off x="9493453" y="730951"/>
        <a:ext cx="1028210" cy="5141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67865B-6369-896E-4EC2-FADC332296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255F57-3002-DE98-E289-1819828317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BFA79-01A4-A342-A165-4174A574E934}" type="datetimeFigureOut">
              <a:rPr lang="en-NL" smtClean="0"/>
              <a:t>10/15/2026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68D2BA-DF78-5971-C732-F54A37BBC7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D670F3-9585-E422-0DDE-88AB293530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5A98F-C316-4440-B4CB-9720661AAE14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8249292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8BCBE-6551-B043-934A-A8B0DC30DD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93DB1-238A-D246-BC80-28644939B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84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93DB1-238A-D246-BC80-28644939B14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69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+ Klantlogo">
    <p:bg>
      <p:bgPr>
        <a:gradFill>
          <a:gsLst>
            <a:gs pos="0">
              <a:srgbClr val="0077C1"/>
            </a:gs>
            <a:gs pos="100000">
              <a:srgbClr val="03187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EB7FA4FF-0D16-E698-7E2E-5E95D07D8B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5292" y="2646035"/>
            <a:ext cx="3172168" cy="1290965"/>
          </a:xfrm>
          <a:prstGeom prst="rect">
            <a:avLst/>
          </a:prstGeom>
        </p:spPr>
      </p:pic>
      <p:sp>
        <p:nvSpPr>
          <p:cNvPr id="9" name="Octagon 6">
            <a:extLst>
              <a:ext uri="{FF2B5EF4-FFF2-40B4-BE49-F238E27FC236}">
                <a16:creationId xmlns:a16="http://schemas.microsoft.com/office/drawing/2014/main" id="{7C273F93-357A-501C-13BC-049380DDFB98}"/>
              </a:ext>
            </a:extLst>
          </p:cNvPr>
          <p:cNvSpPr/>
          <p:nvPr userDrawn="1"/>
        </p:nvSpPr>
        <p:spPr>
          <a:xfrm rot="1348028">
            <a:off x="-15914496" y="-4747065"/>
            <a:ext cx="16166068" cy="16166067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1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 + Klantlogo">
    <p:bg>
      <p:bgPr>
        <a:gradFill>
          <a:gsLst>
            <a:gs pos="0">
              <a:srgbClr val="0077C1"/>
            </a:gs>
            <a:gs pos="100000">
              <a:srgbClr val="03187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ctagon 6">
            <a:extLst>
              <a:ext uri="{FF2B5EF4-FFF2-40B4-BE49-F238E27FC236}">
                <a16:creationId xmlns:a16="http://schemas.microsoft.com/office/drawing/2014/main" id="{5A02B523-2D0F-C059-8571-D6E20B13FD20}"/>
              </a:ext>
            </a:extLst>
          </p:cNvPr>
          <p:cNvSpPr/>
          <p:nvPr userDrawn="1"/>
        </p:nvSpPr>
        <p:spPr>
          <a:xfrm rot="1348028">
            <a:off x="-9064700" y="-7796684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1200" y="2786245"/>
            <a:ext cx="6526388" cy="2209088"/>
          </a:xfrm>
        </p:spPr>
        <p:txBody>
          <a:bodyPr anchor="t"/>
          <a:lstStyle>
            <a:lvl1pPr algn="l">
              <a:lnSpc>
                <a:spcPts val="5400"/>
              </a:lnSpc>
              <a:defRPr sz="4800" b="0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0000" y="2294264"/>
            <a:ext cx="6526388" cy="410225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bg1">
                    <a:alpha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[Naam </a:t>
            </a:r>
            <a:r>
              <a:rPr lang="en-US" err="1"/>
              <a:t>organisatie</a:t>
            </a:r>
            <a:r>
              <a:rPr lang="en-US"/>
              <a:t>]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10/15/2026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EB7FA4FF-0D16-E698-7E2E-5E95D07D8B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1492" y="666794"/>
            <a:ext cx="1939115" cy="789154"/>
          </a:xfrm>
          <a:prstGeom prst="rect">
            <a:avLst/>
          </a:prstGeom>
        </p:spPr>
      </p:pic>
      <p:sp>
        <p:nvSpPr>
          <p:cNvPr id="5" name="Online Image Placeholder 11">
            <a:extLst>
              <a:ext uri="{FF2B5EF4-FFF2-40B4-BE49-F238E27FC236}">
                <a16:creationId xmlns:a16="http://schemas.microsoft.com/office/drawing/2014/main" id="{B4BBC143-FBEC-1613-4408-D409D5F1BA30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9793104" y="705825"/>
            <a:ext cx="1957571" cy="792293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34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bg>
      <p:bgPr>
        <a:gradFill>
          <a:gsLst>
            <a:gs pos="0">
              <a:srgbClr val="019DBE"/>
            </a:gs>
            <a:gs pos="100000">
              <a:srgbClr val="0069B7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FE73BEEE-AFBB-AC43-6385-7E70B4DEB0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348028">
            <a:off x="-9064700" y="-7796684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CFF4814A-B742-4B60-7681-55B8F99A9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1492" y="666794"/>
            <a:ext cx="1939115" cy="789154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10/15/2026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A13340-3578-FF21-4BC7-BB1FE6B1C2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0000" y="2786245"/>
            <a:ext cx="6234309" cy="2381694"/>
          </a:xfrm>
        </p:spPr>
        <p:txBody>
          <a:bodyPr anchor="t"/>
          <a:lstStyle>
            <a:lvl1pPr algn="l">
              <a:lnSpc>
                <a:spcPts val="5400"/>
              </a:lnSpc>
              <a:defRPr sz="4800" b="0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F97F7-F28E-93BC-AF07-4136ADD5E7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0000" y="2294264"/>
            <a:ext cx="6234309" cy="410225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bg1">
                    <a:alpha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[Naam </a:t>
            </a:r>
            <a:r>
              <a:rPr lang="en-US" dirty="0" err="1"/>
              <a:t>organisatie</a:t>
            </a:r>
            <a:r>
              <a:rPr lang="en-US" dirty="0"/>
              <a:t>]</a:t>
            </a:r>
          </a:p>
        </p:txBody>
      </p:sp>
      <p:sp>
        <p:nvSpPr>
          <p:cNvPr id="4" name="Online Image Placeholder 11">
            <a:extLst>
              <a:ext uri="{FF2B5EF4-FFF2-40B4-BE49-F238E27FC236}">
                <a16:creationId xmlns:a16="http://schemas.microsoft.com/office/drawing/2014/main" id="{87729E4A-6B6B-E3F1-F310-9F6716872266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9793104" y="705825"/>
            <a:ext cx="1957571" cy="792293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5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">
    <p:bg>
      <p:bgPr>
        <a:gradFill>
          <a:gsLst>
            <a:gs pos="100000">
              <a:srgbClr val="EFE9DC"/>
            </a:gs>
            <a:gs pos="0">
              <a:srgbClr val="FAFAFA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FE73BEEE-AFBB-AC43-6385-7E70B4DEB0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348028">
            <a:off x="-9064700" y="-7796684"/>
            <a:ext cx="17782674" cy="17782674"/>
          </a:xfrm>
          <a:prstGeom prst="octagon">
            <a:avLst/>
          </a:prstGeom>
          <a:solidFill>
            <a:schemeClr val="bg1">
              <a:alpha val="31976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F4814A-B742-4B60-7681-55B8F99A9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757723" y="666794"/>
            <a:ext cx="1866652" cy="789154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10/15/2026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A13340-3578-FF21-4BC7-BB1FE6B1C2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0000" y="2786245"/>
            <a:ext cx="6272016" cy="2381694"/>
          </a:xfrm>
        </p:spPr>
        <p:txBody>
          <a:bodyPr anchor="t"/>
          <a:lstStyle>
            <a:lvl1pPr algn="l">
              <a:lnSpc>
                <a:spcPts val="5400"/>
              </a:lnSpc>
              <a:defRPr sz="48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Titel </a:t>
            </a:r>
            <a:r>
              <a:rPr lang="en-US" dirty="0" err="1"/>
              <a:t>presentatie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F97F7-F28E-93BC-AF07-4136ADD5E7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0000" y="2294264"/>
            <a:ext cx="6272016" cy="410225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rgbClr val="00173E">
                    <a:alpha val="60000"/>
                  </a:srgb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[Naam </a:t>
            </a:r>
            <a:r>
              <a:rPr lang="en-US" dirty="0" err="1"/>
              <a:t>organisatie</a:t>
            </a:r>
            <a:r>
              <a:rPr lang="en-US" dirty="0"/>
              <a:t>]</a:t>
            </a:r>
          </a:p>
        </p:txBody>
      </p:sp>
      <p:sp>
        <p:nvSpPr>
          <p:cNvPr id="4" name="Online Image Placeholder 11">
            <a:extLst>
              <a:ext uri="{FF2B5EF4-FFF2-40B4-BE49-F238E27FC236}">
                <a16:creationId xmlns:a16="http://schemas.microsoft.com/office/drawing/2014/main" id="{87729E4A-6B6B-E3F1-F310-9F6716872266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9793104" y="725703"/>
            <a:ext cx="1957571" cy="792293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72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+ Klantlogo Wit">
    <p:bg>
      <p:bgPr>
        <a:gradFill>
          <a:gsLst>
            <a:gs pos="0">
              <a:srgbClr val="EFEBE1"/>
            </a:gs>
            <a:gs pos="100000">
              <a:schemeClr val="bg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0CFCDD7-FCFA-6F4A-9F88-6B6AA3AACB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16424" y="417206"/>
            <a:ext cx="12771255" cy="4868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359877"/>
            <a:ext cx="5657387" cy="1477861"/>
          </a:xfrm>
        </p:spPr>
        <p:txBody>
          <a:bodyPr anchor="b"/>
          <a:lstStyle>
            <a:lvl1pPr algn="l">
              <a:defRPr sz="4800" b="1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Titel quote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2000" y="3033363"/>
            <a:ext cx="5657387" cy="2875068"/>
          </a:xfrm>
          <a:solidFill>
            <a:srgbClr val="FFFFFF">
              <a:alpha val="0"/>
            </a:srgbClr>
          </a:solidFill>
        </p:spPr>
        <p:txBody>
          <a:bodyPr anchor="t"/>
          <a:lstStyle>
            <a:lvl1pPr marL="0" indent="0" algn="l">
              <a:buNone/>
              <a:defRPr sz="2000">
                <a:ln>
                  <a:noFill/>
                </a:ln>
                <a:solidFill>
                  <a:srgbClr val="00173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invoegen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1B29DD38-C6BE-F34F-8FD0-450BCD7D1500}" type="datetime1">
              <a:rPr lang="en-US" smtClean="0"/>
              <a:pPr/>
              <a:t>10/15/2026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56AEB04-DB66-408E-5B45-911E84B3FA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6785" y="1274323"/>
            <a:ext cx="665215" cy="52970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5551565-3DFE-680A-A11D-6DA9EA005E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0059" y="-3341703"/>
            <a:ext cx="11598997" cy="1159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5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 + Klantlogo Wit">
    <p:bg>
      <p:bgPr>
        <a:gradFill>
          <a:gsLst>
            <a:gs pos="0">
              <a:srgbClr val="F6F5F0"/>
            </a:gs>
            <a:gs pos="100000">
              <a:srgbClr val="DCEBEB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5246" y="1835635"/>
            <a:ext cx="9441508" cy="1477861"/>
          </a:xfrm>
        </p:spPr>
        <p:txBody>
          <a:bodyPr anchor="b"/>
          <a:lstStyle>
            <a:lvl1pPr algn="ctr">
              <a:lnSpc>
                <a:spcPts val="4800"/>
              </a:lnSpc>
              <a:defRPr sz="3800" b="1" i="0">
                <a:solidFill>
                  <a:srgbClr val="00173F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 err="1"/>
              <a:t>Voeg</a:t>
            </a:r>
            <a:r>
              <a:rPr lang="en-US" dirty="0"/>
              <a:t> </a:t>
            </a:r>
            <a:r>
              <a:rPr lang="en-US" dirty="0" err="1"/>
              <a:t>titel</a:t>
            </a:r>
            <a:r>
              <a:rPr lang="en-US" dirty="0"/>
              <a:t> 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75246" y="3509121"/>
            <a:ext cx="9441508" cy="2875068"/>
          </a:xfrm>
          <a:solidFill>
            <a:srgbClr val="FFFFFF">
              <a:alpha val="0"/>
            </a:srgbClr>
          </a:solidFill>
        </p:spPr>
        <p:txBody>
          <a:bodyPr anchor="t"/>
          <a:lstStyle>
            <a:lvl1pPr marL="0" indent="0" algn="ctr">
              <a:lnSpc>
                <a:spcPts val="2000"/>
              </a:lnSpc>
              <a:buNone/>
              <a:defRPr sz="2200">
                <a:ln>
                  <a:noFill/>
                </a:ln>
                <a:solidFill>
                  <a:srgbClr val="00173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invoegen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1B29DD38-C6BE-F34F-8FD0-450BCD7D1500}" type="datetime1">
              <a:rPr lang="en-US" smtClean="0"/>
              <a:pPr/>
              <a:t>10/15/2026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7F89881-663F-C075-7A80-E9AF15E470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36270" y="1372303"/>
            <a:ext cx="796660" cy="79666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20D4AFC-3E07-3615-6C19-027C897B88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2381" y="1324704"/>
            <a:ext cx="636343" cy="56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46E96A-D138-2F08-B2D1-0113C8E35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BDFEF-ACA2-B084-0AEA-0B67D909E3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883529"/>
            <a:ext cx="5429250" cy="464969"/>
          </a:xfrm>
        </p:spPr>
        <p:txBody>
          <a:bodyPr anchor="t">
            <a:normAutofit/>
          </a:bodyPr>
          <a:lstStyle>
            <a:lvl1pPr>
              <a:defRPr sz="3600" b="1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48000" y="1475484"/>
            <a:ext cx="5429250" cy="4717354"/>
          </a:xfrm>
        </p:spPr>
        <p:txBody>
          <a:bodyPr/>
          <a:lstStyle>
            <a:lvl1pPr>
              <a:defRPr sz="18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A050A52-4BE3-8DD7-2C83-F0C1EEE811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57515" y="1774605"/>
            <a:ext cx="9949134" cy="3953265"/>
          </a:xfrm>
          <a:prstGeom prst="rect">
            <a:avLst/>
          </a:prstGeom>
        </p:spPr>
      </p:pic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D00E1BC1-15BF-67B9-21F9-5F3F66D7CE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26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 titel">
    <p:bg>
      <p:bgPr>
        <a:gradFill>
          <a:gsLst>
            <a:gs pos="0">
              <a:srgbClr val="4FBDBD"/>
            </a:gs>
            <a:gs pos="100000">
              <a:srgbClr val="0088CC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ctagon 8">
            <a:extLst>
              <a:ext uri="{FF2B5EF4-FFF2-40B4-BE49-F238E27FC236}">
                <a16:creationId xmlns:a16="http://schemas.microsoft.com/office/drawing/2014/main" id="{E82C492F-5A1E-306D-7396-57F7C718BA0D}"/>
              </a:ext>
            </a:extLst>
          </p:cNvPr>
          <p:cNvSpPr/>
          <p:nvPr userDrawn="1"/>
        </p:nvSpPr>
        <p:spPr>
          <a:xfrm rot="1348028">
            <a:off x="-14511124" y="-5464718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D2A3C-7598-F973-9B38-233953CAFD1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82483" y="3167237"/>
            <a:ext cx="5977413" cy="442912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b="0" i="0">
                <a:solidFill>
                  <a:schemeClr val="bg1">
                    <a:alpha val="80000"/>
                  </a:schemeClr>
                </a:solidFill>
                <a:latin typeface="Proxima Nova Medium" panose="0200050603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2" name="Picture 1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9367C94A-448B-2266-52FE-3A2BB5C986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FAECAF6-813D-B946-A2AE-1453AE023D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6463" y="2583906"/>
            <a:ext cx="3326221" cy="170592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 err="1"/>
              <a:t>Voeg</a:t>
            </a:r>
            <a:r>
              <a:rPr lang="en-US" dirty="0"/>
              <a:t> title toe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18181BE-5DD3-7E5C-E610-B6A87676702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40300" y="2583906"/>
            <a:ext cx="464576" cy="170592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 i="0">
                <a:solidFill>
                  <a:schemeClr val="bg1">
                    <a:alpha val="50000"/>
                  </a:schemeClr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72988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499" y="1475484"/>
            <a:ext cx="1130617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767422F-7C06-C4CF-3088-066AD1A1A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BBBC87E-BC42-6EE9-49AF-F5638A076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BF878C31-E464-FCDF-76A7-6B8B99F30C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9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46E96A-D138-2F08-B2D1-0113C8E35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F3C99D-CDF1-0616-7F9E-CFDEAC35A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26F1E2D-F691-BF84-CEDB-C933DBF19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49CD9103-72D3-1A2C-0E99-9CC48CFD1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0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+ afbeelding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ctagon 1">
            <a:extLst>
              <a:ext uri="{FF2B5EF4-FFF2-40B4-BE49-F238E27FC236}">
                <a16:creationId xmlns:a16="http://schemas.microsoft.com/office/drawing/2014/main" id="{A96FF4D6-F532-4548-2456-7E7FAF854A12}"/>
              </a:ext>
            </a:extLst>
          </p:cNvPr>
          <p:cNvSpPr/>
          <p:nvPr userDrawn="1"/>
        </p:nvSpPr>
        <p:spPr>
          <a:xfrm rot="1348028">
            <a:off x="9454553" y="-5464716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46E96A-D138-2F08-B2D1-0113C8E35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F3C99D-CDF1-0616-7F9E-CFDEAC35A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26F1E2D-F691-BF84-CEDB-C933DBF19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7F682D13-7097-4FFC-B4A2-D0B3C68088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45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bbele Tekst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2AF528-6CD6-5D09-74D6-02E34A85183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321425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AA0D595-0EA8-F292-8077-0A346A0DA1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54205-DCF8-60EA-343D-BCEAA49A7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1C17B104-48FF-7547-4DDE-679624F4F4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60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Tekst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339790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2E9D9DC-46C2-30AA-B91B-FB1A07D8BA2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64070" y="1475484"/>
            <a:ext cx="339790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007D7D3-88E3-8098-A696-2788F889141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397047" y="1475484"/>
            <a:ext cx="339790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A1FA074-3452-DA1C-E1BA-FC9634468D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98813" y="665162"/>
            <a:ext cx="7594374" cy="420832"/>
          </a:xfrm>
        </p:spPr>
        <p:txBody>
          <a:bodyPr anchor="t">
            <a:normAutofit/>
          </a:bodyPr>
          <a:lstStyle>
            <a:lvl1pPr algn="ctr"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9D9878F-250E-1AF2-414D-FF29AEC41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98813" y="422737"/>
            <a:ext cx="7594374" cy="225829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13918806-B3A2-72BD-89B1-9BB6538F07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20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BE39-C5E8-6E43-86E9-F887BDE3B156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C7ECBE-2BBE-59CB-0785-7C83B65E70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410" y="5112000"/>
            <a:ext cx="4931429" cy="948978"/>
          </a:xfrm>
          <a:noFill/>
        </p:spPr>
        <p:txBody>
          <a:bodyPr wrap="square" lIns="0" tIns="0" rIns="0" bIns="0" anchor="t">
            <a:spAutoFit/>
          </a:bodyPr>
          <a:lstStyle>
            <a:lvl1pPr>
              <a:lnSpc>
                <a:spcPts val="1800"/>
              </a:lnSpc>
              <a:defRPr>
                <a:solidFill>
                  <a:srgbClr val="00173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5371C84-34FB-1918-23BF-E77223225F92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693409" y="4617127"/>
            <a:ext cx="4931429" cy="32894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Online Image Placeholder 12">
            <a:extLst>
              <a:ext uri="{FF2B5EF4-FFF2-40B4-BE49-F238E27FC236}">
                <a16:creationId xmlns:a16="http://schemas.microsoft.com/office/drawing/2014/main" id="{E3C85E7D-53CE-76B2-CB97-BEE571DE31A3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693738" y="3669760"/>
            <a:ext cx="673698" cy="673698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922D7D7-095F-EE2A-BEC0-E726CE6BB1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0335" y="5112000"/>
            <a:ext cx="4931429" cy="948978"/>
          </a:xfrm>
          <a:noFill/>
        </p:spPr>
        <p:txBody>
          <a:bodyPr wrap="square" lIns="0" tIns="0" rIns="0" bIns="0" anchor="t">
            <a:spAutoFit/>
          </a:bodyPr>
          <a:lstStyle>
            <a:lvl1pPr>
              <a:lnSpc>
                <a:spcPts val="1800"/>
              </a:lnSpc>
              <a:defRPr>
                <a:solidFill>
                  <a:srgbClr val="00173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D16C035-68EF-7958-DFCE-8D30453C9AE6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570334" y="4617127"/>
            <a:ext cx="4931429" cy="32894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Online Image Placeholder 12">
            <a:extLst>
              <a:ext uri="{FF2B5EF4-FFF2-40B4-BE49-F238E27FC236}">
                <a16:creationId xmlns:a16="http://schemas.microsoft.com/office/drawing/2014/main" id="{1E58D64A-1F87-8DEE-2ADA-4DCBF4A2B8D1}"/>
              </a:ext>
            </a:extLst>
          </p:cNvPr>
          <p:cNvSpPr>
            <a:spLocks noGrp="1"/>
          </p:cNvSpPr>
          <p:nvPr>
            <p:ph type="clipArt" sz="quarter" idx="18"/>
          </p:nvPr>
        </p:nvSpPr>
        <p:spPr>
          <a:xfrm>
            <a:off x="6570663" y="3669760"/>
            <a:ext cx="673698" cy="673698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DDACB9C-DCD3-3456-BFCB-C87CE5C57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0A2CC35-B9A5-A9D6-3FBC-83E30C1B4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964CB70B-EDA5-8B90-BAE3-FC76541F39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27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jfers">
    <p:bg>
      <p:bgPr>
        <a:gradFill>
          <a:gsLst>
            <a:gs pos="0">
              <a:schemeClr val="bg1"/>
            </a:gs>
            <a:gs pos="100000">
              <a:srgbClr val="EFEBE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CB00F894-2364-8740-DD6F-DD6337C567A0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3632819" y="732510"/>
            <a:ext cx="12771255" cy="48686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3290C8B4-0816-3D49-98BB-8F5867624C2F}" type="datetime1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C7ECBE-2BBE-59CB-0785-7C83B65E70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890" y="2989392"/>
            <a:ext cx="2989260" cy="215444"/>
          </a:xfrm>
          <a:noFill/>
        </p:spPr>
        <p:txBody>
          <a:bodyPr wrap="square" lIns="0" tIns="0" rIns="0" bIns="0" anchor="b">
            <a:spAutoFit/>
          </a:bodyPr>
          <a:lstStyle>
            <a:lvl1pPr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err="1"/>
              <a:t>Subtekst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5371C84-34FB-1918-23BF-E77223225F92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566889" y="1977754"/>
            <a:ext cx="2989260" cy="929663"/>
          </a:xfrm>
        </p:spPr>
        <p:txBody>
          <a:bodyPr>
            <a:noAutofit/>
          </a:bodyPr>
          <a:lstStyle>
            <a:lvl1pPr marL="0" indent="0">
              <a:buNone/>
              <a:defRPr sz="72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#00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FFAEBED-138B-0076-2D4F-5730D5480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500" y="1977755"/>
            <a:ext cx="45719" cy="1227408"/>
          </a:xfrm>
          <a:solidFill>
            <a:schemeClr val="accent1"/>
          </a:solidFill>
        </p:spPr>
        <p:txBody>
          <a:bodyPr/>
          <a:lstStyle>
            <a:lvl1pPr>
              <a:buNone/>
              <a:defRPr sz="1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pPr lvl="0"/>
            <a:r>
              <a:rPr lang="en-US"/>
              <a:t>1	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AD917140-7401-F76F-9C99-557F86E9C2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01369" y="2988399"/>
            <a:ext cx="2989260" cy="215444"/>
          </a:xfrm>
          <a:noFill/>
        </p:spPr>
        <p:txBody>
          <a:bodyPr wrap="square" lIns="0" tIns="0" rIns="0" bIns="0" anchor="b">
            <a:spAutoFit/>
          </a:bodyPr>
          <a:lstStyle>
            <a:lvl1pPr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err="1"/>
              <a:t>Subtekst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4BDB6D45-BEA7-C06C-24C8-43BDCE91F6FF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4601368" y="1976761"/>
            <a:ext cx="2989260" cy="929663"/>
          </a:xfrm>
        </p:spPr>
        <p:txBody>
          <a:bodyPr>
            <a:noAutofit/>
          </a:bodyPr>
          <a:lstStyle>
            <a:lvl1pPr marL="0" indent="0">
              <a:buNone/>
              <a:defRPr sz="72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#00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CB8FF6F5-D779-9BF5-B13B-FF253B4969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78979" y="1976762"/>
            <a:ext cx="45719" cy="1227408"/>
          </a:xfrm>
          <a:solidFill>
            <a:schemeClr val="accent1"/>
          </a:solidFill>
        </p:spPr>
        <p:txBody>
          <a:bodyPr/>
          <a:lstStyle>
            <a:lvl1pPr>
              <a:buNone/>
              <a:defRPr sz="1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E2B0C786-0B6D-D93F-B187-7F6D6C57A3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62131" y="2988399"/>
            <a:ext cx="2989260" cy="215444"/>
          </a:xfrm>
          <a:noFill/>
        </p:spPr>
        <p:txBody>
          <a:bodyPr wrap="square" lIns="0" tIns="0" rIns="0" bIns="0" anchor="b">
            <a:spAutoFit/>
          </a:bodyPr>
          <a:lstStyle>
            <a:lvl1pPr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err="1"/>
              <a:t>Subtekst</a:t>
            </a:r>
            <a:endParaRPr lang="en-US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6622407-E686-3A0D-AB33-55BBB9565DE1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762130" y="1976761"/>
            <a:ext cx="2989260" cy="929663"/>
          </a:xfrm>
        </p:spPr>
        <p:txBody>
          <a:bodyPr>
            <a:noAutofit/>
          </a:bodyPr>
          <a:lstStyle>
            <a:lvl1pPr marL="0" indent="0">
              <a:buNone/>
              <a:defRPr sz="72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#00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8AA4C38B-4176-7C5A-A2DA-1F9871515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39741" y="1976762"/>
            <a:ext cx="45719" cy="1227408"/>
          </a:xfrm>
          <a:solidFill>
            <a:schemeClr val="accent1"/>
          </a:solidFill>
        </p:spPr>
        <p:txBody>
          <a:bodyPr/>
          <a:lstStyle>
            <a:lvl1pPr>
              <a:buNone/>
              <a:defRPr sz="1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F037BC2-A9BF-759E-DE82-044F0BAFD1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500" y="4993200"/>
            <a:ext cx="11303001" cy="948978"/>
          </a:xfrm>
          <a:noFill/>
        </p:spPr>
        <p:txBody>
          <a:bodyPr wrap="square" lIns="0" tIns="0" rIns="0" bIns="0" anchor="t">
            <a:spAutoFit/>
          </a:bodyPr>
          <a:lstStyle>
            <a:lvl1pPr>
              <a:lnSpc>
                <a:spcPts val="1800"/>
              </a:lnSpc>
              <a:defRPr sz="1600">
                <a:solidFill>
                  <a:srgbClr val="00173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072E92D4-7528-8BF5-A9AC-42ADAD5A365B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444499" y="4518418"/>
            <a:ext cx="11303001" cy="303718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31E39C-6F1B-41DB-AE70-875414E5C7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1"/>
            <a:ext cx="6933330" cy="779167"/>
          </a:xfrm>
        </p:spPr>
        <p:txBody>
          <a:bodyPr anchor="t">
            <a:normAutofit/>
          </a:bodyPr>
          <a:lstStyle>
            <a:lvl1pPr>
              <a:defRPr sz="3200" b="1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A96DF9A-0546-56A9-6A47-3DCF369811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E420F51F-713C-C8C0-5CBD-37FB57314F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03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anje">
    <p:bg>
      <p:bgPr>
        <a:gradFill>
          <a:gsLst>
            <a:gs pos="0">
              <a:srgbClr val="F9B461"/>
            </a:gs>
            <a:gs pos="99000">
              <a:srgbClr val="F67D4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ctagon 8">
            <a:extLst>
              <a:ext uri="{FF2B5EF4-FFF2-40B4-BE49-F238E27FC236}">
                <a16:creationId xmlns:a16="http://schemas.microsoft.com/office/drawing/2014/main" id="{1A3E6E50-370B-EEC1-86EE-E809B7181F43}"/>
              </a:ext>
            </a:extLst>
          </p:cNvPr>
          <p:cNvSpPr/>
          <p:nvPr userDrawn="1"/>
        </p:nvSpPr>
        <p:spPr>
          <a:xfrm rot="1348028">
            <a:off x="9454553" y="-5464716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58BA0E4-6034-537E-B89A-541C6BA7A0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96000" y="1215990"/>
            <a:ext cx="1710594" cy="1412910"/>
          </a:xfrm>
        </p:spPr>
        <p:txBody>
          <a:bodyPr vert="horz" lIns="0" tIns="0" rIns="0" bIns="0" rtlCol="0" anchor="t">
            <a:noAutofit/>
          </a:bodyPr>
          <a:lstStyle>
            <a:lvl1pPr marL="0" indent="0" algn="l">
              <a:buNone/>
              <a:defRPr lang="en-US" sz="12000" b="0" i="0" dirty="0">
                <a:solidFill>
                  <a:schemeClr val="bg1">
                    <a:alpha val="40000"/>
                  </a:schemeClr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 dirty="0"/>
              <a:t>“</a:t>
            </a:r>
          </a:p>
        </p:txBody>
      </p:sp>
      <p:pic>
        <p:nvPicPr>
          <p:cNvPr id="3" name="Picture 2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B83BDD96-C041-1A77-2D5D-46AAA5BCE5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7ADEFAA-502C-0C6D-3B61-4F6E61A1F13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96000" y="2650095"/>
            <a:ext cx="7751202" cy="3253748"/>
          </a:xfrm>
        </p:spPr>
        <p:txBody>
          <a:bodyPr vert="horz" lIns="0" tIns="0" rIns="0" bIns="0" rtlCol="0" anchor="t">
            <a:normAutofit/>
          </a:bodyPr>
          <a:lstStyle>
            <a:lvl1pPr marL="0" indent="0" algn="l">
              <a:lnSpc>
                <a:spcPts val="3700"/>
              </a:lnSpc>
              <a:buNone/>
              <a:defRPr lang="en-US" sz="3200" b="1" i="0" dirty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 dirty="0" err="1"/>
              <a:t>Voeg</a:t>
            </a:r>
            <a:r>
              <a:rPr lang="en-US" dirty="0"/>
              <a:t> op </a:t>
            </a:r>
            <a:r>
              <a:rPr lang="en-US" dirty="0" err="1"/>
              <a:t>deze</a:t>
            </a:r>
            <a:r>
              <a:rPr lang="en-US" dirty="0"/>
              <a:t> slide </a:t>
            </a:r>
            <a:r>
              <a:rPr lang="en-US" dirty="0" err="1"/>
              <a:t>een</a:t>
            </a:r>
            <a:r>
              <a:rPr lang="en-US" dirty="0"/>
              <a:t> quote of statement toe</a:t>
            </a:r>
          </a:p>
        </p:txBody>
      </p:sp>
    </p:spTree>
    <p:extLst>
      <p:ext uri="{BB962C8B-B14F-4D97-AF65-F5344CB8AC3E}">
        <p14:creationId xmlns:p14="http://schemas.microsoft.com/office/powerpoint/2010/main" val="2429075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cht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B090FAD6-AB84-0B06-63E9-0A2510ECD7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46659" y="1562830"/>
            <a:ext cx="12771255" cy="48686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D28EA250-B733-8048-B075-8A490488DE39}" type="datetime1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54F4E71-C1D8-888C-51E4-EFDFE108585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220399" y="2357865"/>
            <a:ext cx="7751202" cy="2142271"/>
          </a:xfrm>
        </p:spPr>
        <p:txBody>
          <a:bodyPr vert="horz" lIns="0" tIns="0" rIns="0" bIns="0" rtlCol="0" anchor="t">
            <a:normAutofit/>
          </a:bodyPr>
          <a:lstStyle>
            <a:lvl1pPr marL="0" indent="0" algn="ctr">
              <a:lnSpc>
                <a:spcPts val="4000"/>
              </a:lnSpc>
              <a:buNone/>
              <a:defRPr lang="en-US" sz="3600" b="1" i="0" dirty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 dirty="0" err="1"/>
              <a:t>Voeg</a:t>
            </a:r>
            <a:r>
              <a:rPr lang="en-US" dirty="0"/>
              <a:t> op </a:t>
            </a:r>
            <a:r>
              <a:rPr lang="en-US" dirty="0" err="1"/>
              <a:t>deze</a:t>
            </a:r>
            <a:r>
              <a:rPr lang="en-US" dirty="0"/>
              <a:t> slide </a:t>
            </a:r>
            <a:r>
              <a:rPr lang="en-US" dirty="0" err="1"/>
              <a:t>een</a:t>
            </a:r>
            <a:r>
              <a:rPr lang="en-US" dirty="0"/>
              <a:t> quote of statement toe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FA72CFE-BE1E-5BB8-C9A2-A9DDCE44AF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20399" y="4522438"/>
            <a:ext cx="7751202" cy="410225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0017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[Naam </a:t>
            </a:r>
            <a:r>
              <a:rPr lang="en-US" dirty="0" err="1"/>
              <a:t>invoegen</a:t>
            </a:r>
            <a:r>
              <a:rPr lang="en-US" dirty="0"/>
              <a:t>]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681C14C-8BF0-E2F3-587D-A9797B36F4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6287" y="1257300"/>
            <a:ext cx="813401" cy="647709"/>
          </a:xfrm>
          <a:prstGeom prst="rect">
            <a:avLst/>
          </a:prstGeom>
        </p:spPr>
      </p:pic>
      <p:pic>
        <p:nvPicPr>
          <p:cNvPr id="3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2759179E-97DF-67C4-C7C4-ACF3C9B0BA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39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el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ctagon 7">
            <a:extLst>
              <a:ext uri="{FF2B5EF4-FFF2-40B4-BE49-F238E27FC236}">
                <a16:creationId xmlns:a16="http://schemas.microsoft.com/office/drawing/2014/main" id="{CA3BB3DF-87AD-3F60-EE0C-9AFF4436F7BC}"/>
              </a:ext>
            </a:extLst>
          </p:cNvPr>
          <p:cNvSpPr/>
          <p:nvPr userDrawn="1"/>
        </p:nvSpPr>
        <p:spPr>
          <a:xfrm rot="1348028">
            <a:off x="9454553" y="-5464716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3" name="Picture 2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E5E63753-E906-93F9-95A8-B9E59BA84C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566FF3D-CA1B-3ED6-C0AB-86221DA2CF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6000" y="1485900"/>
            <a:ext cx="5429250" cy="2134447"/>
          </a:xfrm>
        </p:spPr>
        <p:txBody>
          <a:bodyPr anchor="b"/>
          <a:lstStyle>
            <a:lvl1pPr>
              <a:lnSpc>
                <a:spcPct val="80000"/>
              </a:lnSpc>
              <a:buNone/>
              <a:defRPr sz="5400" b="1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pPr lvl="0"/>
            <a:r>
              <a:rPr lang="en-NL"/>
              <a:t>Productnaam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282AFB5-10BA-1F2F-56E7-E2F3D53DE1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6000" y="3632498"/>
            <a:ext cx="5429250" cy="1052513"/>
          </a:xfrm>
        </p:spPr>
        <p:txBody>
          <a:bodyPr/>
          <a:lstStyle>
            <a:lvl1pPr>
              <a:buNone/>
              <a:defRPr sz="2000" b="0" i="0">
                <a:solidFill>
                  <a:schemeClr val="bg1">
                    <a:alpha val="80000"/>
                  </a:schemeClr>
                </a:solidFill>
                <a:latin typeface="Proxima Nova Semibold" panose="02000506030000020004" pitchFamily="2" charset="0"/>
              </a:defRPr>
            </a:lvl1pPr>
          </a:lstStyle>
          <a:p>
            <a:pPr lvl="0"/>
            <a:r>
              <a:rPr lang="en-GB" dirty="0"/>
              <a:t>Product tagline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129088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lant Quote">
    <p:bg>
      <p:bgPr>
        <a:gradFill>
          <a:gsLst>
            <a:gs pos="0">
              <a:srgbClr val="E03272"/>
            </a:gs>
            <a:gs pos="100000">
              <a:srgbClr val="E65D6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ctagon 8">
            <a:extLst>
              <a:ext uri="{FF2B5EF4-FFF2-40B4-BE49-F238E27FC236}">
                <a16:creationId xmlns:a16="http://schemas.microsoft.com/office/drawing/2014/main" id="{AAE6E3AB-9BB9-FFF6-CA5F-352348B1CB18}"/>
              </a:ext>
            </a:extLst>
          </p:cNvPr>
          <p:cNvSpPr/>
          <p:nvPr userDrawn="1"/>
        </p:nvSpPr>
        <p:spPr>
          <a:xfrm rot="1348028">
            <a:off x="-16939659" y="-5464717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Online Image Placeholder 11">
            <a:extLst>
              <a:ext uri="{FF2B5EF4-FFF2-40B4-BE49-F238E27FC236}">
                <a16:creationId xmlns:a16="http://schemas.microsoft.com/office/drawing/2014/main" id="{6D775BB6-CF94-1CEC-4C70-BE98F95FC14A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2220399" y="4264830"/>
            <a:ext cx="1957571" cy="792293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8323C7A-46D3-C862-679A-C03E244C034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20399" y="3810444"/>
            <a:ext cx="5434012" cy="31282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err="1"/>
              <a:t>Voornaam</a:t>
            </a:r>
            <a:r>
              <a:rPr lang="en-US"/>
              <a:t> </a:t>
            </a:r>
            <a:r>
              <a:rPr lang="en-US" err="1"/>
              <a:t>Achternaam</a:t>
            </a:r>
            <a:r>
              <a:rPr lang="en-US"/>
              <a:t> – Rol</a:t>
            </a:r>
          </a:p>
        </p:txBody>
      </p:sp>
      <p:pic>
        <p:nvPicPr>
          <p:cNvPr id="3" name="Picture 2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7C818E78-8256-0A97-454D-B8CDE758B9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D66999-535B-5469-1702-1B89CFEDBE5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220399" y="2104524"/>
            <a:ext cx="7751202" cy="1705920"/>
          </a:xfrm>
        </p:spPr>
        <p:txBody>
          <a:bodyPr anchor="ctr">
            <a:normAutofit/>
          </a:bodyPr>
          <a:lstStyle>
            <a:lvl1pPr marL="0" indent="0" algn="l">
              <a:lnSpc>
                <a:spcPts val="3200"/>
              </a:lnSpc>
              <a:buNone/>
              <a:defRPr sz="2200" b="0" i="0">
                <a:solidFill>
                  <a:schemeClr val="bg1"/>
                </a:solidFill>
                <a:latin typeface="Proxima Nova Light" panose="0200050603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Voeg</a:t>
            </a:r>
            <a:r>
              <a:rPr lang="en-US" dirty="0"/>
              <a:t> op </a:t>
            </a:r>
            <a:r>
              <a:rPr lang="en-US" dirty="0" err="1"/>
              <a:t>deze</a:t>
            </a:r>
            <a:r>
              <a:rPr lang="en-US" dirty="0"/>
              <a:t> slide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klant</a:t>
            </a:r>
            <a:r>
              <a:rPr lang="en-US" dirty="0"/>
              <a:t> quote toe</a:t>
            </a:r>
          </a:p>
        </p:txBody>
      </p:sp>
    </p:spTree>
    <p:extLst>
      <p:ext uri="{BB962C8B-B14F-4D97-AF65-F5344CB8AC3E}">
        <p14:creationId xmlns:p14="http://schemas.microsoft.com/office/powerpoint/2010/main" val="511246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gradFill>
          <a:gsLst>
            <a:gs pos="0">
              <a:schemeClr val="bg1"/>
            </a:gs>
            <a:gs pos="100000">
              <a:srgbClr val="F3F0E8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5BFC03CF-F5D6-609C-90C1-20122C82D9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84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 Slide">
    <p:bg>
      <p:bgPr>
        <a:gradFill>
          <a:gsLst>
            <a:gs pos="0">
              <a:srgbClr val="0078C1"/>
            </a:gs>
            <a:gs pos="100000">
              <a:srgbClr val="032B8C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F3547ED-2D63-CB38-2E63-30E778467D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87044" y="-1870217"/>
            <a:ext cx="10593475" cy="10588303"/>
          </a:xfrm>
          <a:prstGeom prst="rect">
            <a:avLst/>
          </a:prstGeom>
        </p:spPr>
      </p:pic>
      <p:pic>
        <p:nvPicPr>
          <p:cNvPr id="10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CFF4814A-B742-4B60-7681-55B8F99A91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99475" y="2876992"/>
            <a:ext cx="2506549" cy="1020080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10/15/2026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6000" y="1775274"/>
            <a:ext cx="5657387" cy="1446144"/>
          </a:xfrm>
        </p:spPr>
        <p:txBody>
          <a:bodyPr anchor="b"/>
          <a:lstStyle>
            <a:lvl1pPr algn="l">
              <a:lnSpc>
                <a:spcPts val="5600"/>
              </a:lnSpc>
              <a:defRPr sz="4800" b="1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 err="1"/>
              <a:t>Volgende</a:t>
            </a:r>
            <a:r>
              <a:rPr lang="en-US" dirty="0"/>
              <a:t> </a:t>
            </a:r>
            <a:r>
              <a:rPr lang="en-US" dirty="0" err="1"/>
              <a:t>stap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6000" y="3385835"/>
            <a:ext cx="4819187" cy="819149"/>
          </a:xfr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effectLst/>
              </a:rPr>
              <a:t>Plan </a:t>
            </a:r>
            <a:r>
              <a:rPr lang="en-US" dirty="0" err="1">
                <a:effectLst/>
              </a:rPr>
              <a:t>een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korte</a:t>
            </a:r>
            <a:r>
              <a:rPr lang="en-US" dirty="0">
                <a:effectLst/>
              </a:rPr>
              <a:t> demo </a:t>
            </a:r>
            <a:r>
              <a:rPr lang="en-US" dirty="0" err="1">
                <a:effectLst/>
              </a:rPr>
              <a:t>en</a:t>
            </a:r>
            <a:r>
              <a:rPr lang="en-US" dirty="0">
                <a:effectLst/>
              </a:rPr>
              <a:t> we </a:t>
            </a:r>
            <a:r>
              <a:rPr lang="en-US" dirty="0" err="1">
                <a:effectLst/>
              </a:rPr>
              <a:t>vertalen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jouw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situatie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naar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een</a:t>
            </a:r>
            <a:r>
              <a:rPr lang="en-US" dirty="0">
                <a:effectLst/>
              </a:rPr>
              <a:t> concrete </a:t>
            </a:r>
            <a:r>
              <a:rPr lang="en-US" dirty="0" err="1">
                <a:effectLst/>
              </a:rPr>
              <a:t>opzet</a:t>
            </a:r>
            <a:r>
              <a:rPr lang="en-US" dirty="0">
                <a:effectLst/>
              </a:rPr>
              <a:t>. 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8613" y="6416480"/>
            <a:ext cx="9692522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F97A3B7-E465-0A1E-BC42-064E73C32A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56000" y="4333875"/>
            <a:ext cx="819150" cy="819150"/>
          </a:xfrm>
          <a:prstGeom prst="ellipse">
            <a:avLst/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NL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C37A029-F5C7-A95D-864F-A1916CF93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5200" y="4491038"/>
            <a:ext cx="3221037" cy="226663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Naam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006FFE7F-88D3-BF20-A945-41C875066B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085199" y="4789610"/>
            <a:ext cx="3221037" cy="226663"/>
          </a:xfrm>
        </p:spPr>
        <p:txBody>
          <a:bodyPr/>
          <a:lstStyle>
            <a:lvl1pPr>
              <a:buNone/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GB" dirty="0" err="1"/>
              <a:t>email@bcs-hr.com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1186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A34847-827A-26BD-46D1-7920EE6DC4CA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alphaModFix amt="4000"/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artisticMarker/>
                    </a14:imgEffect>
                  </a14:imgLayer>
                </a14:imgProps>
              </a:ext>
            </a:extLst>
          </a:blip>
          <a:srcRect b="156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CDB014-3AD6-FD2F-8EA8-C6F2BB76B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13" y="441519"/>
            <a:ext cx="11314773" cy="12491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BB35E-1612-7E36-0821-944E940D6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613" y="1825624"/>
            <a:ext cx="11314773" cy="4367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4B302-4E1F-1C90-4D50-261FE2A0F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31136" y="6416481"/>
            <a:ext cx="1257300" cy="11694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bg2">
                    <a:lumMod val="75000"/>
                  </a:schemeClr>
                </a:solidFill>
                <a:latin typeface="Proxima Nova Rg" panose="02000506030000020004" pitchFamily="2" charset="0"/>
              </a:defRPr>
            </a:lvl1pPr>
          </a:lstStyle>
          <a:p>
            <a:fld id="{88E16500-41C5-3D4E-B694-BC164EF54BB1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61EDB-0EB9-2692-3329-7D642301C4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4875" y="6416480"/>
            <a:ext cx="9226260" cy="11694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 b="0" i="0">
                <a:solidFill>
                  <a:schemeClr val="bg2">
                    <a:lumMod val="75000"/>
                  </a:schemeClr>
                </a:solidFill>
                <a:latin typeface="Proxima Nova Rg" panose="02000506030000020004" pitchFamily="2" charset="0"/>
              </a:defRPr>
            </a:lvl1pPr>
          </a:lstStyle>
          <a:p>
            <a:endParaRPr lang="en-US" sz="8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1BE49-3085-F666-75F0-8630D3892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8436" y="6416481"/>
            <a:ext cx="364950" cy="11694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 b="0" i="0">
                <a:solidFill>
                  <a:schemeClr val="bg2">
                    <a:lumMod val="75000"/>
                  </a:schemeClr>
                </a:solidFill>
                <a:latin typeface="Proxima Nova Rg" panose="02000506030000020004" pitchFamily="2" charset="0"/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 sz="80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6E42CA3-BE51-7EAA-5664-2C42EDBEC5D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01462" y="6642100"/>
            <a:ext cx="10144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l-NL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BCS: RESTRICTED</a:t>
            </a:r>
          </a:p>
        </p:txBody>
      </p:sp>
    </p:spTree>
    <p:extLst>
      <p:ext uri="{BB962C8B-B14F-4D97-AF65-F5344CB8AC3E}">
        <p14:creationId xmlns:p14="http://schemas.microsoft.com/office/powerpoint/2010/main" val="220219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4" r:id="rId2"/>
    <p:sldLayoutId id="2147483692" r:id="rId3"/>
    <p:sldLayoutId id="2147483696" r:id="rId4"/>
    <p:sldLayoutId id="2147483693" r:id="rId5"/>
    <p:sldLayoutId id="2147483695" r:id="rId6"/>
    <p:sldLayoutId id="2147483667" r:id="rId7"/>
    <p:sldLayoutId id="2147483661" r:id="rId8"/>
    <p:sldLayoutId id="2147483671" r:id="rId9"/>
    <p:sldLayoutId id="2147483673" r:id="rId10"/>
    <p:sldLayoutId id="2147483691" r:id="rId11"/>
    <p:sldLayoutId id="2147483689" r:id="rId12"/>
    <p:sldLayoutId id="2147483672" r:id="rId13"/>
    <p:sldLayoutId id="2147483668" r:id="rId14"/>
    <p:sldLayoutId id="2147483669" r:id="rId15"/>
    <p:sldLayoutId id="2147483681" r:id="rId16"/>
    <p:sldLayoutId id="2147483682" r:id="rId17"/>
    <p:sldLayoutId id="2147483685" r:id="rId18"/>
    <p:sldLayoutId id="2147483676" r:id="rId19"/>
    <p:sldLayoutId id="2147483688" r:id="rId20"/>
    <p:sldLayoutId id="2147483680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rgbClr val="00173E"/>
          </a:solidFill>
          <a:latin typeface="Proxima Nova Extrabold" panose="0200050603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0" userDrawn="1">
          <p15:clr>
            <a:srgbClr val="F26B43"/>
          </p15:clr>
        </p15:guide>
        <p15:guide id="2" orient="horz" pos="276" userDrawn="1">
          <p15:clr>
            <a:srgbClr val="F26B43"/>
          </p15:clr>
        </p15:guide>
        <p15:guide id="3" orient="horz" pos="4041" userDrawn="1">
          <p15:clr>
            <a:srgbClr val="F26B43"/>
          </p15:clr>
        </p15:guide>
        <p15:guide id="4" pos="7402" userDrawn="1">
          <p15:clr>
            <a:srgbClr val="F26B43"/>
          </p15:clr>
        </p15:guide>
        <p15:guide id="5" orient="horz" pos="4176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pos="3700" userDrawn="1">
          <p15:clr>
            <a:srgbClr val="F26B43"/>
          </p15:clr>
        </p15:guide>
        <p15:guide id="9" pos="3979" userDrawn="1">
          <p15:clr>
            <a:srgbClr val="F26B43"/>
          </p15:clr>
        </p15:guide>
        <p15:guide id="10" orient="horz" pos="2019" userDrawn="1">
          <p15:clr>
            <a:srgbClr val="F26B43"/>
          </p15:clr>
        </p15:guide>
        <p15:guide id="11" orient="horz" pos="2298" userDrawn="1">
          <p15:clr>
            <a:srgbClr val="F26B43"/>
          </p15:clr>
        </p15:guide>
        <p15:guide id="13" orient="horz" pos="138" userDrawn="1">
          <p15:clr>
            <a:srgbClr val="F26B43"/>
          </p15:clr>
        </p15:guide>
        <p15:guide id="14" pos="7539" userDrawn="1">
          <p15:clr>
            <a:srgbClr val="F26B43"/>
          </p15:clr>
        </p15:guide>
        <p15:guide id="15" orient="horz" pos="39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4_D309A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CF8DD7-9535-C2AD-86CF-3ECA10AA2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833" y="2786245"/>
            <a:ext cx="6409656" cy="1400165"/>
          </a:xfrm>
        </p:spPr>
        <p:txBody>
          <a:bodyPr>
            <a:normAutofit fontScale="90000"/>
          </a:bodyPr>
          <a:lstStyle/>
          <a:p>
            <a:r>
              <a:rPr lang="nl-NL" dirty="0"/>
              <a:t>Voorbeeld competentiematrix Ziekenhuis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845D62B-6C0C-3D4D-8D72-F6DBBAD97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47245" y="-1845289"/>
            <a:ext cx="835544" cy="145973"/>
          </a:xfrm>
        </p:spPr>
        <p:txBody>
          <a:bodyPr/>
          <a:lstStyle/>
          <a:p>
            <a:r>
              <a:rPr lang="nl-NL" dirty="0"/>
              <a:t>ProRail</a:t>
            </a:r>
          </a:p>
        </p:txBody>
      </p:sp>
      <p:sp>
        <p:nvSpPr>
          <p:cNvPr id="4" name="Tijdelijke aanduiding voor onlineafbeelding 3">
            <a:extLst>
              <a:ext uri="{FF2B5EF4-FFF2-40B4-BE49-F238E27FC236}">
                <a16:creationId xmlns:a16="http://schemas.microsoft.com/office/drawing/2014/main" id="{97817F5D-CC55-1C46-CEA0-4CFF54DC929A}"/>
              </a:ext>
            </a:extLst>
          </p:cNvPr>
          <p:cNvSpPr>
            <a:spLocks noGrp="1"/>
          </p:cNvSpPr>
          <p:nvPr>
            <p:ph type="clipArt" sz="quarter" idx="4294967295"/>
          </p:nvPr>
        </p:nvSpPr>
        <p:spPr>
          <a:xfrm>
            <a:off x="9793104" y="686369"/>
            <a:ext cx="1957571" cy="792293"/>
          </a:xfr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D9FDBA2-1E0C-7267-F2A3-C52499BF79B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ACAA653-807E-7E1F-A5C3-276A9A83D2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199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09BBC72C-BF7F-03AD-9F42-407B3FE9D12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9473" r="19473"/>
          <a:stretch/>
        </p:blipFill>
        <p:spPr>
          <a:xfrm>
            <a:off x="5932714" y="1651"/>
            <a:ext cx="6261270" cy="685634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002631-D5A4-F8EA-F4A2-F29CA3DCC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6B92B-9D2E-7229-640F-B6E98F75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2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3EEE7E-ABA9-0032-4A8D-5430BA6375C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4500" y="1656608"/>
            <a:ext cx="5429250" cy="4536230"/>
          </a:xfrm>
        </p:spPr>
        <p:txBody>
          <a:bodyPr/>
          <a:lstStyle/>
          <a:p>
            <a:r>
              <a:rPr lang="nl-NL" dirty="0"/>
              <a:t>In kaart brengen verplichte vaardigheden/opleidingen</a:t>
            </a:r>
          </a:p>
          <a:p>
            <a:r>
              <a:rPr lang="nl-NL" dirty="0"/>
              <a:t>Groeperen van vaardigheden in verantwoordelijkheden (=rollen)</a:t>
            </a:r>
          </a:p>
          <a:p>
            <a:r>
              <a:rPr lang="nl-NL" dirty="0"/>
              <a:t>Rollen koppelen aan de hoogst gemeenschappelijke afdeling:</a:t>
            </a:r>
          </a:p>
          <a:p>
            <a:r>
              <a:rPr lang="nl-NL" dirty="0"/>
              <a:t>Verminderen van het onderhoud qua vaardigheden en rollen</a:t>
            </a:r>
          </a:p>
          <a:p>
            <a:r>
              <a:rPr lang="nl-NL" dirty="0"/>
              <a:t>Bij wijziging van functie/afdeling behouden medewerkers de gemeenschappelijke rollen en moeten er enkel extra rollen toegekend worden</a:t>
            </a:r>
          </a:p>
          <a:p>
            <a:pPr marL="571500" indent="-285750">
              <a:lnSpc>
                <a:spcPct val="100000"/>
              </a:lnSpc>
            </a:pPr>
            <a:endParaRPr lang="en-US" dirty="0">
              <a:solidFill>
                <a:srgbClr val="00173E"/>
              </a:solidFill>
              <a:latin typeface="Proxima Nova Rg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21A70E9-8DC3-AF84-A580-8BFDAE757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4505635" cy="6755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173E"/>
                </a:solidFill>
                <a:latin typeface="Proxima Nova Rg" panose="02000506030000020004" pitchFamily="2" charset="0"/>
              </a:rPr>
              <a:t>Doel</a:t>
            </a:r>
            <a:endParaRPr lang="en-NL" sz="2400" b="1">
              <a:solidFill>
                <a:srgbClr val="00173E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273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AB6C7F1-DD74-3CD9-120C-C5CF9EB1A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AEA4644-4EB7-F15B-2200-CE8B9558A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7" name="Tijdelijke aanduiding voor inhoud 6">
            <a:extLst>
              <a:ext uri="{FF2B5EF4-FFF2-40B4-BE49-F238E27FC236}">
                <a16:creationId xmlns:a16="http://schemas.microsoft.com/office/drawing/2014/main" id="{93AB1757-5B3A-0F65-2354-7D90070D0460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2850796588"/>
              </p:ext>
            </p:extLst>
          </p:nvPr>
        </p:nvGraphicFramePr>
        <p:xfrm>
          <a:off x="444500" y="819919"/>
          <a:ext cx="11214100" cy="1954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el 4">
            <a:extLst>
              <a:ext uri="{FF2B5EF4-FFF2-40B4-BE49-F238E27FC236}">
                <a16:creationId xmlns:a16="http://schemas.microsoft.com/office/drawing/2014/main" id="{960ECECE-6E38-753F-FC09-8C10F5058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Niveau 1: Ziekenhuis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FC9E091-20AB-FD51-8E36-CDCDE6C763BC}"/>
              </a:ext>
            </a:extLst>
          </p:cNvPr>
          <p:cNvSpPr/>
          <p:nvPr/>
        </p:nvSpPr>
        <p:spPr>
          <a:xfrm>
            <a:off x="5116286" y="912674"/>
            <a:ext cx="1839685" cy="849086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3D9A1D4-DD1D-6144-B6A2-2424D66EBACE}"/>
              </a:ext>
            </a:extLst>
          </p:cNvPr>
          <p:cNvSpPr txBox="1"/>
          <p:nvPr/>
        </p:nvSpPr>
        <p:spPr>
          <a:xfrm>
            <a:off x="444500" y="2774131"/>
            <a:ext cx="33219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Ziekenhuismedewerker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cs typeface="Calibri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cs typeface="Calibri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  <a:cs typeface="Calibri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cs typeface="Calibri"/>
              </a:rPr>
              <a:t> de </a:t>
            </a:r>
            <a:r>
              <a:rPr lang="en-US" sz="1200" dirty="0" err="1">
                <a:latin typeface="Proxima Nova Rg" panose="02000506030000020004" pitchFamily="2" charset="77"/>
                <a:cs typeface="Calibri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cs typeface="Calibri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  <a:cs typeface="Calibri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cs typeface="Calibri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cs typeface="Calibri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cs typeface="Calibri"/>
              </a:rPr>
              <a:t>: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Proxima Nova Rg" panose="02000506030000020004" pitchFamily="2" charset="77"/>
              </a:rPr>
              <a:t>Agressie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en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geweld</a:t>
            </a:r>
            <a:r>
              <a:rPr lang="en-US" sz="1200" dirty="0">
                <a:latin typeface="Proxima Nova Rg" panose="02000506030000020004" pitchFamily="2" charset="77"/>
              </a:rPr>
              <a:t>: </a:t>
            </a:r>
            <a:r>
              <a:rPr lang="en-US" sz="1200" dirty="0" err="1">
                <a:latin typeface="Proxima Nova Rg" panose="02000506030000020004" pitchFamily="2" charset="77"/>
              </a:rPr>
              <a:t>Preventie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dirty="0" err="1">
                <a:latin typeface="Proxima Nova Rg" panose="02000506030000020004" pitchFamily="2" charset="77"/>
              </a:rPr>
              <a:t>agressie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Brand </a:t>
            </a:r>
            <a:r>
              <a:rPr lang="en-US" sz="1200" dirty="0" err="1">
                <a:latin typeface="Proxima Nova Rg" panose="02000506030000020004" pitchFamily="2" charset="77"/>
              </a:rPr>
              <a:t>praktijk</a:t>
            </a:r>
            <a:r>
              <a:rPr lang="en-US" sz="1200" dirty="0">
                <a:latin typeface="Proxima Nova Rg" panose="02000506030000020004" pitchFamily="2" charset="77"/>
              </a:rPr>
              <a:t>: </a:t>
            </a:r>
            <a:r>
              <a:rPr lang="en-US" sz="1200" dirty="0" err="1">
                <a:latin typeface="Proxima Nova Rg" panose="02000506030000020004" pitchFamily="2" charset="77"/>
              </a:rPr>
              <a:t>blusoefening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Brandpreventie en -bestrijding en evacuatietechnieken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e-learning </a:t>
            </a:r>
            <a:r>
              <a:rPr lang="en-US" sz="1200" dirty="0" err="1">
                <a:latin typeface="Proxima Nova Rg" panose="02000506030000020004" pitchFamily="2" charset="77"/>
              </a:rPr>
              <a:t>Basisvereisten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voor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handhygiëne</a:t>
            </a:r>
            <a:r>
              <a:rPr lang="en-US" sz="1200" dirty="0">
                <a:latin typeface="Proxima Nova Rg" panose="02000506030000020004" pitchFamily="2" charset="77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Proxima Nova Rg" panose="02000506030000020004" pitchFamily="2" charset="77"/>
              </a:rPr>
              <a:t>Incidentmelding</a:t>
            </a:r>
            <a:r>
              <a:rPr lang="en-US" sz="1200" dirty="0">
                <a:latin typeface="Proxima Nova Rg" panose="02000506030000020004" pitchFamily="2" charset="77"/>
              </a:rPr>
              <a:t>: Hoe </a:t>
            </a:r>
            <a:r>
              <a:rPr lang="en-US" sz="1200" dirty="0" err="1">
                <a:latin typeface="Proxima Nova Rg" panose="02000506030000020004" pitchFamily="2" charset="77"/>
              </a:rPr>
              <a:t>incidenten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melden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Proxima Nova Rg" panose="02000506030000020004" pitchFamily="2" charset="77"/>
              </a:rPr>
              <a:t>Onthaalmoment</a:t>
            </a:r>
            <a:r>
              <a:rPr lang="en-US" sz="1200" dirty="0">
                <a:latin typeface="Proxima Nova Rg" panose="02000506030000020004" pitchFamily="2" charset="77"/>
              </a:rPr>
              <a:t>: </a:t>
            </a:r>
            <a:r>
              <a:rPr lang="en-US" sz="1200" dirty="0" err="1">
                <a:latin typeface="Proxima Nova Rg" panose="02000506030000020004" pitchFamily="2" charset="77"/>
              </a:rPr>
              <a:t>Onthaalmoment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voor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nieuwe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medewerkers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Proxima Nova Rg" panose="02000506030000020004" pitchFamily="2" charset="77"/>
              </a:rPr>
              <a:t>Werken</a:t>
            </a:r>
            <a:r>
              <a:rPr lang="en-US" sz="1200" dirty="0">
                <a:latin typeface="Proxima Nova Rg" panose="02000506030000020004" pitchFamily="2" charset="77"/>
              </a:rPr>
              <a:t> met </a:t>
            </a:r>
            <a:r>
              <a:rPr lang="en-US" sz="1200" dirty="0" err="1">
                <a:latin typeface="Proxima Nova Rg" panose="02000506030000020004" pitchFamily="2" charset="77"/>
              </a:rPr>
              <a:t>Iportal</a:t>
            </a:r>
            <a:r>
              <a:rPr lang="en-US" sz="1200" dirty="0">
                <a:latin typeface="Proxima Nova Rg" panose="02000506030000020004" pitchFamily="2" charset="77"/>
              </a:rPr>
              <a:t> (</a:t>
            </a:r>
            <a:r>
              <a:rPr lang="en-US" sz="1200" dirty="0" err="1">
                <a:latin typeface="Proxima Nova Rg" panose="02000506030000020004" pitchFamily="2" charset="77"/>
              </a:rPr>
              <a:t>administratief</a:t>
            </a:r>
            <a:r>
              <a:rPr lang="en-US" sz="1200" dirty="0">
                <a:latin typeface="Proxima Nova Rg" panose="02000506030000020004" pitchFamily="2" charset="7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Gebruik van Ultimo (administratief)</a:t>
            </a:r>
          </a:p>
          <a:p>
            <a:endParaRPr lang="nl-BE" dirty="0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2404DF72-D2BD-AF96-548C-91A8DC2FC979}"/>
              </a:ext>
            </a:extLst>
          </p:cNvPr>
          <p:cNvSpPr txBox="1"/>
          <p:nvPr/>
        </p:nvSpPr>
        <p:spPr>
          <a:xfrm>
            <a:off x="3766457" y="2866886"/>
            <a:ext cx="4400564" cy="129266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Rol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 “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Leidinggevenden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nl-NL" sz="1200" dirty="0">
              <a:latin typeface="Proxima Nova Rg" panose="02000506030000020004" pitchFamily="2" charset="77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Arbeidsvoorwaarden en plannen in tijdsregistratiesysteem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Proxima Nova Rg" panose="02000506030000020004" pitchFamily="2" charset="77"/>
              </a:rPr>
              <a:t>Ontwikkelgesprekken</a:t>
            </a:r>
            <a:r>
              <a:rPr lang="en-US" sz="1200" dirty="0">
                <a:latin typeface="Proxima Nova Rg" panose="02000506030000020004" pitchFamily="2" charset="77"/>
              </a:rPr>
              <a:t> met </a:t>
            </a:r>
            <a:r>
              <a:rPr lang="en-US" sz="1200" dirty="0" err="1">
                <a:latin typeface="Proxima Nova Rg" panose="02000506030000020004" pitchFamily="2" charset="77"/>
              </a:rPr>
              <a:t>medewerkers</a:t>
            </a:r>
            <a:endParaRPr lang="nl-NL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dirty="0"/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04B3AFE3-E503-8E57-F8A1-9D75A007BFBC}"/>
              </a:ext>
            </a:extLst>
          </p:cNvPr>
          <p:cNvSpPr txBox="1"/>
          <p:nvPr/>
        </p:nvSpPr>
        <p:spPr>
          <a:xfrm>
            <a:off x="3780018" y="4728343"/>
            <a:ext cx="3640740" cy="110799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Rol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 “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Crisiscel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nl-NL" dirty="0">
              <a:latin typeface="Proxima Nova Rg" panose="02000506030000020004" pitchFamily="2" charset="77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Rampenplan CC-Cel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dirty="0"/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4A8873BB-B33F-07D8-7962-E6991ABFEBDE}"/>
              </a:ext>
            </a:extLst>
          </p:cNvPr>
          <p:cNvSpPr txBox="1"/>
          <p:nvPr/>
        </p:nvSpPr>
        <p:spPr>
          <a:xfrm>
            <a:off x="3766457" y="5480079"/>
            <a:ext cx="4421403" cy="129266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Rol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 “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Interventieploeg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dirty="0">
              <a:latin typeface="Proxima Nova Rg" panose="02000506030000020004" pitchFamily="2" charset="77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Interventieploeg: Rampenplan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Interventieploeg: Brandbestrijding en evacuatietechnieken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dirty="0">
              <a:latin typeface="Proxima Nova Rg" panose="02000506030000020004" pitchFamily="2" charset="77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FA912FF9-8419-92B5-A732-116822A4E7E7}"/>
              </a:ext>
            </a:extLst>
          </p:cNvPr>
          <p:cNvSpPr txBox="1"/>
          <p:nvPr/>
        </p:nvSpPr>
        <p:spPr>
          <a:xfrm>
            <a:off x="3780018" y="3804150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Niet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 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verpleegafdelingen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8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Patiëntveiligheid voor andere medewerkers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Brandpreventie en -bestrijding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200" dirty="0"/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E307D49E-08A9-64C2-B2E7-47E54B6E38DB}"/>
              </a:ext>
            </a:extLst>
          </p:cNvPr>
          <p:cNvSpPr txBox="1"/>
          <p:nvPr/>
        </p:nvSpPr>
        <p:spPr>
          <a:xfrm>
            <a:off x="8338158" y="3804150"/>
            <a:ext cx="33204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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Staat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mee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op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niveau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1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omdat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er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geen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overkoepelende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afdeling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is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voor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alle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“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Niet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verpleegafdelingen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”</a:t>
            </a:r>
            <a:endParaRPr lang="en-BE" sz="1400" dirty="0">
              <a:solidFill>
                <a:schemeClr val="bg1">
                  <a:lumMod val="75000"/>
                </a:schemeClr>
              </a:solidFill>
              <a:latin typeface="Proxima Nova Rg" panose="0200050603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36600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B8166CB-B650-BD0C-F50C-F4A89474A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109107C-295D-60F9-8C7A-00ED96307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4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752510B-B921-8DD8-E54E-87E9BDA06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Niveau 2: Apotheek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77630292-8CDC-0142-AC74-499D999AD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BE"/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BCD87241-94A7-C895-1B0B-242D95C44917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2416705473"/>
              </p:ext>
            </p:extLst>
          </p:nvPr>
        </p:nvGraphicFramePr>
        <p:xfrm>
          <a:off x="447211" y="1102590"/>
          <a:ext cx="11306175" cy="136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3A4DB9D8-73A8-975E-3250-E562E3DAB7DC}"/>
              </a:ext>
            </a:extLst>
          </p:cNvPr>
          <p:cNvSpPr/>
          <p:nvPr/>
        </p:nvSpPr>
        <p:spPr>
          <a:xfrm>
            <a:off x="631370" y="1643743"/>
            <a:ext cx="1393373" cy="957943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6B926AF-A83D-8DC7-E41C-B70E06C0FC30}"/>
              </a:ext>
            </a:extLst>
          </p:cNvPr>
          <p:cNvSpPr txBox="1"/>
          <p:nvPr/>
        </p:nvSpPr>
        <p:spPr>
          <a:xfrm>
            <a:off x="631370" y="2847533"/>
            <a:ext cx="60960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dirty="0" err="1">
                <a:latin typeface="Proxima Nova Rg" panose="02000506030000020004" pitchFamily="2" charset="77"/>
              </a:rPr>
              <a:t>niveau</a:t>
            </a:r>
            <a:r>
              <a:rPr lang="en-US" sz="1200" dirty="0">
                <a:latin typeface="Proxima Nova Rg" panose="02000506030000020004" pitchFamily="2" charset="77"/>
              </a:rPr>
              <a:t> 1: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2"/>
                </a:solidFill>
                <a:latin typeface="Proxima Nova Rg" panose="02000506030000020004" pitchFamily="2" charset="77"/>
              </a:rPr>
              <a:t>Apotheek</a:t>
            </a:r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8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Medicatiedistributie (voor niet-verblijfsafdelingen)</a:t>
            </a: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BE" sz="1800" dirty="0"/>
          </a:p>
        </p:txBody>
      </p:sp>
    </p:spTree>
    <p:extLst>
      <p:ext uri="{BB962C8B-B14F-4D97-AF65-F5344CB8AC3E}">
        <p14:creationId xmlns:p14="http://schemas.microsoft.com/office/powerpoint/2010/main" val="391471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CFE18-90C1-676F-08F0-4BC5A2EC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29FD398-8B62-4553-CAD4-905AE00EE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FA7B6478-A81C-FE98-21D2-1E91E6770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5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9C8A367-C595-DE7B-305F-7ADA0675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9603014" cy="420832"/>
          </a:xfrm>
        </p:spPr>
        <p:txBody>
          <a:bodyPr>
            <a:normAutofit/>
          </a:bodyPr>
          <a:lstStyle/>
          <a:p>
            <a:r>
              <a:rPr lang="nl-BE" dirty="0"/>
              <a:t>Niveau 2: ondersteunende diensten</a:t>
            </a:r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076B43D5-2D73-B333-B017-FBDDDF01DCA4}"/>
              </a:ext>
            </a:extLst>
          </p:cNvPr>
          <p:cNvGraphicFramePr>
            <a:graphicFrameLocks noGrp="1"/>
          </p:cNvGraphicFramePr>
          <p:nvPr>
            <p:ph sz="half" idx="13"/>
          </p:nvPr>
        </p:nvGraphicFramePr>
        <p:xfrm>
          <a:off x="447211" y="1102590"/>
          <a:ext cx="11306175" cy="136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940CD6D5-79FF-85FE-74AF-9B28416879A7}"/>
              </a:ext>
            </a:extLst>
          </p:cNvPr>
          <p:cNvSpPr/>
          <p:nvPr/>
        </p:nvSpPr>
        <p:spPr>
          <a:xfrm>
            <a:off x="2013856" y="1679676"/>
            <a:ext cx="6781801" cy="957943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30C29BDD-6F3E-A506-9E12-5D9D58CBA1A5}"/>
              </a:ext>
            </a:extLst>
          </p:cNvPr>
          <p:cNvSpPr txBox="1"/>
          <p:nvPr/>
        </p:nvSpPr>
        <p:spPr>
          <a:xfrm>
            <a:off x="631370" y="2847533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dirty="0" err="1">
                <a:latin typeface="Proxima Nova Rg" panose="02000506030000020004" pitchFamily="2" charset="77"/>
              </a:rPr>
              <a:t>niveau</a:t>
            </a:r>
            <a:r>
              <a:rPr lang="en-US" sz="1200" dirty="0">
                <a:latin typeface="Proxima Nova Rg" panose="02000506030000020004" pitchFamily="2" charset="77"/>
              </a:rPr>
              <a:t> 1: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nl-NL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/</a:t>
            </a:r>
            <a:endParaRPr lang="nl-NL" sz="1200" dirty="0">
              <a:latin typeface="Proxima Nova Rg" panose="02000506030000020004" pitchFamily="2" charset="77"/>
            </a:endParaRP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BE" sz="1800" dirty="0"/>
          </a:p>
        </p:txBody>
      </p:sp>
    </p:spTree>
    <p:extLst>
      <p:ext uri="{BB962C8B-B14F-4D97-AF65-F5344CB8AC3E}">
        <p14:creationId xmlns:p14="http://schemas.microsoft.com/office/powerpoint/2010/main" val="2106892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01C01-B058-F3A0-AD62-40A082E5C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9E31D28-0F0A-E4AA-4524-4148BC6FC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DF1237E-F57C-5350-3A86-2BE04B1D7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6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4EED873-B163-52F0-2F01-DE00FCFF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9603014" cy="420832"/>
          </a:xfrm>
        </p:spPr>
        <p:txBody>
          <a:bodyPr>
            <a:normAutofit/>
          </a:bodyPr>
          <a:lstStyle/>
          <a:p>
            <a:r>
              <a:rPr lang="nl-BE" dirty="0"/>
              <a:t>Niveau 2: zorg</a:t>
            </a:r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56238FEF-E8C4-3042-B51F-30AA230E3FC2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1241173924"/>
              </p:ext>
            </p:extLst>
          </p:nvPr>
        </p:nvGraphicFramePr>
        <p:xfrm>
          <a:off x="444500" y="802140"/>
          <a:ext cx="11306175" cy="4652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5B5C88E0-BE3D-3A26-7ABC-BB231A1D9412}"/>
              </a:ext>
            </a:extLst>
          </p:cNvPr>
          <p:cNvSpPr/>
          <p:nvPr/>
        </p:nvSpPr>
        <p:spPr>
          <a:xfrm>
            <a:off x="9494320" y="1317171"/>
            <a:ext cx="1271651" cy="784402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4C00D4A-C1B0-B6A0-CFAB-133C5434B9B1}"/>
              </a:ext>
            </a:extLst>
          </p:cNvPr>
          <p:cNvSpPr txBox="1"/>
          <p:nvPr/>
        </p:nvSpPr>
        <p:spPr>
          <a:xfrm>
            <a:off x="710757" y="2101573"/>
            <a:ext cx="6096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dirty="0" err="1">
                <a:latin typeface="Proxima Nova Rg" panose="02000506030000020004" pitchFamily="2" charset="77"/>
              </a:rPr>
              <a:t>niveau</a:t>
            </a:r>
            <a:r>
              <a:rPr lang="en-US" sz="1200" dirty="0">
                <a:latin typeface="Proxima Nova Rg" panose="02000506030000020004" pitchFamily="2" charset="77"/>
              </a:rPr>
              <a:t> 1: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2"/>
                </a:solidFill>
                <a:latin typeface="Proxima Nova Rg" panose="02000506030000020004" pitchFamily="2" charset="77"/>
              </a:rPr>
              <a:t>Verpleegkundige</a:t>
            </a:r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Transfusie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Cybertrack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Hoog Risico Medicatie (HRM)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Werking infuuspompen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KWS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MVG-invullen zorgplannen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Patiëntveiligheid voor artsen en verpleging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PCEA pijnbestrijding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POCT glucose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Verplaatsingstechnieken / rijden met een ziekenhuisbed</a:t>
            </a:r>
          </a:p>
          <a:p>
            <a:endParaRPr lang="nl-NL" sz="1200" dirty="0">
              <a:latin typeface="Proxima Nova Rg" panose="02000506030000020004" pitchFamily="2" charset="77"/>
            </a:endParaRP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BE" sz="1800" dirty="0"/>
          </a:p>
        </p:txBody>
      </p:sp>
    </p:spTree>
    <p:extLst>
      <p:ext uri="{BB962C8B-B14F-4D97-AF65-F5344CB8AC3E}">
        <p14:creationId xmlns:p14="http://schemas.microsoft.com/office/powerpoint/2010/main" val="117777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C7BC7-F7C7-E295-D223-F51BFF3AE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9C61ACE-3E69-32E8-17F4-DC179AFA6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07C0EBE-B138-4E74-F3DF-A523B3841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7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0CF8EC8-9351-094E-83FA-3264B20C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9603014" cy="420832"/>
          </a:xfrm>
        </p:spPr>
        <p:txBody>
          <a:bodyPr>
            <a:normAutofit/>
          </a:bodyPr>
          <a:lstStyle/>
          <a:p>
            <a:r>
              <a:rPr lang="nl-BE" dirty="0"/>
              <a:t>Niveau 2: zorg</a:t>
            </a:r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A973C98D-091B-625A-2F87-D0806F442EF6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554157911"/>
              </p:ext>
            </p:extLst>
          </p:nvPr>
        </p:nvGraphicFramePr>
        <p:xfrm>
          <a:off x="444500" y="802140"/>
          <a:ext cx="11306175" cy="4652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EF8FE170-F905-A553-8EFD-E20860A8DDD9}"/>
              </a:ext>
            </a:extLst>
          </p:cNvPr>
          <p:cNvSpPr/>
          <p:nvPr/>
        </p:nvSpPr>
        <p:spPr>
          <a:xfrm>
            <a:off x="9777349" y="4807536"/>
            <a:ext cx="1271651" cy="784402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02FE530-CD6F-4DDE-B3D6-9F195093D9D3}"/>
              </a:ext>
            </a:extLst>
          </p:cNvPr>
          <p:cNvSpPr txBox="1"/>
          <p:nvPr/>
        </p:nvSpPr>
        <p:spPr>
          <a:xfrm>
            <a:off x="904875" y="4069965"/>
            <a:ext cx="29033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b="1" u="sng" dirty="0" err="1">
                <a:latin typeface="Proxima Nova Rg" panose="02000506030000020004" pitchFamily="2" charset="77"/>
              </a:rPr>
              <a:t>niveau</a:t>
            </a:r>
            <a:r>
              <a:rPr lang="en-US" sz="1200" b="1" u="sng" dirty="0">
                <a:latin typeface="Proxima Nova Rg" panose="02000506030000020004" pitchFamily="2" charset="77"/>
              </a:rPr>
              <a:t> 1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C51199C-93F6-1406-1D68-9C75F23FE6B7}"/>
              </a:ext>
            </a:extLst>
          </p:cNvPr>
          <p:cNvSpPr txBox="1"/>
          <p:nvPr/>
        </p:nvSpPr>
        <p:spPr>
          <a:xfrm>
            <a:off x="3762375" y="4069965"/>
            <a:ext cx="26033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b="1" u="sng" dirty="0" err="1">
                <a:latin typeface="Proxima Nova Rg" panose="02000506030000020004" pitchFamily="2" charset="77"/>
              </a:rPr>
              <a:t>niveau</a:t>
            </a:r>
            <a:r>
              <a:rPr lang="en-US" sz="1200" b="1" u="sng" dirty="0">
                <a:latin typeface="Proxima Nova Rg" panose="02000506030000020004" pitchFamily="2" charset="77"/>
              </a:rPr>
              <a:t> 2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Verpleegkundige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C4CD484-447F-5479-633E-6775A3A349E8}"/>
              </a:ext>
            </a:extLst>
          </p:cNvPr>
          <p:cNvSpPr txBox="1"/>
          <p:nvPr/>
        </p:nvSpPr>
        <p:spPr>
          <a:xfrm>
            <a:off x="6619875" y="4069965"/>
            <a:ext cx="29033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 extra </a:t>
            </a:r>
            <a:r>
              <a:rPr lang="en-US" sz="1200" dirty="0" err="1">
                <a:latin typeface="Proxima Nova Rg" panose="02000506030000020004" pitchFamily="2" charset="77"/>
              </a:rPr>
              <a:t>keuze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2"/>
                </a:solidFill>
                <a:latin typeface="Proxima Nova Rg" panose="02000506030000020004" pitchFamily="2" charset="77"/>
              </a:rPr>
              <a:t>Verpleegkundige</a:t>
            </a:r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Proxima Nova Rg" panose="02000506030000020004" pitchFamily="2" charset="77"/>
              </a:rPr>
              <a:t>materniteit</a:t>
            </a:r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 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Maaltijdbevraging en dieetwijziging via C-</a:t>
            </a:r>
            <a:r>
              <a:rPr lang="nl-NL" sz="1200" dirty="0" err="1">
                <a:latin typeface="Proxima Nova Rg" panose="02000506030000020004" pitchFamily="2" charset="77"/>
              </a:rPr>
              <a:t>meal</a:t>
            </a:r>
            <a:endParaRPr lang="nl-NL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Medicatiedistributie (voor verblijfsafdelingen)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 err="1">
                <a:latin typeface="Proxima Nova Rg" panose="02000506030000020004" pitchFamily="2" charset="77"/>
              </a:rPr>
              <a:t>Neonatal</a:t>
            </a:r>
            <a:r>
              <a:rPr lang="nl-NL" sz="1200" dirty="0">
                <a:latin typeface="Proxima Nova Rg" panose="02000506030000020004" pitchFamily="2" charset="77"/>
              </a:rPr>
              <a:t> Life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Werken met STAN monitor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2928EC44-06AF-B825-A7CE-3F8DF51BC7AF}"/>
              </a:ext>
            </a:extLst>
          </p:cNvPr>
          <p:cNvSpPr txBox="1"/>
          <p:nvPr/>
        </p:nvSpPr>
        <p:spPr>
          <a:xfrm>
            <a:off x="6174168" y="3976531"/>
            <a:ext cx="413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A7881EF0-C92F-1397-16D5-343EA9F97A07}"/>
              </a:ext>
            </a:extLst>
          </p:cNvPr>
          <p:cNvSpPr txBox="1"/>
          <p:nvPr/>
        </p:nvSpPr>
        <p:spPr>
          <a:xfrm>
            <a:off x="3293005" y="3973285"/>
            <a:ext cx="413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291860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F1864AD-1A4B-9631-2554-8C9706F69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6A7DBAB-887D-EE04-C707-453CDED1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8</a:t>
            </a:fld>
            <a:endParaRPr lang="en-US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F7CA4526-69CD-A7AD-F539-46702F3519F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271656" y="1699126"/>
            <a:ext cx="4481729" cy="4717354"/>
          </a:xfrm>
        </p:spPr>
        <p:txBody>
          <a:bodyPr/>
          <a:lstStyle/>
          <a:p>
            <a:pPr marL="285750" indent="-285750"/>
            <a:r>
              <a:rPr lang="en-US" dirty="0"/>
              <a:t>De </a:t>
            </a:r>
            <a:r>
              <a:rPr lang="en-US" dirty="0" err="1"/>
              <a:t>rollen</a:t>
            </a:r>
            <a:r>
              <a:rPr lang="en-US" dirty="0"/>
              <a:t> die </a:t>
            </a:r>
            <a:r>
              <a:rPr lang="en-US" dirty="0" err="1"/>
              <a:t>beschikbaar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,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specifiek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afdeling</a:t>
            </a:r>
            <a:r>
              <a:rPr lang="en-US" dirty="0"/>
              <a:t> “</a:t>
            </a:r>
            <a:r>
              <a:rPr lang="en-US" dirty="0" err="1"/>
              <a:t>Materniteit</a:t>
            </a:r>
            <a:r>
              <a:rPr lang="en-US" dirty="0"/>
              <a:t>” + de </a:t>
            </a:r>
            <a:r>
              <a:rPr lang="en-US" dirty="0" err="1"/>
              <a:t>rollen</a:t>
            </a:r>
            <a:r>
              <a:rPr lang="en-US" dirty="0"/>
              <a:t> van </a:t>
            </a:r>
            <a:r>
              <a:rPr lang="en-US" dirty="0" err="1"/>
              <a:t>bovenliggende</a:t>
            </a:r>
            <a:r>
              <a:rPr lang="en-US" dirty="0"/>
              <a:t> </a:t>
            </a:r>
            <a:r>
              <a:rPr lang="en-US" dirty="0" err="1"/>
              <a:t>afdelingen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285750" indent="-285750"/>
            <a:r>
              <a:rPr lang="en-US" dirty="0"/>
              <a:t>Enkel </a:t>
            </a:r>
            <a:r>
              <a:rPr lang="en-US" dirty="0" err="1"/>
              <a:t>rollen</a:t>
            </a:r>
            <a:r>
              <a:rPr lang="en-US" dirty="0"/>
              <a:t> van </a:t>
            </a:r>
            <a:r>
              <a:rPr lang="en-US" dirty="0" err="1"/>
              <a:t>toepassing</a:t>
            </a:r>
            <a:r>
              <a:rPr lang="en-US" dirty="0"/>
              <a:t> </a:t>
            </a:r>
            <a:r>
              <a:rPr lang="en-US" dirty="0" err="1"/>
              <a:t>moeten</a:t>
            </a:r>
            <a:r>
              <a:rPr lang="en-US" dirty="0"/>
              <a:t> </a:t>
            </a:r>
            <a:r>
              <a:rPr lang="en-US" dirty="0" err="1"/>
              <a:t>aangevinkt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.</a:t>
            </a:r>
          </a:p>
          <a:p>
            <a:pPr marL="285750" indent="-285750"/>
            <a:endParaRPr lang="en-US" dirty="0"/>
          </a:p>
          <a:p>
            <a:pPr marL="285750" indent="-285750"/>
            <a:r>
              <a:rPr lang="en-US" dirty="0" err="1"/>
              <a:t>Toekennen</a:t>
            </a:r>
            <a:r>
              <a:rPr lang="en-US" dirty="0"/>
              <a:t> van </a:t>
            </a:r>
            <a:r>
              <a:rPr lang="en-US" dirty="0" err="1"/>
              <a:t>rollen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door </a:t>
            </a:r>
            <a:r>
              <a:rPr lang="en-US" dirty="0" err="1"/>
              <a:t>leidinggevende</a:t>
            </a:r>
            <a:r>
              <a:rPr lang="en-US" dirty="0"/>
              <a:t>, HR of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verantwoordelijke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afdeling</a:t>
            </a:r>
            <a:r>
              <a:rPr lang="en-US" dirty="0"/>
              <a:t> </a:t>
            </a:r>
            <a:r>
              <a:rPr lang="en-US" dirty="0" err="1"/>
              <a:t>gebeuren</a:t>
            </a:r>
            <a:r>
              <a:rPr lang="en-US" dirty="0"/>
              <a:t>.</a:t>
            </a:r>
            <a:endParaRPr lang="en-BE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51FF37A-0C89-A17E-294A-79183B180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7948386" cy="401638"/>
          </a:xfrm>
        </p:spPr>
        <p:txBody>
          <a:bodyPr>
            <a:normAutofit fontScale="90000"/>
          </a:bodyPr>
          <a:lstStyle/>
          <a:p>
            <a:r>
              <a:rPr lang="nl-BE" dirty="0"/>
              <a:t>Voorbeeld: toekennen rollen voor een nieuwe vroedvrouw</a:t>
            </a:r>
          </a:p>
        </p:txBody>
      </p:sp>
      <p:sp>
        <p:nvSpPr>
          <p:cNvPr id="11" name="Tijdelijke aanduiding voor inhoud 8">
            <a:extLst>
              <a:ext uri="{FF2B5EF4-FFF2-40B4-BE49-F238E27FC236}">
                <a16:creationId xmlns:a16="http://schemas.microsoft.com/office/drawing/2014/main" id="{C2EE9166-74FF-1253-86A0-7773F68B3A78}"/>
              </a:ext>
            </a:extLst>
          </p:cNvPr>
          <p:cNvSpPr txBox="1">
            <a:spLocks/>
          </p:cNvSpPr>
          <p:nvPr/>
        </p:nvSpPr>
        <p:spPr>
          <a:xfrm>
            <a:off x="456272" y="1699126"/>
            <a:ext cx="5429250" cy="47173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dirty="0"/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8D895DD7-9AA1-9C46-9078-CCD64579B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14" y="1392747"/>
            <a:ext cx="6554467" cy="490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2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DE453-62DD-77D2-ABD4-C18E3932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7393A71-FE25-C5CB-E2B6-B90A0ED4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0A973E3-295D-6161-18CA-8B7D1503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9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553FC7C-D66B-9C22-F46D-661110E10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9603014" cy="420832"/>
          </a:xfrm>
        </p:spPr>
        <p:txBody>
          <a:bodyPr>
            <a:normAutofit/>
          </a:bodyPr>
          <a:lstStyle/>
          <a:p>
            <a:r>
              <a:rPr lang="nl-BE" dirty="0"/>
              <a:t>Niveau 2: medisch</a:t>
            </a:r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1DB9830C-7565-AA55-D830-277BD922A342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1971372947"/>
              </p:ext>
            </p:extLst>
          </p:nvPr>
        </p:nvGraphicFramePr>
        <p:xfrm>
          <a:off x="631370" y="923842"/>
          <a:ext cx="11306175" cy="416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29C76501-EC07-7B91-8B89-DB8CE86599A5}"/>
              </a:ext>
            </a:extLst>
          </p:cNvPr>
          <p:cNvSpPr/>
          <p:nvPr/>
        </p:nvSpPr>
        <p:spPr>
          <a:xfrm>
            <a:off x="8781308" y="1410523"/>
            <a:ext cx="1244434" cy="872995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81740621-FFE1-08A6-C482-6A00B64FC922}"/>
              </a:ext>
            </a:extLst>
          </p:cNvPr>
          <p:cNvSpPr txBox="1"/>
          <p:nvPr/>
        </p:nvSpPr>
        <p:spPr>
          <a:xfrm>
            <a:off x="631370" y="2518350"/>
            <a:ext cx="5192487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dirty="0" err="1">
                <a:latin typeface="Proxima Nova Rg" panose="02000506030000020004" pitchFamily="2" charset="77"/>
              </a:rPr>
              <a:t>niveau</a:t>
            </a:r>
            <a:r>
              <a:rPr lang="en-US" sz="1200" dirty="0">
                <a:latin typeface="Proxima Nova Rg" panose="02000506030000020004" pitchFamily="2" charset="77"/>
              </a:rPr>
              <a:t> 1: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Rol “Arts”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Basic Life Support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Blusoefening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Basisvereisten voor handhygiëne (VOOR ARTSEN)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Werken met </a:t>
            </a:r>
            <a:r>
              <a:rPr lang="nl-NL" sz="1200" dirty="0" err="1">
                <a:latin typeface="Proxima Nova Rg" panose="02000506030000020004" pitchFamily="2" charset="77"/>
              </a:rPr>
              <a:t>Iportal</a:t>
            </a:r>
            <a:endParaRPr lang="nl-NL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KWS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Patiëntveiligheid voor artsen en verpleging</a:t>
            </a:r>
          </a:p>
          <a:p>
            <a:endParaRPr lang="nl-NL" sz="1200" dirty="0">
              <a:latin typeface="Proxima Nova Rg" panose="02000506030000020004" pitchFamily="2" charset="77"/>
            </a:endParaRP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BE" sz="1800" dirty="0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64F64E25-BC96-BDF1-5284-F54C0F5E8B39}"/>
              </a:ext>
            </a:extLst>
          </p:cNvPr>
          <p:cNvSpPr txBox="1"/>
          <p:nvPr/>
        </p:nvSpPr>
        <p:spPr>
          <a:xfrm>
            <a:off x="5823857" y="2833231"/>
            <a:ext cx="2949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In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dit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voorbeeld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zitten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de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artsen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in de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afdeling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“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Medisch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”</a:t>
            </a:r>
            <a:endParaRPr lang="en-BE" sz="1400" dirty="0">
              <a:solidFill>
                <a:schemeClr val="bg1">
                  <a:lumMod val="75000"/>
                </a:schemeClr>
              </a:solidFill>
              <a:latin typeface="Proxima Nova Rg" panose="0200050603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9616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13BE2-A037-B2D1-5E02-856695BF5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7C149F4-232D-2120-CCAE-FC788FCBD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0AADDC6-A702-1D9E-EBD9-407208853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10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BD01E0D-3BF6-E3D6-6B24-4C60FD41E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9603014" cy="420832"/>
          </a:xfrm>
        </p:spPr>
        <p:txBody>
          <a:bodyPr>
            <a:normAutofit/>
          </a:bodyPr>
          <a:lstStyle/>
          <a:p>
            <a:r>
              <a:rPr lang="nl-BE" dirty="0"/>
              <a:t>Niveau 3: spoedgevallen</a:t>
            </a:r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6DB5DFC1-0639-CCE5-9C5E-BBB32B2D7357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602327210"/>
              </p:ext>
            </p:extLst>
          </p:nvPr>
        </p:nvGraphicFramePr>
        <p:xfrm>
          <a:off x="1023256" y="950392"/>
          <a:ext cx="11306175" cy="416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974909A0-1423-94E1-C0DC-4DC0C1AC54E9}"/>
              </a:ext>
            </a:extLst>
          </p:cNvPr>
          <p:cNvSpPr/>
          <p:nvPr/>
        </p:nvSpPr>
        <p:spPr>
          <a:xfrm>
            <a:off x="9447068" y="4455246"/>
            <a:ext cx="1200892" cy="748770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5CC2429-2103-B6ED-E10A-AB718D7E4084}"/>
              </a:ext>
            </a:extLst>
          </p:cNvPr>
          <p:cNvSpPr txBox="1"/>
          <p:nvPr/>
        </p:nvSpPr>
        <p:spPr>
          <a:xfrm>
            <a:off x="519958" y="3517669"/>
            <a:ext cx="29033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b="1" u="sng" dirty="0" err="1">
                <a:latin typeface="Proxima Nova Rg" panose="02000506030000020004" pitchFamily="2" charset="77"/>
              </a:rPr>
              <a:t>niveau</a:t>
            </a:r>
            <a:r>
              <a:rPr lang="en-US" sz="1200" b="1" u="sng" dirty="0">
                <a:latin typeface="Proxima Nova Rg" panose="02000506030000020004" pitchFamily="2" charset="77"/>
              </a:rPr>
              <a:t> 1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10FEC16-F7F4-B1DE-A93F-96D09858D1F4}"/>
              </a:ext>
            </a:extLst>
          </p:cNvPr>
          <p:cNvSpPr txBox="1"/>
          <p:nvPr/>
        </p:nvSpPr>
        <p:spPr>
          <a:xfrm>
            <a:off x="3492674" y="3517669"/>
            <a:ext cx="26033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b="1" u="sng" dirty="0" err="1">
                <a:latin typeface="Proxima Nova Rg" panose="02000506030000020004" pitchFamily="2" charset="77"/>
              </a:rPr>
              <a:t>niveau</a:t>
            </a:r>
            <a:r>
              <a:rPr lang="en-US" sz="1200" b="1" u="sng" dirty="0">
                <a:latin typeface="Proxima Nova Rg" panose="02000506030000020004" pitchFamily="2" charset="77"/>
              </a:rPr>
              <a:t> 2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“Arts”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07DCD81-821E-A6D8-5802-752D9C5593EA}"/>
              </a:ext>
            </a:extLst>
          </p:cNvPr>
          <p:cNvSpPr txBox="1"/>
          <p:nvPr/>
        </p:nvSpPr>
        <p:spPr>
          <a:xfrm>
            <a:off x="6302828" y="3517669"/>
            <a:ext cx="29033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 extra </a:t>
            </a:r>
            <a:r>
              <a:rPr lang="en-US" sz="1200" dirty="0" err="1">
                <a:latin typeface="Proxima Nova Rg" panose="02000506030000020004" pitchFamily="2" charset="77"/>
              </a:rPr>
              <a:t>keuzes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Spoedarts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MIP-opleiding (medisch interventieplan)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Rol “</a:t>
            </a:r>
            <a:r>
              <a:rPr lang="nl-NL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Arts specifiek Spoed en IZ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ALS cursus (3 jaar geldig)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 err="1">
                <a:latin typeface="Proxima Nova Rg" panose="02000506030000020004" pitchFamily="2" charset="77"/>
              </a:rPr>
              <a:t>Ecare</a:t>
            </a:r>
            <a:r>
              <a:rPr lang="nl-NL" sz="1200" dirty="0">
                <a:latin typeface="Proxima Nova Rg" panose="02000506030000020004" pitchFamily="2" charset="77"/>
              </a:rPr>
              <a:t> (E-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Opleiding extern rampenplan (enkel artsen)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6269511-D8F0-C28C-ED44-2DFF446D66E7}"/>
              </a:ext>
            </a:extLst>
          </p:cNvPr>
          <p:cNvSpPr txBox="1"/>
          <p:nvPr/>
        </p:nvSpPr>
        <p:spPr>
          <a:xfrm>
            <a:off x="2996468" y="3429000"/>
            <a:ext cx="413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7FE6B32-1FE6-06E4-B442-48C5BFDBEE67}"/>
              </a:ext>
            </a:extLst>
          </p:cNvPr>
          <p:cNvSpPr txBox="1"/>
          <p:nvPr/>
        </p:nvSpPr>
        <p:spPr>
          <a:xfrm>
            <a:off x="5889171" y="3429000"/>
            <a:ext cx="413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35024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47FE10C-F4E0-AF15-5D1F-84C989FB2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1AD0328-99A4-78C4-8A13-9F72565E6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11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8EB203B-EB93-5A58-756C-1639212E5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99" y="665161"/>
            <a:ext cx="8046357" cy="499609"/>
          </a:xfrm>
        </p:spPr>
        <p:txBody>
          <a:bodyPr>
            <a:normAutofit/>
          </a:bodyPr>
          <a:lstStyle/>
          <a:p>
            <a:r>
              <a:rPr lang="nl-BE" dirty="0"/>
              <a:t>Voorbeeld: toekennen rollen voor nieuwe spoedarts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EFFD11ED-1959-ECCD-405B-5AD4EB688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62" y="1347145"/>
            <a:ext cx="6197759" cy="4717354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2104680D-82C8-DBEC-89D3-68D4845CABB5}"/>
              </a:ext>
            </a:extLst>
          </p:cNvPr>
          <p:cNvSpPr txBox="1">
            <a:spLocks noGrp="1"/>
          </p:cNvSpPr>
          <p:nvPr>
            <p:ph sz="half" idx="13"/>
          </p:nvPr>
        </p:nvSpPr>
        <p:spPr>
          <a:xfrm>
            <a:off x="7315200" y="1474788"/>
            <a:ext cx="4435475" cy="3311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 </a:t>
            </a:r>
            <a:r>
              <a:rPr lang="en-US" dirty="0" err="1"/>
              <a:t>rollen</a:t>
            </a:r>
            <a:r>
              <a:rPr lang="en-US" dirty="0"/>
              <a:t> die </a:t>
            </a:r>
            <a:r>
              <a:rPr lang="en-US" dirty="0" err="1"/>
              <a:t>beschikbaar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,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specifiek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afdeling</a:t>
            </a:r>
            <a:r>
              <a:rPr lang="en-US" dirty="0"/>
              <a:t> “</a:t>
            </a:r>
            <a:r>
              <a:rPr lang="en-US" dirty="0" err="1"/>
              <a:t>Spoedgevallen</a:t>
            </a:r>
            <a:r>
              <a:rPr lang="en-US" dirty="0"/>
              <a:t>” + de </a:t>
            </a:r>
            <a:r>
              <a:rPr lang="en-US" dirty="0" err="1"/>
              <a:t>rollen</a:t>
            </a:r>
            <a:r>
              <a:rPr lang="en-US" dirty="0"/>
              <a:t> van </a:t>
            </a:r>
            <a:r>
              <a:rPr lang="en-US" dirty="0" err="1"/>
              <a:t>bovenliggende</a:t>
            </a:r>
            <a:r>
              <a:rPr lang="en-US" dirty="0"/>
              <a:t> </a:t>
            </a:r>
            <a:r>
              <a:rPr lang="en-US" dirty="0" err="1"/>
              <a:t>afdelingen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Enkel</a:t>
            </a:r>
            <a:r>
              <a:rPr lang="en-US" dirty="0"/>
              <a:t> </a:t>
            </a:r>
            <a:r>
              <a:rPr lang="en-US" dirty="0" err="1"/>
              <a:t>rollen</a:t>
            </a:r>
            <a:r>
              <a:rPr lang="en-US" dirty="0"/>
              <a:t> van </a:t>
            </a:r>
            <a:r>
              <a:rPr lang="en-US" dirty="0" err="1"/>
              <a:t>toepassing</a:t>
            </a:r>
            <a:r>
              <a:rPr lang="en-US" dirty="0"/>
              <a:t> </a:t>
            </a:r>
            <a:r>
              <a:rPr lang="en-US" dirty="0" err="1"/>
              <a:t>moeten</a:t>
            </a:r>
            <a:r>
              <a:rPr lang="en-US" dirty="0"/>
              <a:t> </a:t>
            </a:r>
            <a:r>
              <a:rPr lang="en-US" dirty="0" err="1"/>
              <a:t>aangevinkt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Toekennen</a:t>
            </a:r>
            <a:r>
              <a:rPr lang="en-US" dirty="0"/>
              <a:t> van </a:t>
            </a:r>
            <a:r>
              <a:rPr lang="en-US" dirty="0" err="1"/>
              <a:t>rollen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door </a:t>
            </a:r>
            <a:r>
              <a:rPr lang="en-US" dirty="0" err="1"/>
              <a:t>leidinggevende</a:t>
            </a:r>
            <a:r>
              <a:rPr lang="en-US" dirty="0"/>
              <a:t>, HR of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verantwoordelijke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afdeling</a:t>
            </a:r>
            <a:r>
              <a:rPr lang="en-US" dirty="0"/>
              <a:t> </a:t>
            </a:r>
            <a:r>
              <a:rPr lang="en-US" dirty="0" err="1"/>
              <a:t>gebeuren</a:t>
            </a:r>
            <a:r>
              <a:rPr lang="en-US" dirty="0"/>
              <a:t>.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72989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E2338E-A274-FE41-479C-33CA1673322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51368-57A6-D153-6A6B-838F417ADF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056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Kantoorthema">
  <a:themeElements>
    <a:clrScheme name="BCS HR Software">
      <a:dk1>
        <a:srgbClr val="060072"/>
      </a:dk1>
      <a:lt1>
        <a:srgbClr val="FFFFFF"/>
      </a:lt1>
      <a:dk2>
        <a:srgbClr val="006D92"/>
      </a:dk2>
      <a:lt2>
        <a:srgbClr val="F0F0F6"/>
      </a:lt2>
      <a:accent1>
        <a:srgbClr val="03B0B0"/>
      </a:accent1>
      <a:accent2>
        <a:srgbClr val="049FE3"/>
      </a:accent2>
      <a:accent3>
        <a:srgbClr val="DE107F"/>
      </a:accent3>
      <a:accent4>
        <a:srgbClr val="F4C86F"/>
      </a:accent4>
      <a:accent5>
        <a:srgbClr val="E45C61"/>
      </a:accent5>
      <a:accent6>
        <a:srgbClr val="FC813F"/>
      </a:accent6>
      <a:hlink>
        <a:srgbClr val="05B0B0"/>
      </a:hlink>
      <a:folHlink>
        <a:srgbClr val="006B8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CS_slidedeck_base_wt" id="{FFB58ECE-B3E5-7F47-8982-531E77463128}" vid="{C40B282C-416C-2045-8CB0-4D72E11CFF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89BEBE6CE70546B70101D6B2635237" ma:contentTypeVersion="6" ma:contentTypeDescription="Create a new document." ma:contentTypeScope="" ma:versionID="565e81102675502b6ae28e059e9eb5b8">
  <xsd:schema xmlns:xsd="http://www.w3.org/2001/XMLSchema" xmlns:xs="http://www.w3.org/2001/XMLSchema" xmlns:p="http://schemas.microsoft.com/office/2006/metadata/properties" xmlns:ns2="6061a4ee-6b16-4843-9ee2-f2d71d144c46" targetNamespace="http://schemas.microsoft.com/office/2006/metadata/properties" ma:root="true" ma:fieldsID="043113b27845ac1019a20ed5d0713f4b" ns2:_="">
    <xsd:import namespace="6061a4ee-6b16-4843-9ee2-f2d71d144c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61a4ee-6b16-4843-9ee2-f2d71d144c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D6FE6F-E9F0-4DF8-8D2D-E6FEC2C32CC2}">
  <ds:schemaRefs>
    <ds:schemaRef ds:uri="15660420-1708-40d9-8103-6fc7145c1a83"/>
    <ds:schemaRef ds:uri="e0335c65-65dc-48ba-b78c-e1cf4a22040a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3DD95D7-0136-4B95-9E61-10E67E3C7F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DC09ED-8CEF-4862-8830-45A8A42BD7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61a4ee-6b16-4843-9ee2-f2d71d144c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0</TotalTime>
  <Words>833</Words>
  <Application>Microsoft Office PowerPoint</Application>
  <PresentationFormat>Breedbeeld</PresentationFormat>
  <Paragraphs>251</Paragraphs>
  <Slides>12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21" baseType="lpstr">
      <vt:lpstr>All Round Gothic Demi</vt:lpstr>
      <vt:lpstr>Aptos</vt:lpstr>
      <vt:lpstr>Arial</vt:lpstr>
      <vt:lpstr>Proxima Nova Extrabold</vt:lpstr>
      <vt:lpstr>Proxima Nova Light</vt:lpstr>
      <vt:lpstr>Proxima Nova Medium</vt:lpstr>
      <vt:lpstr>Proxima Nova Rg</vt:lpstr>
      <vt:lpstr>Proxima Nova Semibold</vt:lpstr>
      <vt:lpstr>Kantoorthema</vt:lpstr>
      <vt:lpstr>Voorbeeld competentiematrix Ziekenhuis</vt:lpstr>
      <vt:lpstr>Doel</vt:lpstr>
      <vt:lpstr>Niveau 1: Ziekenhuis</vt:lpstr>
      <vt:lpstr>Niveau 2: Apotheek</vt:lpstr>
      <vt:lpstr>Niveau 2: ondersteunende diensten</vt:lpstr>
      <vt:lpstr>Niveau 2: zorg</vt:lpstr>
      <vt:lpstr>Niveau 2: zorg</vt:lpstr>
      <vt:lpstr>Voorbeeld: toekennen rollen voor een nieuwe vroedvrouw</vt:lpstr>
      <vt:lpstr>Niveau 2: medisch</vt:lpstr>
      <vt:lpstr>Niveau 3: spoedgevallen</vt:lpstr>
      <vt:lpstr>Voorbeeld: toekennen rollen voor nieuwe spoedarts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Nele Dierckx</dc:creator>
  <cp:lastModifiedBy>Sandra Schreyers</cp:lastModifiedBy>
  <cp:revision>10</cp:revision>
  <dcterms:created xsi:type="dcterms:W3CDTF">2026-08-14T06:20:32Z</dcterms:created>
  <dcterms:modified xsi:type="dcterms:W3CDTF">2026-10-15T09:55:58Z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451d6e5-0870-44e8-9819-a42ba328476f_Enabled">
    <vt:lpwstr>true</vt:lpwstr>
  </property>
  <property fmtid="{D5CDD505-2E9C-101B-9397-08002B2CF9AE}" pid="3" name="MSIP_Label_6451d6e5-0870-44e8-9819-a42ba328476f_SetDate">
    <vt:lpwstr>2026-04-20T09:39:21Z</vt:lpwstr>
  </property>
  <property fmtid="{D5CDD505-2E9C-101B-9397-08002B2CF9AE}" pid="4" name="MSIP_Label_6451d6e5-0870-44e8-9819-a42ba328476f_Method">
    <vt:lpwstr>Privileged</vt:lpwstr>
  </property>
  <property fmtid="{D5CDD505-2E9C-101B-9397-08002B2CF9AE}" pid="5" name="MSIP_Label_6451d6e5-0870-44e8-9819-a42ba328476f_Name">
    <vt:lpwstr>Restricted information (V2)</vt:lpwstr>
  </property>
  <property fmtid="{D5CDD505-2E9C-101B-9397-08002B2CF9AE}" pid="6" name="MSIP_Label_6451d6e5-0870-44e8-9819-a42ba328476f_SiteId">
    <vt:lpwstr>74f81482-c36b-470f-bd4c-1941a5af8011</vt:lpwstr>
  </property>
  <property fmtid="{D5CDD505-2E9C-101B-9397-08002B2CF9AE}" pid="7" name="MSIP_Label_6451d6e5-0870-44e8-9819-a42ba328476f_ActionId">
    <vt:lpwstr>1487d8fa-3b9b-48d7-933a-fdf7cd13ce7f</vt:lpwstr>
  </property>
  <property fmtid="{D5CDD505-2E9C-101B-9397-08002B2CF9AE}" pid="8" name="MSIP_Label_6451d6e5-0870-44e8-9819-a42ba328476f_ContentBits">
    <vt:lpwstr>2</vt:lpwstr>
  </property>
  <property fmtid="{D5CDD505-2E9C-101B-9397-08002B2CF9AE}" pid="9" name="MSIP_Label_6451d6e5-0870-44e8-9819-a42ba328476f_Tag">
    <vt:lpwstr>50, 0, 1, 1</vt:lpwstr>
  </property>
  <property fmtid="{D5CDD505-2E9C-101B-9397-08002B2CF9AE}" pid="10" name="ClassificationContentMarkingFooterLocations">
    <vt:lpwstr>Office Theme:9</vt:lpwstr>
  </property>
  <property fmtid="{D5CDD505-2E9C-101B-9397-08002B2CF9AE}" pid="11" name="ClassificationContentMarkingFooterText">
    <vt:lpwstr>BCS: RESTRICTED</vt:lpwstr>
  </property>
  <property fmtid="{D5CDD505-2E9C-101B-9397-08002B2CF9AE}" pid="12" name="ContentTypeId">
    <vt:lpwstr>0x010100E789BEBE6CE70546B70101D6B2635237</vt:lpwstr>
  </property>
  <property fmtid="{D5CDD505-2E9C-101B-9397-08002B2CF9AE}" pid="13" name="MediaServiceImageTags">
    <vt:lpwstr/>
  </property>
</Properties>
</file>