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23"/>
  </p:notesMasterIdLst>
  <p:handoutMasterIdLst>
    <p:handoutMasterId r:id="rId24"/>
  </p:handoutMasterIdLst>
  <p:sldIdLst>
    <p:sldId id="459" r:id="rId5"/>
    <p:sldId id="453" r:id="rId6"/>
    <p:sldId id="454" r:id="rId7"/>
    <p:sldId id="296" r:id="rId8"/>
    <p:sldId id="462" r:id="rId9"/>
    <p:sldId id="464" r:id="rId10"/>
    <p:sldId id="465" r:id="rId11"/>
    <p:sldId id="466" r:id="rId12"/>
    <p:sldId id="467" r:id="rId13"/>
    <p:sldId id="468" r:id="rId14"/>
    <p:sldId id="470" r:id="rId15"/>
    <p:sldId id="471" r:id="rId16"/>
    <p:sldId id="472" r:id="rId17"/>
    <p:sldId id="307" r:id="rId18"/>
    <p:sldId id="474" r:id="rId19"/>
    <p:sldId id="274" r:id="rId20"/>
    <p:sldId id="475" r:id="rId21"/>
    <p:sldId id="276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Company section" id="{FBDB2E29-E87D-DC4C-99A1-F9B5325AA838}">
          <p14:sldIdLst>
            <p14:sldId id="459"/>
            <p14:sldId id="453"/>
            <p14:sldId id="454"/>
            <p14:sldId id="296"/>
            <p14:sldId id="462"/>
            <p14:sldId id="464"/>
            <p14:sldId id="465"/>
            <p14:sldId id="466"/>
            <p14:sldId id="467"/>
            <p14:sldId id="468"/>
            <p14:sldId id="470"/>
            <p14:sldId id="471"/>
            <p14:sldId id="472"/>
            <p14:sldId id="307"/>
            <p14:sldId id="474"/>
            <p14:sldId id="274"/>
            <p14:sldId id="475"/>
          </p14:sldIdLst>
        </p14:section>
        <p14:section name="Recruitment" id="{887CFC14-559D-D941-A8A5-E3C65250F9E7}">
          <p14:sldIdLst>
            <p14:sldId id="276"/>
          </p14:sldIdLst>
        </p14:section>
      </p14:sectionLst>
    </p:ext>
    <p:ext uri="{EFAFB233-063F-42B5-8137-9DF3F51BA10A}">
      <p15:sldGuideLst xmlns:p15="http://schemas.microsoft.com/office/powerpoint/2012/main">
        <p15:guide id="1" pos="415" userDrawn="1">
          <p15:clr>
            <a:srgbClr val="A4A3A4"/>
          </p15:clr>
        </p15:guide>
        <p15:guide id="2" orient="horz" pos="216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62DF4366-F0C6-9611-B65F-AB19CD589220}" name="karine veen" initials="kv" userId="8ab9e22d4ed5557e" providerId="Windows Live"/>
  <p188:author id="{3C9AC981-BB53-D571-02E5-98CCAE7AD09F}" name="Gastgebruiker" initials="Ga" userId="Gastgebruiker" providerId="Windows Live"/>
  <p188:author id="{4A912DA5-43B4-6576-0B91-72F87D58DC44}" name="Jeffrey Bohncke" initials="JB" userId="a1894dda12f44585" providerId="Windows Live"/>
  <p188:author id="{EC64F6C6-7E37-7B38-8F9D-2D90DCB9292D}" name="Monique van den Oetelaar" initials="Mv" userId="S::monique.van.den.oetelaar@bcs.nl::c41182bb-b642-47ac-8e96-a683bdb5b27e" providerId="AD"/>
  <p188:author id="{391DF2DE-326E-4520-4F72-CD5587C57184}" name="Kenny Boons" initials="KB" userId="dbda31155bf35e94" providerId="Windows Liv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173E"/>
    <a:srgbClr val="060072"/>
    <a:srgbClr val="004848"/>
    <a:srgbClr val="EFEBE1"/>
    <a:srgbClr val="96326E"/>
    <a:srgbClr val="EFE9DB"/>
    <a:srgbClr val="EEE9DB"/>
    <a:srgbClr val="FAFAFA"/>
    <a:srgbClr val="EFE9DC"/>
    <a:srgbClr val="EFEAD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F9A8CB2-2784-17B8-379B-40CCD5CE618D}" v="1" dt="2026-09-29T07:04:34.32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1368"/>
    <p:restoredTop sz="86438"/>
  </p:normalViewPr>
  <p:slideViewPr>
    <p:cSldViewPr snapToGrid="0">
      <p:cViewPr varScale="1">
        <p:scale>
          <a:sx n="78" d="100"/>
          <a:sy n="78" d="100"/>
        </p:scale>
        <p:origin x="192" y="1944"/>
      </p:cViewPr>
      <p:guideLst>
        <p:guide pos="415"/>
        <p:guide orient="horz" pos="2160"/>
      </p:guideLst>
    </p:cSldViewPr>
  </p:slideViewPr>
  <p:outlineViewPr>
    <p:cViewPr>
      <p:scale>
        <a:sx n="33" d="100"/>
        <a:sy n="33" d="100"/>
      </p:scale>
      <p:origin x="-16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heme" Target="theme/theme1.xml"/><Relationship Id="rId30" Type="http://schemas.microsoft.com/office/2018/10/relationships/authors" Target="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367865B-6369-896E-4EC2-FADC3322964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A255F57-3002-DE98-E289-18198283170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5BFA79-01A4-A342-A165-4174A574E934}" type="datetimeFigureOut">
              <a:rPr lang="en-NL" smtClean="0"/>
              <a:t>10/09/2026</a:t>
            </a:fld>
            <a:endParaRPr lang="en-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268D2BA-DF78-5971-C732-F54A37BBC77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ED670F3-9585-E422-0DDE-88AB2935303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55A98F-C316-4440-B4CB-9720661AAE14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3582492920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68BCBE-6551-B043-934A-A8B0DC30DD96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893DB1-238A-D246-BC80-28644939B1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36845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893DB1-238A-D246-BC80-28644939B14A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35592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893DB1-238A-D246-BC80-28644939B14A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61690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png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Slide + Klantlogo">
    <p:bg>
      <p:bgPr>
        <a:gradFill>
          <a:gsLst>
            <a:gs pos="0">
              <a:srgbClr val="0077C1"/>
            </a:gs>
            <a:gs pos="100000">
              <a:srgbClr val="03187F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9" descr="A logo with white letters and blue diamond on black background&#10;&#10;AI-generated content may be incorrect.">
            <a:extLst>
              <a:ext uri="{FF2B5EF4-FFF2-40B4-BE49-F238E27FC236}">
                <a16:creationId xmlns:a16="http://schemas.microsoft.com/office/drawing/2014/main" id="{EB7FA4FF-0D16-E698-7E2E-5E95D07D8B9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105292" y="2646035"/>
            <a:ext cx="3172168" cy="1290965"/>
          </a:xfrm>
          <a:prstGeom prst="rect">
            <a:avLst/>
          </a:prstGeom>
        </p:spPr>
      </p:pic>
      <p:sp>
        <p:nvSpPr>
          <p:cNvPr id="9" name="Octagon 6">
            <a:extLst>
              <a:ext uri="{FF2B5EF4-FFF2-40B4-BE49-F238E27FC236}">
                <a16:creationId xmlns:a16="http://schemas.microsoft.com/office/drawing/2014/main" id="{7C273F93-357A-501C-13BC-049380DDFB98}"/>
              </a:ext>
            </a:extLst>
          </p:cNvPr>
          <p:cNvSpPr/>
          <p:nvPr userDrawn="1"/>
        </p:nvSpPr>
        <p:spPr>
          <a:xfrm rot="1348028">
            <a:off x="-15914496" y="-4747065"/>
            <a:ext cx="16166068" cy="16166067"/>
          </a:xfrm>
          <a:prstGeom prst="octagon">
            <a:avLst/>
          </a:prstGeom>
          <a:solidFill>
            <a:schemeClr val="bg1">
              <a:alpha val="15000"/>
            </a:schemeClr>
          </a:solidFill>
          <a:ln>
            <a:gradFill flip="none" rotWithShape="1">
              <a:gsLst>
                <a:gs pos="0">
                  <a:schemeClr val="bg1"/>
                </a:gs>
                <a:gs pos="5200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path path="circle">
                <a:fillToRect l="100000" t="100000"/>
              </a:path>
              <a:tileRect r="-100000" b="-100000"/>
            </a:gradFill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80121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 Slide + Klantlogo">
    <p:bg>
      <p:bgPr>
        <a:gradFill>
          <a:gsLst>
            <a:gs pos="0">
              <a:srgbClr val="0077C1"/>
            </a:gs>
            <a:gs pos="100000">
              <a:srgbClr val="03187F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ctagon 6">
            <a:extLst>
              <a:ext uri="{FF2B5EF4-FFF2-40B4-BE49-F238E27FC236}">
                <a16:creationId xmlns:a16="http://schemas.microsoft.com/office/drawing/2014/main" id="{5A02B523-2D0F-C059-8571-D6E20B13FD20}"/>
              </a:ext>
            </a:extLst>
          </p:cNvPr>
          <p:cNvSpPr/>
          <p:nvPr userDrawn="1"/>
        </p:nvSpPr>
        <p:spPr>
          <a:xfrm rot="1348028">
            <a:off x="-9064700" y="-7796684"/>
            <a:ext cx="17782674" cy="17782674"/>
          </a:xfrm>
          <a:prstGeom prst="octagon">
            <a:avLst/>
          </a:prstGeom>
          <a:solidFill>
            <a:schemeClr val="bg1">
              <a:alpha val="15000"/>
            </a:schemeClr>
          </a:solidFill>
          <a:ln>
            <a:gradFill flip="none" rotWithShape="1">
              <a:gsLst>
                <a:gs pos="0">
                  <a:schemeClr val="bg1"/>
                </a:gs>
                <a:gs pos="5200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path path="circle">
                <a:fillToRect l="100000" t="100000"/>
              </a:path>
              <a:tileRect r="-100000" b="-100000"/>
            </a:gradFill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57E15A1-316F-40FC-D289-D47D7C9F9FA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61200" y="2786245"/>
            <a:ext cx="6526388" cy="2209088"/>
          </a:xfrm>
        </p:spPr>
        <p:txBody>
          <a:bodyPr anchor="t"/>
          <a:lstStyle>
            <a:lvl1pPr algn="l">
              <a:lnSpc>
                <a:spcPts val="5400"/>
              </a:lnSpc>
              <a:defRPr sz="4800" b="0" i="0">
                <a:solidFill>
                  <a:schemeClr val="bg1"/>
                </a:solidFill>
                <a:latin typeface="All Round Gothic Demi" panose="020B0403020202020104" pitchFamily="34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94CA71F-D635-8B5E-3E46-0EEAA2EC755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60000" y="2294264"/>
            <a:ext cx="6526388" cy="410225"/>
          </a:xfrm>
        </p:spPr>
        <p:txBody>
          <a:bodyPr anchor="b"/>
          <a:lstStyle>
            <a:lvl1pPr marL="0" indent="0" algn="l">
              <a:buNone/>
              <a:defRPr sz="1800">
                <a:solidFill>
                  <a:schemeClr val="bg1">
                    <a:alpha val="6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[Naam </a:t>
            </a:r>
            <a:r>
              <a:rPr lang="en-US" err="1"/>
              <a:t>organisatie</a:t>
            </a:r>
            <a:r>
              <a:rPr lang="en-US"/>
              <a:t>]</a:t>
            </a:r>
          </a:p>
        </p:txBody>
      </p: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03D8C7E3-FF09-C2FE-39E1-E7AD15B0EFBD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B29DD38-C6BE-F34F-8FD0-450BCD7D1500}" type="datetime1">
              <a:rPr lang="en-US" smtClean="0"/>
              <a:t>10/9/2026</a:t>
            </a:fld>
            <a:endParaRPr lang="en-US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30902425-69C1-E6C2-49CD-F6ACB63635C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46C77F4-1294-3D4C-9EE2-C9F5454DF2E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8E35CAF0-7C26-F1E3-7BF0-0B416D689F1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444500" y="6416480"/>
            <a:ext cx="9686634" cy="11694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8" name="Picture 9" descr="A logo with white letters and blue diamond on black background&#10;&#10;AI-generated content may be incorrect.">
            <a:extLst>
              <a:ext uri="{FF2B5EF4-FFF2-40B4-BE49-F238E27FC236}">
                <a16:creationId xmlns:a16="http://schemas.microsoft.com/office/drawing/2014/main" id="{EB7FA4FF-0D16-E698-7E2E-5E95D07D8B9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721492" y="666794"/>
            <a:ext cx="1939115" cy="789154"/>
          </a:xfrm>
          <a:prstGeom prst="rect">
            <a:avLst/>
          </a:prstGeom>
        </p:spPr>
      </p:pic>
      <p:sp>
        <p:nvSpPr>
          <p:cNvPr id="5" name="Online Image Placeholder 11">
            <a:extLst>
              <a:ext uri="{FF2B5EF4-FFF2-40B4-BE49-F238E27FC236}">
                <a16:creationId xmlns:a16="http://schemas.microsoft.com/office/drawing/2014/main" id="{B4BBC143-FBEC-1613-4408-D409D5F1BA30}"/>
              </a:ext>
            </a:extLst>
          </p:cNvPr>
          <p:cNvSpPr>
            <a:spLocks noGrp="1"/>
          </p:cNvSpPr>
          <p:nvPr>
            <p:ph type="clipArt" sz="quarter" idx="13"/>
          </p:nvPr>
        </p:nvSpPr>
        <p:spPr>
          <a:xfrm>
            <a:off x="9793104" y="705825"/>
            <a:ext cx="1957571" cy="792293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73341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Slide">
    <p:bg>
      <p:bgPr>
        <a:gradFill>
          <a:gsLst>
            <a:gs pos="0">
              <a:srgbClr val="019DBE"/>
            </a:gs>
            <a:gs pos="100000">
              <a:srgbClr val="0069B7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ctagon 6">
            <a:extLst>
              <a:ext uri="{FF2B5EF4-FFF2-40B4-BE49-F238E27FC236}">
                <a16:creationId xmlns:a16="http://schemas.microsoft.com/office/drawing/2014/main" id="{FE73BEEE-AFBB-AC43-6385-7E70B4DEB0C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 rot="1348028">
            <a:off x="-9064700" y="-7796684"/>
            <a:ext cx="17782674" cy="17782674"/>
          </a:xfrm>
          <a:prstGeom prst="octagon">
            <a:avLst/>
          </a:prstGeom>
          <a:solidFill>
            <a:schemeClr val="bg1">
              <a:alpha val="15000"/>
            </a:schemeClr>
          </a:solidFill>
          <a:ln>
            <a:gradFill flip="none" rotWithShape="1">
              <a:gsLst>
                <a:gs pos="0">
                  <a:schemeClr val="bg1"/>
                </a:gs>
                <a:gs pos="5200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path path="circle">
                <a:fillToRect l="100000" t="100000"/>
              </a:path>
              <a:tileRect r="-100000" b="-100000"/>
            </a:gradFill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 descr="A logo with white letters and blue diamond on black background&#10;&#10;AI-generated content may be incorrect.">
            <a:extLst>
              <a:ext uri="{FF2B5EF4-FFF2-40B4-BE49-F238E27FC236}">
                <a16:creationId xmlns:a16="http://schemas.microsoft.com/office/drawing/2014/main" id="{CFF4814A-B742-4B60-7681-55B8F99A919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721492" y="666794"/>
            <a:ext cx="1939115" cy="789154"/>
          </a:xfrm>
          <a:prstGeom prst="rect">
            <a:avLst/>
          </a:prstGeom>
        </p:spPr>
      </p:pic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03D8C7E3-FF09-C2FE-39E1-E7AD15B0EFBD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B29DD38-C6BE-F34F-8FD0-450BCD7D1500}" type="datetime1">
              <a:rPr lang="en-US" smtClean="0"/>
              <a:t>10/9/2026</a:t>
            </a:fld>
            <a:endParaRPr lang="en-US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30902425-69C1-E6C2-49CD-F6ACB63635C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46C77F4-1294-3D4C-9EE2-C9F5454DF2E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8E35CAF0-7C26-F1E3-7BF0-0B416D689F1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444500" y="6416480"/>
            <a:ext cx="9686634" cy="11694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4A13340-3578-FF21-4BC7-BB1FE6B1C27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60000" y="2786245"/>
            <a:ext cx="6234309" cy="2381694"/>
          </a:xfrm>
        </p:spPr>
        <p:txBody>
          <a:bodyPr anchor="t"/>
          <a:lstStyle>
            <a:lvl1pPr algn="l">
              <a:lnSpc>
                <a:spcPts val="5400"/>
              </a:lnSpc>
              <a:defRPr sz="4800" b="0" i="0">
                <a:solidFill>
                  <a:schemeClr val="bg1"/>
                </a:solidFill>
                <a:latin typeface="All Round Gothic Demi" panose="020B0403020202020104" pitchFamily="34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D2F97F7-F28E-93BC-AF07-4136ADD5E7F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60000" y="2294264"/>
            <a:ext cx="6234309" cy="410225"/>
          </a:xfrm>
        </p:spPr>
        <p:txBody>
          <a:bodyPr anchor="b"/>
          <a:lstStyle>
            <a:lvl1pPr marL="0" indent="0" algn="l">
              <a:buNone/>
              <a:defRPr sz="1800">
                <a:solidFill>
                  <a:schemeClr val="bg1">
                    <a:alpha val="6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[Naam </a:t>
            </a:r>
            <a:r>
              <a:rPr lang="en-US" dirty="0" err="1"/>
              <a:t>organisatie</a:t>
            </a:r>
            <a:r>
              <a:rPr lang="en-US" dirty="0"/>
              <a:t>]</a:t>
            </a:r>
          </a:p>
        </p:txBody>
      </p:sp>
      <p:sp>
        <p:nvSpPr>
          <p:cNvPr id="4" name="Online Image Placeholder 11">
            <a:extLst>
              <a:ext uri="{FF2B5EF4-FFF2-40B4-BE49-F238E27FC236}">
                <a16:creationId xmlns:a16="http://schemas.microsoft.com/office/drawing/2014/main" id="{87729E4A-6B6B-E3F1-F310-9F6716872266}"/>
              </a:ext>
            </a:extLst>
          </p:cNvPr>
          <p:cNvSpPr>
            <a:spLocks noGrp="1"/>
          </p:cNvSpPr>
          <p:nvPr>
            <p:ph type="clipArt" sz="quarter" idx="13"/>
          </p:nvPr>
        </p:nvSpPr>
        <p:spPr>
          <a:xfrm>
            <a:off x="9793104" y="705825"/>
            <a:ext cx="1957571" cy="792293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13562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 Slide">
    <p:bg>
      <p:bgPr>
        <a:gradFill>
          <a:gsLst>
            <a:gs pos="100000">
              <a:srgbClr val="EFE9DC"/>
            </a:gs>
            <a:gs pos="0">
              <a:srgbClr val="FAFAFA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ctagon 6">
            <a:extLst>
              <a:ext uri="{FF2B5EF4-FFF2-40B4-BE49-F238E27FC236}">
                <a16:creationId xmlns:a16="http://schemas.microsoft.com/office/drawing/2014/main" id="{FE73BEEE-AFBB-AC43-6385-7E70B4DEB0C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 rot="1348028">
            <a:off x="-9064700" y="-7796684"/>
            <a:ext cx="17782674" cy="17782674"/>
          </a:xfrm>
          <a:prstGeom prst="octagon">
            <a:avLst/>
          </a:prstGeom>
          <a:solidFill>
            <a:schemeClr val="bg1">
              <a:alpha val="31976"/>
            </a:schemeClr>
          </a:solidFill>
          <a:ln>
            <a:gradFill flip="none" rotWithShape="1">
              <a:gsLst>
                <a:gs pos="0">
                  <a:schemeClr val="bg1"/>
                </a:gs>
                <a:gs pos="5200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path path="circle">
                <a:fillToRect l="100000" t="100000"/>
              </a:path>
              <a:tileRect r="-100000" b="-100000"/>
            </a:gradFill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FF4814A-B742-4B60-7681-55B8F99A919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6757723" y="666794"/>
            <a:ext cx="1866652" cy="789154"/>
          </a:xfrm>
          <a:prstGeom prst="rect">
            <a:avLst/>
          </a:prstGeom>
        </p:spPr>
      </p:pic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03D8C7E3-FF09-C2FE-39E1-E7AD15B0EFBD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B29DD38-C6BE-F34F-8FD0-450BCD7D1500}" type="datetime1">
              <a:rPr lang="en-US" smtClean="0"/>
              <a:t>10/9/2026</a:t>
            </a:fld>
            <a:endParaRPr lang="en-US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30902425-69C1-E6C2-49CD-F6ACB63635C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46C77F4-1294-3D4C-9EE2-C9F5454DF2E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8E35CAF0-7C26-F1E3-7BF0-0B416D689F1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444500" y="6416480"/>
            <a:ext cx="9686634" cy="11694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4A13340-3578-FF21-4BC7-BB1FE6B1C27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60000" y="2786245"/>
            <a:ext cx="6272016" cy="2381694"/>
          </a:xfrm>
        </p:spPr>
        <p:txBody>
          <a:bodyPr anchor="t"/>
          <a:lstStyle>
            <a:lvl1pPr algn="l">
              <a:lnSpc>
                <a:spcPts val="5400"/>
              </a:lnSpc>
              <a:defRPr sz="4800" b="0" i="0">
                <a:solidFill>
                  <a:srgbClr val="00173E"/>
                </a:solidFill>
                <a:latin typeface="All Round Gothic Demi" panose="020B0403020202020104" pitchFamily="34" charset="77"/>
              </a:defRPr>
            </a:lvl1pPr>
          </a:lstStyle>
          <a:p>
            <a:r>
              <a:rPr lang="en-US" dirty="0"/>
              <a:t>Titel </a:t>
            </a:r>
            <a:r>
              <a:rPr lang="en-US" dirty="0" err="1"/>
              <a:t>presentatie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D2F97F7-F28E-93BC-AF07-4136ADD5E7F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60000" y="2294264"/>
            <a:ext cx="6272016" cy="410225"/>
          </a:xfrm>
        </p:spPr>
        <p:txBody>
          <a:bodyPr anchor="b"/>
          <a:lstStyle>
            <a:lvl1pPr marL="0" indent="0" algn="l">
              <a:buNone/>
              <a:defRPr sz="1800">
                <a:solidFill>
                  <a:srgbClr val="00173E">
                    <a:alpha val="60000"/>
                  </a:srgb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[Naam </a:t>
            </a:r>
            <a:r>
              <a:rPr lang="en-US" dirty="0" err="1"/>
              <a:t>organisatie</a:t>
            </a:r>
            <a:r>
              <a:rPr lang="en-US" dirty="0"/>
              <a:t>]</a:t>
            </a:r>
          </a:p>
        </p:txBody>
      </p:sp>
      <p:sp>
        <p:nvSpPr>
          <p:cNvPr id="4" name="Online Image Placeholder 11">
            <a:extLst>
              <a:ext uri="{FF2B5EF4-FFF2-40B4-BE49-F238E27FC236}">
                <a16:creationId xmlns:a16="http://schemas.microsoft.com/office/drawing/2014/main" id="{87729E4A-6B6B-E3F1-F310-9F6716872266}"/>
              </a:ext>
            </a:extLst>
          </p:cNvPr>
          <p:cNvSpPr>
            <a:spLocks noGrp="1"/>
          </p:cNvSpPr>
          <p:nvPr>
            <p:ph type="clipArt" sz="quarter" idx="13"/>
          </p:nvPr>
        </p:nvSpPr>
        <p:spPr>
          <a:xfrm>
            <a:off x="9793104" y="725703"/>
            <a:ext cx="1957571" cy="792293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9724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Slide + Klantlogo Wit">
    <p:bg>
      <p:bgPr>
        <a:gradFill>
          <a:gsLst>
            <a:gs pos="0">
              <a:srgbClr val="EFEBE1"/>
            </a:gs>
            <a:gs pos="100000">
              <a:schemeClr val="bg1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30CFCDD7-FCFA-6F4A-9F88-6B6AA3AACBE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716424" y="417206"/>
            <a:ext cx="12771255" cy="48686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57E15A1-316F-40FC-D289-D47D7C9F9FA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332000" y="1359877"/>
            <a:ext cx="5657387" cy="1477861"/>
          </a:xfrm>
        </p:spPr>
        <p:txBody>
          <a:bodyPr anchor="b"/>
          <a:lstStyle>
            <a:lvl1pPr algn="l">
              <a:defRPr sz="4800" b="1" i="0">
                <a:solidFill>
                  <a:srgbClr val="00173E"/>
                </a:solidFill>
                <a:latin typeface="All Round Gothic Demi" panose="020B0403020202020104" pitchFamily="34" charset="77"/>
              </a:defRPr>
            </a:lvl1pPr>
          </a:lstStyle>
          <a:p>
            <a:r>
              <a:rPr lang="en-US" dirty="0"/>
              <a:t>Titel quote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94CA71F-D635-8B5E-3E46-0EEAA2EC755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332000" y="3033363"/>
            <a:ext cx="5657387" cy="2875068"/>
          </a:xfrm>
          <a:solidFill>
            <a:srgbClr val="FFFFFF">
              <a:alpha val="0"/>
            </a:srgbClr>
          </a:solidFill>
        </p:spPr>
        <p:txBody>
          <a:bodyPr anchor="t"/>
          <a:lstStyle>
            <a:lvl1pPr marL="0" indent="0" algn="l">
              <a:buNone/>
              <a:defRPr sz="2000">
                <a:ln>
                  <a:noFill/>
                </a:ln>
                <a:solidFill>
                  <a:srgbClr val="00173E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err="1"/>
              <a:t>Tekst</a:t>
            </a:r>
            <a:r>
              <a:rPr lang="en-US" dirty="0"/>
              <a:t> </a:t>
            </a:r>
            <a:r>
              <a:rPr lang="en-US" dirty="0" err="1"/>
              <a:t>invoegen</a:t>
            </a:r>
            <a:endParaRPr lang="en-US" dirty="0"/>
          </a:p>
        </p:txBody>
      </p: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03D8C7E3-FF09-C2FE-39E1-E7AD15B0EFBD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fld id="{1B29DD38-C6BE-F34F-8FD0-450BCD7D1500}" type="datetime1">
              <a:rPr lang="en-US" smtClean="0"/>
              <a:pPr/>
              <a:t>10/9/2026</a:t>
            </a:fld>
            <a:endParaRPr lang="en-US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30902425-69C1-E6C2-49CD-F6ACB63635C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fld id="{546C77F4-1294-3D4C-9EE2-C9F5454DF2E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8E35CAF0-7C26-F1E3-7BF0-0B416D689F1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444500" y="6416480"/>
            <a:ext cx="9686634" cy="116942"/>
          </a:xfrm>
        </p:spPr>
        <p:txBody>
          <a:bodyPr/>
          <a:lstStyle>
            <a:lvl1pPr>
              <a:defRPr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endParaRPr lang="en-US">
              <a:solidFill>
                <a:schemeClr val="bg2">
                  <a:lumMod val="75000"/>
                </a:schemeClr>
              </a:solidFill>
            </a:endParaRP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D56AEB04-DB66-408E-5B45-911E84B3FA8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366785" y="1274323"/>
            <a:ext cx="665215" cy="529708"/>
          </a:xfrm>
          <a:prstGeom prst="rect">
            <a:avLst/>
          </a:prstGeom>
        </p:spPr>
      </p:pic>
      <p:pic>
        <p:nvPicPr>
          <p:cNvPr id="9" name="Afbeelding 8">
            <a:extLst>
              <a:ext uri="{FF2B5EF4-FFF2-40B4-BE49-F238E27FC236}">
                <a16:creationId xmlns:a16="http://schemas.microsoft.com/office/drawing/2014/main" id="{65551565-3DFE-680A-A11D-6DA9EA005E53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380059" y="-3341703"/>
            <a:ext cx="11598997" cy="11593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76504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 Slide + Klantlogo Wit">
    <p:bg>
      <p:bgPr>
        <a:gradFill>
          <a:gsLst>
            <a:gs pos="0">
              <a:srgbClr val="F6F5F0"/>
            </a:gs>
            <a:gs pos="100000">
              <a:srgbClr val="DCEBEB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7E15A1-316F-40FC-D289-D47D7C9F9FA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375246" y="1835635"/>
            <a:ext cx="9441508" cy="1477861"/>
          </a:xfrm>
        </p:spPr>
        <p:txBody>
          <a:bodyPr anchor="b"/>
          <a:lstStyle>
            <a:lvl1pPr algn="ctr">
              <a:lnSpc>
                <a:spcPts val="4800"/>
              </a:lnSpc>
              <a:defRPr sz="3800" b="1" i="0">
                <a:solidFill>
                  <a:srgbClr val="00173F"/>
                </a:solidFill>
                <a:latin typeface="All Round Gothic Demi" panose="020B0403020202020104" pitchFamily="34" charset="77"/>
              </a:defRPr>
            </a:lvl1pPr>
          </a:lstStyle>
          <a:p>
            <a:r>
              <a:rPr lang="en-US" dirty="0" err="1"/>
              <a:t>Voeg</a:t>
            </a:r>
            <a:r>
              <a:rPr lang="en-US" dirty="0"/>
              <a:t> </a:t>
            </a:r>
            <a:r>
              <a:rPr lang="en-US" dirty="0" err="1"/>
              <a:t>titel</a:t>
            </a:r>
            <a:r>
              <a:rPr lang="en-US" dirty="0"/>
              <a:t> in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94CA71F-D635-8B5E-3E46-0EEAA2EC755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375246" y="3509121"/>
            <a:ext cx="9441508" cy="2875068"/>
          </a:xfrm>
          <a:solidFill>
            <a:srgbClr val="FFFFFF">
              <a:alpha val="0"/>
            </a:srgbClr>
          </a:solidFill>
        </p:spPr>
        <p:txBody>
          <a:bodyPr anchor="t"/>
          <a:lstStyle>
            <a:lvl1pPr marL="0" indent="0" algn="ctr">
              <a:lnSpc>
                <a:spcPts val="2000"/>
              </a:lnSpc>
              <a:buNone/>
              <a:defRPr sz="2200">
                <a:ln>
                  <a:noFill/>
                </a:ln>
                <a:solidFill>
                  <a:srgbClr val="00173E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err="1"/>
              <a:t>Tekst</a:t>
            </a:r>
            <a:r>
              <a:rPr lang="en-US" dirty="0"/>
              <a:t> </a:t>
            </a:r>
            <a:r>
              <a:rPr lang="en-US" dirty="0" err="1"/>
              <a:t>invoegen</a:t>
            </a:r>
            <a:endParaRPr lang="en-US" dirty="0"/>
          </a:p>
        </p:txBody>
      </p: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03D8C7E3-FF09-C2FE-39E1-E7AD15B0EFBD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fld id="{1B29DD38-C6BE-F34F-8FD0-450BCD7D1500}" type="datetime1">
              <a:rPr lang="en-US" smtClean="0"/>
              <a:pPr/>
              <a:t>10/9/2026</a:t>
            </a:fld>
            <a:endParaRPr lang="en-US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30902425-69C1-E6C2-49CD-F6ACB63635C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fld id="{546C77F4-1294-3D4C-9EE2-C9F5454DF2E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8E35CAF0-7C26-F1E3-7BF0-0B416D689F1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444500" y="6416480"/>
            <a:ext cx="9686634" cy="116942"/>
          </a:xfrm>
        </p:spPr>
        <p:txBody>
          <a:bodyPr/>
          <a:lstStyle>
            <a:lvl1pPr>
              <a:defRPr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endParaRPr lang="en-US">
              <a:solidFill>
                <a:schemeClr val="bg2">
                  <a:lumMod val="75000"/>
                </a:schemeClr>
              </a:solidFill>
            </a:endParaRP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37F89881-663F-C075-7A80-E9AF15E4705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736270" y="1372303"/>
            <a:ext cx="796660" cy="796660"/>
          </a:xfrm>
          <a:prstGeom prst="rect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D20D4AFC-3E07-3615-6C19-027C897B88A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582381" y="1324704"/>
            <a:ext cx="636343" cy="565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2758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bg>
      <p:bgPr>
        <a:gradFill>
          <a:gsLst>
            <a:gs pos="100000">
              <a:schemeClr val="bg1"/>
            </a:gs>
            <a:gs pos="0">
              <a:srgbClr val="EFEBE1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D46E96A-D138-2F08-B2D1-0113C8E35F8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0"/>
            <a:ext cx="6096000" cy="6858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CCBDFEF-ACA2-B084-0AEA-0B67D909E3E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8000" y="883529"/>
            <a:ext cx="5429250" cy="464969"/>
          </a:xfrm>
        </p:spPr>
        <p:txBody>
          <a:bodyPr anchor="t">
            <a:normAutofit/>
          </a:bodyPr>
          <a:lstStyle>
            <a:lvl1pPr>
              <a:defRPr sz="3600" b="1" i="0">
                <a:solidFill>
                  <a:srgbClr val="00173E"/>
                </a:solidFill>
                <a:latin typeface="All Round Gothic Demi" panose="020B0403020202020104" pitchFamily="34" charset="77"/>
              </a:defRPr>
            </a:lvl1pPr>
          </a:lstStyle>
          <a:p>
            <a:r>
              <a:rPr lang="en-US" dirty="0"/>
              <a:t>Click to edit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8023A6-0650-61B6-3204-3B1EA6E455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60EC2-E05F-FD49-9B87-1699DE7B5700}" type="datetime1">
              <a:rPr lang="en-US" smtClean="0"/>
              <a:t>10/9/2026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E80B5CD-E056-4FC4-39B3-3B2154CAC2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444CC5-B8B8-34B9-F488-58B134C896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C77F4-1294-3D4C-9EE2-C9F5454DF2E3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2BBCC564-A645-F670-944B-82EA049A8010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648000" y="1475484"/>
            <a:ext cx="5429250" cy="4717354"/>
          </a:xfrm>
        </p:spPr>
        <p:txBody>
          <a:bodyPr/>
          <a:lstStyle>
            <a:lvl1pPr>
              <a:defRPr sz="1800">
                <a:solidFill>
                  <a:srgbClr val="00173E"/>
                </a:solidFill>
              </a:defRPr>
            </a:lvl1pPr>
            <a:lvl2pPr>
              <a:defRPr sz="1600">
                <a:solidFill>
                  <a:srgbClr val="00173E"/>
                </a:solidFill>
              </a:defRPr>
            </a:lvl2pPr>
            <a:lvl3pPr>
              <a:defRPr sz="1600">
                <a:solidFill>
                  <a:srgbClr val="00173E"/>
                </a:solidFill>
              </a:defRPr>
            </a:lvl3pPr>
            <a:lvl4pPr>
              <a:defRPr sz="1600">
                <a:solidFill>
                  <a:srgbClr val="00173E"/>
                </a:solidFill>
              </a:defRPr>
            </a:lvl4pPr>
            <a:lvl5pPr>
              <a:defRPr sz="1600">
                <a:solidFill>
                  <a:srgbClr val="00173E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1A050A52-4BE3-8DD7-2C83-F0C1EEE811F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057515" y="1774605"/>
            <a:ext cx="9949134" cy="3953265"/>
          </a:xfrm>
          <a:prstGeom prst="rect">
            <a:avLst/>
          </a:prstGeom>
        </p:spPr>
      </p:pic>
      <p:pic>
        <p:nvPicPr>
          <p:cNvPr id="4" name="Picture 3" descr="A close-up of a logo&#10;&#10;AI-generated content may be incorrect.">
            <a:extLst>
              <a:ext uri="{FF2B5EF4-FFF2-40B4-BE49-F238E27FC236}">
                <a16:creationId xmlns:a16="http://schemas.microsoft.com/office/drawing/2014/main" id="{D00E1BC1-15BF-67B9-21F9-5F3F66D7CE4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l="41523" t="10184"/>
          <a:stretch>
            <a:fillRect/>
          </a:stretch>
        </p:blipFill>
        <p:spPr>
          <a:xfrm>
            <a:off x="444502" y="6366206"/>
            <a:ext cx="353175" cy="223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38266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e titel">
    <p:bg>
      <p:bgPr>
        <a:gradFill>
          <a:gsLst>
            <a:gs pos="0">
              <a:srgbClr val="4FBDBD"/>
            </a:gs>
            <a:gs pos="100000">
              <a:srgbClr val="0088CC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ctagon 8">
            <a:extLst>
              <a:ext uri="{FF2B5EF4-FFF2-40B4-BE49-F238E27FC236}">
                <a16:creationId xmlns:a16="http://schemas.microsoft.com/office/drawing/2014/main" id="{E82C492F-5A1E-306D-7396-57F7C718BA0D}"/>
              </a:ext>
            </a:extLst>
          </p:cNvPr>
          <p:cNvSpPr/>
          <p:nvPr userDrawn="1"/>
        </p:nvSpPr>
        <p:spPr>
          <a:xfrm rot="1348028">
            <a:off x="-14511124" y="-5464718"/>
            <a:ext cx="17782674" cy="17782674"/>
          </a:xfrm>
          <a:prstGeom prst="octagon">
            <a:avLst/>
          </a:prstGeom>
          <a:solidFill>
            <a:schemeClr val="bg1">
              <a:alpha val="15000"/>
            </a:schemeClr>
          </a:solidFill>
          <a:ln>
            <a:gradFill flip="none" rotWithShape="1">
              <a:gsLst>
                <a:gs pos="0">
                  <a:schemeClr val="bg1"/>
                </a:gs>
                <a:gs pos="5200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path path="circle">
                <a:fillToRect l="100000" t="100000"/>
              </a:path>
              <a:tileRect r="-100000" b="-100000"/>
            </a:gradFill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00D2A3C-7598-F973-9B38-233953CAFD1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382483" y="3167237"/>
            <a:ext cx="5977413" cy="442912"/>
          </a:xfrm>
        </p:spPr>
        <p:txBody>
          <a:bodyPr anchor="ctr">
            <a:normAutofit/>
          </a:bodyPr>
          <a:lstStyle>
            <a:lvl1pPr marL="0" indent="0" algn="l">
              <a:buNone/>
              <a:defRPr sz="2400" b="0" i="0">
                <a:solidFill>
                  <a:schemeClr val="bg1">
                    <a:alpha val="80000"/>
                  </a:schemeClr>
                </a:solidFill>
                <a:latin typeface="Proxima Nova Medium" panose="02000506030000020004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F1F00C-77F7-1F1C-F09D-B4CB9EA871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28EA250-B733-8048-B075-8A490488DE39}" type="datetime1">
              <a:rPr lang="en-US" smtClean="0"/>
              <a:t>10/9/2026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3837DC-0846-1CC4-9E60-2D90679EC1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5DCC53-E4CA-92E7-3F9F-92A000723F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46C77F4-1294-3D4C-9EE2-C9F5454DF2E3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2" name="Picture 1" descr="A logo with white letters and blue diamond on black background&#10;&#10;AI-generated content may be incorrect.">
            <a:extLst>
              <a:ext uri="{FF2B5EF4-FFF2-40B4-BE49-F238E27FC236}">
                <a16:creationId xmlns:a16="http://schemas.microsoft.com/office/drawing/2014/main" id="{9367C94A-448B-2266-52FE-3A2BB5C9866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</a:blip>
          <a:srcRect l="40540" t="8918"/>
          <a:stretch>
            <a:fillRect/>
          </a:stretch>
        </p:blipFill>
        <p:spPr>
          <a:xfrm>
            <a:off x="438613" y="6366206"/>
            <a:ext cx="359064" cy="22384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AFAECAF6-813D-B946-A2AE-1453AE023D3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6463" y="2583906"/>
            <a:ext cx="3326221" cy="1705920"/>
          </a:xfrm>
        </p:spPr>
        <p:txBody>
          <a:bodyPr anchor="ctr">
            <a:normAutofit/>
          </a:bodyPr>
          <a:lstStyle>
            <a:lvl1pPr>
              <a:lnSpc>
                <a:spcPct val="100000"/>
              </a:lnSpc>
              <a:defRPr sz="2800" b="0" i="0">
                <a:solidFill>
                  <a:schemeClr val="bg1"/>
                </a:solidFill>
                <a:latin typeface="All Round Gothic Demi" panose="020B0403020202020104" pitchFamily="34" charset="77"/>
              </a:defRPr>
            </a:lvl1pPr>
          </a:lstStyle>
          <a:p>
            <a:r>
              <a:rPr lang="en-US" dirty="0" err="1"/>
              <a:t>Voeg</a:t>
            </a:r>
            <a:r>
              <a:rPr lang="en-US" dirty="0"/>
              <a:t> title toe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A18181BE-5DD3-7E5C-E610-B6A876767029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440300" y="2583906"/>
            <a:ext cx="464576" cy="1705920"/>
          </a:xfrm>
        </p:spPr>
        <p:txBody>
          <a:bodyPr anchor="ctr">
            <a:normAutofit/>
          </a:bodyPr>
          <a:lstStyle>
            <a:lvl1pPr marL="0" indent="0" algn="l">
              <a:lnSpc>
                <a:spcPct val="100000"/>
              </a:lnSpc>
              <a:buNone/>
              <a:defRPr sz="2800" b="0" i="0">
                <a:solidFill>
                  <a:schemeClr val="bg1">
                    <a:alpha val="50000"/>
                  </a:schemeClr>
                </a:solidFill>
                <a:latin typeface="All Round Gothic Demi" panose="020B0403020202020104" pitchFamily="34" charset="77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dirty="0"/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37298803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slide">
    <p:bg>
      <p:bgPr>
        <a:gradFill>
          <a:gsLst>
            <a:gs pos="100000">
              <a:schemeClr val="bg1"/>
            </a:gs>
            <a:gs pos="0">
              <a:srgbClr val="EFEBE1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8023A6-0650-61B6-3204-3B1EA6E455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60EC2-E05F-FD49-9B87-1699DE7B5700}" type="datetime1">
              <a:rPr lang="en-US" smtClean="0"/>
              <a:t>10/9/2026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E80B5CD-E056-4FC4-39B3-3B2154CAC2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444CC5-B8B8-34B9-F488-58B134C896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C77F4-1294-3D4C-9EE2-C9F5454DF2E3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2BBCC564-A645-F670-944B-82EA049A8010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444499" y="1475484"/>
            <a:ext cx="11306175" cy="4717354"/>
          </a:xfrm>
        </p:spPr>
        <p:txBody>
          <a:bodyPr/>
          <a:lstStyle>
            <a:lvl1pPr>
              <a:defRPr sz="1600">
                <a:solidFill>
                  <a:srgbClr val="00173E"/>
                </a:solidFill>
              </a:defRPr>
            </a:lvl1pPr>
            <a:lvl2pPr>
              <a:defRPr sz="1600">
                <a:solidFill>
                  <a:srgbClr val="00173E"/>
                </a:solidFill>
              </a:defRPr>
            </a:lvl2pPr>
            <a:lvl3pPr>
              <a:defRPr sz="1600">
                <a:solidFill>
                  <a:srgbClr val="00173E"/>
                </a:solidFill>
              </a:defRPr>
            </a:lvl3pPr>
            <a:lvl4pPr>
              <a:defRPr sz="1600">
                <a:solidFill>
                  <a:srgbClr val="00173E"/>
                </a:solidFill>
              </a:defRPr>
            </a:lvl4pPr>
            <a:lvl5pPr>
              <a:defRPr sz="1600">
                <a:solidFill>
                  <a:srgbClr val="00173E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5767422F-7C06-C4CF-3088-066AD1A1AE8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4500" y="665162"/>
            <a:ext cx="5429250" cy="420832"/>
          </a:xfrm>
        </p:spPr>
        <p:txBody>
          <a:bodyPr anchor="t">
            <a:normAutofit/>
          </a:bodyPr>
          <a:lstStyle>
            <a:lvl1pPr>
              <a:defRPr sz="2400" b="1" i="0">
                <a:solidFill>
                  <a:srgbClr val="00173E"/>
                </a:solidFill>
                <a:latin typeface="Proxima Nova Rg" panose="02000506030000020004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ABBBC87E-BC42-6EE9-49AF-F5638A0768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44500" y="422737"/>
            <a:ext cx="5429250" cy="225829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2" name="Picture 3" descr="A close-up of a logo&#10;&#10;AI-generated content may be incorrect.">
            <a:extLst>
              <a:ext uri="{FF2B5EF4-FFF2-40B4-BE49-F238E27FC236}">
                <a16:creationId xmlns:a16="http://schemas.microsoft.com/office/drawing/2014/main" id="{BF878C31-E464-FCDF-76A7-6B8B99F30C9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41523" t="10184"/>
          <a:stretch>
            <a:fillRect/>
          </a:stretch>
        </p:blipFill>
        <p:spPr>
          <a:xfrm>
            <a:off x="444502" y="6366206"/>
            <a:ext cx="353175" cy="223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23982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+ afbeelding slide">
    <p:bg>
      <p:bgPr>
        <a:gradFill>
          <a:gsLst>
            <a:gs pos="100000">
              <a:schemeClr val="bg1"/>
            </a:gs>
            <a:gs pos="0">
              <a:srgbClr val="EFEBE1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D46E96A-D138-2F08-B2D1-0113C8E35F8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0"/>
            <a:ext cx="6096000" cy="6858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8023A6-0650-61B6-3204-3B1EA6E455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60EC2-E05F-FD49-9B87-1699DE7B5700}" type="datetime1">
              <a:rPr lang="en-US" smtClean="0"/>
              <a:t>10/9/2026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E80B5CD-E056-4FC4-39B3-3B2154CAC2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444CC5-B8B8-34B9-F488-58B134C896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C77F4-1294-3D4C-9EE2-C9F5454DF2E3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2BBCC564-A645-F670-944B-82EA049A8010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444500" y="1475484"/>
            <a:ext cx="5429250" cy="4717354"/>
          </a:xfrm>
        </p:spPr>
        <p:txBody>
          <a:bodyPr/>
          <a:lstStyle>
            <a:lvl1pPr>
              <a:defRPr sz="1600">
                <a:solidFill>
                  <a:srgbClr val="00173E"/>
                </a:solidFill>
              </a:defRPr>
            </a:lvl1pPr>
            <a:lvl2pPr>
              <a:defRPr sz="1600">
                <a:solidFill>
                  <a:srgbClr val="00173E"/>
                </a:solidFill>
              </a:defRPr>
            </a:lvl2pPr>
            <a:lvl3pPr>
              <a:defRPr sz="1600">
                <a:solidFill>
                  <a:srgbClr val="00173E"/>
                </a:solidFill>
              </a:defRPr>
            </a:lvl3pPr>
            <a:lvl4pPr>
              <a:defRPr sz="1600">
                <a:solidFill>
                  <a:srgbClr val="00173E"/>
                </a:solidFill>
              </a:defRPr>
            </a:lvl4pPr>
            <a:lvl5pPr>
              <a:defRPr sz="1600">
                <a:solidFill>
                  <a:srgbClr val="00173E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F4F3C99D-CDF1-0616-7F9E-CFDEAC35AF7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4500" y="665162"/>
            <a:ext cx="5429250" cy="420832"/>
          </a:xfrm>
        </p:spPr>
        <p:txBody>
          <a:bodyPr anchor="t">
            <a:normAutofit/>
          </a:bodyPr>
          <a:lstStyle>
            <a:lvl1pPr>
              <a:defRPr sz="2400" b="1" i="0">
                <a:solidFill>
                  <a:srgbClr val="00173E"/>
                </a:solidFill>
                <a:latin typeface="Proxima Nova Rg" panose="02000506030000020004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C26F1E2D-F691-BF84-CEDB-C933DBF19A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44500" y="422737"/>
            <a:ext cx="5429250" cy="225829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2" name="Picture 3" descr="A close-up of a logo&#10;&#10;AI-generated content may be incorrect.">
            <a:extLst>
              <a:ext uri="{FF2B5EF4-FFF2-40B4-BE49-F238E27FC236}">
                <a16:creationId xmlns:a16="http://schemas.microsoft.com/office/drawing/2014/main" id="{49CD9103-72D3-1A2C-0E99-9CC48CFD13F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41523" t="10184"/>
          <a:stretch>
            <a:fillRect/>
          </a:stretch>
        </p:blipFill>
        <p:spPr>
          <a:xfrm>
            <a:off x="444502" y="6366206"/>
            <a:ext cx="353175" cy="223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99049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kst + afbeelding slide">
    <p:bg>
      <p:bgPr>
        <a:gradFill>
          <a:gsLst>
            <a:gs pos="100000">
              <a:schemeClr val="bg1"/>
            </a:gs>
            <a:gs pos="0">
              <a:srgbClr val="EFEBE1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ctagon 1">
            <a:extLst>
              <a:ext uri="{FF2B5EF4-FFF2-40B4-BE49-F238E27FC236}">
                <a16:creationId xmlns:a16="http://schemas.microsoft.com/office/drawing/2014/main" id="{A96FF4D6-F532-4548-2456-7E7FAF854A12}"/>
              </a:ext>
            </a:extLst>
          </p:cNvPr>
          <p:cNvSpPr/>
          <p:nvPr userDrawn="1"/>
        </p:nvSpPr>
        <p:spPr>
          <a:xfrm rot="1348028">
            <a:off x="9454553" y="-5464716"/>
            <a:ext cx="17782674" cy="17782674"/>
          </a:xfrm>
          <a:prstGeom prst="octagon">
            <a:avLst/>
          </a:prstGeom>
          <a:solidFill>
            <a:schemeClr val="bg1">
              <a:alpha val="15000"/>
            </a:schemeClr>
          </a:solidFill>
          <a:ln>
            <a:gradFill flip="none" rotWithShape="1">
              <a:gsLst>
                <a:gs pos="0">
                  <a:schemeClr val="bg1"/>
                </a:gs>
                <a:gs pos="5200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path path="circle">
                <a:fillToRect l="100000" t="100000"/>
              </a:path>
              <a:tileRect r="-100000" b="-100000"/>
            </a:gradFill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D46E96A-D138-2F08-B2D1-0113C8E35F8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0"/>
            <a:ext cx="6096000" cy="6858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8023A6-0650-61B6-3204-3B1EA6E455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60EC2-E05F-FD49-9B87-1699DE7B5700}" type="datetime1">
              <a:rPr lang="en-US" smtClean="0"/>
              <a:t>10/9/2026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E80B5CD-E056-4FC4-39B3-3B2154CAC2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444CC5-B8B8-34B9-F488-58B134C896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C77F4-1294-3D4C-9EE2-C9F5454DF2E3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2BBCC564-A645-F670-944B-82EA049A8010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444500" y="1475484"/>
            <a:ext cx="5429250" cy="4717354"/>
          </a:xfrm>
        </p:spPr>
        <p:txBody>
          <a:bodyPr/>
          <a:lstStyle>
            <a:lvl1pPr>
              <a:defRPr sz="1600">
                <a:solidFill>
                  <a:srgbClr val="00173E"/>
                </a:solidFill>
              </a:defRPr>
            </a:lvl1pPr>
            <a:lvl2pPr>
              <a:defRPr sz="1600">
                <a:solidFill>
                  <a:srgbClr val="00173E"/>
                </a:solidFill>
              </a:defRPr>
            </a:lvl2pPr>
            <a:lvl3pPr>
              <a:defRPr sz="1600">
                <a:solidFill>
                  <a:srgbClr val="00173E"/>
                </a:solidFill>
              </a:defRPr>
            </a:lvl3pPr>
            <a:lvl4pPr>
              <a:defRPr sz="1600">
                <a:solidFill>
                  <a:srgbClr val="00173E"/>
                </a:solidFill>
              </a:defRPr>
            </a:lvl4pPr>
            <a:lvl5pPr>
              <a:defRPr sz="1600">
                <a:solidFill>
                  <a:srgbClr val="00173E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F4F3C99D-CDF1-0616-7F9E-CFDEAC35AF7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4500" y="665162"/>
            <a:ext cx="5429250" cy="420832"/>
          </a:xfrm>
        </p:spPr>
        <p:txBody>
          <a:bodyPr anchor="t">
            <a:normAutofit/>
          </a:bodyPr>
          <a:lstStyle>
            <a:lvl1pPr>
              <a:defRPr sz="2400" b="1" i="0">
                <a:solidFill>
                  <a:srgbClr val="00173E"/>
                </a:solidFill>
                <a:latin typeface="Proxima Nova Rg" panose="02000506030000020004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C26F1E2D-F691-BF84-CEDB-C933DBF19A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44500" y="422737"/>
            <a:ext cx="5429250" cy="225829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4" name="Picture 3" descr="A close-up of a logo&#10;&#10;AI-generated content may be incorrect.">
            <a:extLst>
              <a:ext uri="{FF2B5EF4-FFF2-40B4-BE49-F238E27FC236}">
                <a16:creationId xmlns:a16="http://schemas.microsoft.com/office/drawing/2014/main" id="{7F682D13-7097-4FFC-B4A2-D0B3C680883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41523" t="10184"/>
          <a:stretch>
            <a:fillRect/>
          </a:stretch>
        </p:blipFill>
        <p:spPr>
          <a:xfrm>
            <a:off x="444502" y="6366206"/>
            <a:ext cx="353175" cy="223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98450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ubbele Tekst slide">
    <p:bg>
      <p:bgPr>
        <a:gradFill>
          <a:gsLst>
            <a:gs pos="100000">
              <a:schemeClr val="bg1"/>
            </a:gs>
            <a:gs pos="0">
              <a:srgbClr val="EFEBE1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8023A6-0650-61B6-3204-3B1EA6E455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60EC2-E05F-FD49-9B87-1699DE7B5700}" type="datetime1">
              <a:rPr lang="en-US" smtClean="0"/>
              <a:t>10/9/2026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E80B5CD-E056-4FC4-39B3-3B2154CAC2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444CC5-B8B8-34B9-F488-58B134C896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C77F4-1294-3D4C-9EE2-C9F5454DF2E3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2BBCC564-A645-F670-944B-82EA049A8010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444500" y="1475484"/>
            <a:ext cx="5429250" cy="4717354"/>
          </a:xfrm>
        </p:spPr>
        <p:txBody>
          <a:bodyPr/>
          <a:lstStyle>
            <a:lvl1pPr>
              <a:defRPr sz="1600">
                <a:solidFill>
                  <a:srgbClr val="00173E"/>
                </a:solidFill>
              </a:defRPr>
            </a:lvl1pPr>
            <a:lvl2pPr>
              <a:defRPr sz="1600">
                <a:solidFill>
                  <a:srgbClr val="00173E"/>
                </a:solidFill>
              </a:defRPr>
            </a:lvl2pPr>
            <a:lvl3pPr>
              <a:defRPr sz="1600">
                <a:solidFill>
                  <a:srgbClr val="00173E"/>
                </a:solidFill>
              </a:defRPr>
            </a:lvl3pPr>
            <a:lvl4pPr>
              <a:defRPr sz="1600">
                <a:solidFill>
                  <a:srgbClr val="00173E"/>
                </a:solidFill>
              </a:defRPr>
            </a:lvl4pPr>
            <a:lvl5pPr>
              <a:defRPr sz="1600">
                <a:solidFill>
                  <a:srgbClr val="00173E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332AF528-6CD6-5D09-74D6-02E34A85183F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6321425" y="1475484"/>
            <a:ext cx="5429250" cy="4717354"/>
          </a:xfrm>
        </p:spPr>
        <p:txBody>
          <a:bodyPr/>
          <a:lstStyle>
            <a:lvl1pPr>
              <a:defRPr sz="1600">
                <a:solidFill>
                  <a:srgbClr val="00173E"/>
                </a:solidFill>
              </a:defRPr>
            </a:lvl1pPr>
            <a:lvl2pPr>
              <a:defRPr sz="1600">
                <a:solidFill>
                  <a:srgbClr val="00173E"/>
                </a:solidFill>
              </a:defRPr>
            </a:lvl2pPr>
            <a:lvl3pPr>
              <a:defRPr sz="1600">
                <a:solidFill>
                  <a:srgbClr val="00173E"/>
                </a:solidFill>
              </a:defRPr>
            </a:lvl3pPr>
            <a:lvl4pPr>
              <a:defRPr sz="1600">
                <a:solidFill>
                  <a:srgbClr val="00173E"/>
                </a:solidFill>
              </a:defRPr>
            </a:lvl4pPr>
            <a:lvl5pPr>
              <a:defRPr sz="1600">
                <a:solidFill>
                  <a:srgbClr val="00173E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CAA0D595-0EA8-F292-8077-0A346A0DA1E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4500" y="665162"/>
            <a:ext cx="5429250" cy="420832"/>
          </a:xfrm>
        </p:spPr>
        <p:txBody>
          <a:bodyPr anchor="t">
            <a:normAutofit/>
          </a:bodyPr>
          <a:lstStyle>
            <a:lvl1pPr>
              <a:defRPr sz="2400" b="1" i="0">
                <a:solidFill>
                  <a:srgbClr val="00173E"/>
                </a:solidFill>
                <a:latin typeface="Proxima Nova Rg" panose="02000506030000020004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17B54205-DCF8-60EA-343D-BCEAA49A7D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44500" y="422737"/>
            <a:ext cx="5429250" cy="225829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2" name="Picture 3" descr="A close-up of a logo&#10;&#10;AI-generated content may be incorrect.">
            <a:extLst>
              <a:ext uri="{FF2B5EF4-FFF2-40B4-BE49-F238E27FC236}">
                <a16:creationId xmlns:a16="http://schemas.microsoft.com/office/drawing/2014/main" id="{1C17B104-48FF-7547-4DDE-679624F4F49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41523" t="10184"/>
          <a:stretch>
            <a:fillRect/>
          </a:stretch>
        </p:blipFill>
        <p:spPr>
          <a:xfrm>
            <a:off x="444502" y="6366206"/>
            <a:ext cx="353175" cy="223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516001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iple Tekst slide">
    <p:bg>
      <p:bgPr>
        <a:gradFill>
          <a:gsLst>
            <a:gs pos="100000">
              <a:schemeClr val="bg1"/>
            </a:gs>
            <a:gs pos="0">
              <a:srgbClr val="EFEBE1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8023A6-0650-61B6-3204-3B1EA6E455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60EC2-E05F-FD49-9B87-1699DE7B5700}" type="datetime1">
              <a:rPr lang="en-US" smtClean="0"/>
              <a:t>10/9/2026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E80B5CD-E056-4FC4-39B3-3B2154CAC2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444CC5-B8B8-34B9-F488-58B134C896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C77F4-1294-3D4C-9EE2-C9F5454DF2E3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2BBCC564-A645-F670-944B-82EA049A8010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444500" y="1475484"/>
            <a:ext cx="3397905" cy="4717354"/>
          </a:xfrm>
        </p:spPr>
        <p:txBody>
          <a:bodyPr/>
          <a:lstStyle>
            <a:lvl1pPr>
              <a:defRPr sz="1600">
                <a:solidFill>
                  <a:srgbClr val="00173E"/>
                </a:solidFill>
              </a:defRPr>
            </a:lvl1pPr>
            <a:lvl2pPr>
              <a:defRPr sz="1600">
                <a:solidFill>
                  <a:srgbClr val="00173E"/>
                </a:solidFill>
              </a:defRPr>
            </a:lvl2pPr>
            <a:lvl3pPr>
              <a:defRPr sz="1600">
                <a:solidFill>
                  <a:srgbClr val="00173E"/>
                </a:solidFill>
              </a:defRPr>
            </a:lvl3pPr>
            <a:lvl4pPr>
              <a:defRPr sz="1600">
                <a:solidFill>
                  <a:srgbClr val="00173E"/>
                </a:solidFill>
              </a:defRPr>
            </a:lvl4pPr>
            <a:lvl5pPr>
              <a:defRPr sz="1600">
                <a:solidFill>
                  <a:srgbClr val="00173E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62E9D9DC-46C2-30AA-B91B-FB1A07D8BA2E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8364070" y="1475484"/>
            <a:ext cx="3397905" cy="4717354"/>
          </a:xfrm>
        </p:spPr>
        <p:txBody>
          <a:bodyPr/>
          <a:lstStyle>
            <a:lvl1pPr>
              <a:defRPr sz="1600">
                <a:solidFill>
                  <a:srgbClr val="00173E"/>
                </a:solidFill>
              </a:defRPr>
            </a:lvl1pPr>
            <a:lvl2pPr>
              <a:defRPr sz="1600">
                <a:solidFill>
                  <a:srgbClr val="00173E"/>
                </a:solidFill>
              </a:defRPr>
            </a:lvl2pPr>
            <a:lvl3pPr>
              <a:defRPr sz="1600">
                <a:solidFill>
                  <a:srgbClr val="00173E"/>
                </a:solidFill>
              </a:defRPr>
            </a:lvl3pPr>
            <a:lvl4pPr>
              <a:defRPr sz="1600">
                <a:solidFill>
                  <a:srgbClr val="00173E"/>
                </a:solidFill>
              </a:defRPr>
            </a:lvl4pPr>
            <a:lvl5pPr>
              <a:defRPr sz="1600">
                <a:solidFill>
                  <a:srgbClr val="00173E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B007D7D3-88E3-8098-A696-2788F8891410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>
          <a:xfrm>
            <a:off x="4397047" y="1475484"/>
            <a:ext cx="3397905" cy="4717354"/>
          </a:xfrm>
        </p:spPr>
        <p:txBody>
          <a:bodyPr/>
          <a:lstStyle>
            <a:lvl1pPr>
              <a:defRPr sz="1600">
                <a:solidFill>
                  <a:srgbClr val="00173E"/>
                </a:solidFill>
              </a:defRPr>
            </a:lvl1pPr>
            <a:lvl2pPr>
              <a:defRPr sz="1600">
                <a:solidFill>
                  <a:srgbClr val="00173E"/>
                </a:solidFill>
              </a:defRPr>
            </a:lvl2pPr>
            <a:lvl3pPr>
              <a:defRPr sz="1600">
                <a:solidFill>
                  <a:srgbClr val="00173E"/>
                </a:solidFill>
              </a:defRPr>
            </a:lvl3pPr>
            <a:lvl4pPr>
              <a:defRPr sz="1600">
                <a:solidFill>
                  <a:srgbClr val="00173E"/>
                </a:solidFill>
              </a:defRPr>
            </a:lvl4pPr>
            <a:lvl5pPr>
              <a:defRPr sz="1600">
                <a:solidFill>
                  <a:srgbClr val="00173E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3A1FA074-3452-DA1C-E1BA-FC9634468D1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298813" y="665162"/>
            <a:ext cx="7594374" cy="420832"/>
          </a:xfrm>
        </p:spPr>
        <p:txBody>
          <a:bodyPr anchor="t">
            <a:normAutofit/>
          </a:bodyPr>
          <a:lstStyle>
            <a:lvl1pPr algn="ctr">
              <a:defRPr sz="2400" b="1" i="0">
                <a:solidFill>
                  <a:srgbClr val="00173E"/>
                </a:solidFill>
                <a:latin typeface="Proxima Nova Rg" panose="02000506030000020004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19D9878F-250E-1AF2-414D-FF29AEC41D2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298813" y="422737"/>
            <a:ext cx="7594374" cy="225829"/>
          </a:xfrm>
        </p:spPr>
        <p:txBody>
          <a:bodyPr>
            <a:normAutofit/>
          </a:bodyPr>
          <a:lstStyle>
            <a:lvl1pPr marL="0" indent="0" algn="ctr">
              <a:buNone/>
              <a:defRPr sz="1200">
                <a:solidFill>
                  <a:schemeClr val="accent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2" name="Picture 3" descr="A close-up of a logo&#10;&#10;AI-generated content may be incorrect.">
            <a:extLst>
              <a:ext uri="{FF2B5EF4-FFF2-40B4-BE49-F238E27FC236}">
                <a16:creationId xmlns:a16="http://schemas.microsoft.com/office/drawing/2014/main" id="{13918806-B3A2-72BD-89B1-9BB6538F078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41523" t="10184"/>
          <a:stretch>
            <a:fillRect/>
          </a:stretch>
        </p:blipFill>
        <p:spPr>
          <a:xfrm>
            <a:off x="444502" y="6366206"/>
            <a:ext cx="353175" cy="223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342098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elijking">
    <p:bg>
      <p:bgPr>
        <a:gradFill>
          <a:gsLst>
            <a:gs pos="100000">
              <a:schemeClr val="bg1"/>
            </a:gs>
            <a:gs pos="0">
              <a:srgbClr val="EFEBE1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8023A6-0650-61B6-3204-3B1EA6E455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27BE39-C5E8-6E43-86E9-F887BDE3B156}" type="datetime1">
              <a:rPr lang="en-US" smtClean="0"/>
              <a:t>10/9/2026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E80B5CD-E056-4FC4-39B3-3B2154CAC2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444CC5-B8B8-34B9-F488-58B134C896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C77F4-1294-3D4C-9EE2-C9F5454DF2E3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CDC7ECBE-2BBE-59CB-0785-7C83B65E701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93410" y="5112000"/>
            <a:ext cx="4931429" cy="948978"/>
          </a:xfrm>
          <a:noFill/>
        </p:spPr>
        <p:txBody>
          <a:bodyPr wrap="square" lIns="0" tIns="0" rIns="0" bIns="0" anchor="t">
            <a:spAutoFit/>
          </a:bodyPr>
          <a:lstStyle>
            <a:lvl1pPr>
              <a:lnSpc>
                <a:spcPts val="1800"/>
              </a:lnSpc>
              <a:defRPr>
                <a:solidFill>
                  <a:srgbClr val="00173E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0"/>
            <a:r>
              <a:rPr lang="en-US" dirty="0"/>
              <a:t>Second level</a:t>
            </a:r>
          </a:p>
          <a:p>
            <a:pPr lvl="0"/>
            <a:r>
              <a:rPr lang="en-US" dirty="0"/>
              <a:t>Third level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65371C84-34FB-1918-23BF-E77223225F92}"/>
              </a:ext>
            </a:extLst>
          </p:cNvPr>
          <p:cNvSpPr>
            <a:spLocks noGrp="1"/>
          </p:cNvSpPr>
          <p:nvPr>
            <p:ph type="body" sz="half" idx="14" hasCustomPrompt="1"/>
          </p:nvPr>
        </p:nvSpPr>
        <p:spPr>
          <a:xfrm>
            <a:off x="693409" y="4617127"/>
            <a:ext cx="4931429" cy="328946"/>
          </a:xfrm>
        </p:spPr>
        <p:txBody>
          <a:bodyPr>
            <a:noAutofit/>
          </a:bodyPr>
          <a:lstStyle>
            <a:lvl1pPr marL="0" indent="0">
              <a:buNone/>
              <a:defRPr sz="2000" b="1">
                <a:solidFill>
                  <a:srgbClr val="00173E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Online Image Placeholder 12">
            <a:extLst>
              <a:ext uri="{FF2B5EF4-FFF2-40B4-BE49-F238E27FC236}">
                <a16:creationId xmlns:a16="http://schemas.microsoft.com/office/drawing/2014/main" id="{E3C85E7D-53CE-76B2-CB97-BEE571DE31A3}"/>
              </a:ext>
            </a:extLst>
          </p:cNvPr>
          <p:cNvSpPr>
            <a:spLocks noGrp="1"/>
          </p:cNvSpPr>
          <p:nvPr>
            <p:ph type="clipArt" sz="quarter" idx="15"/>
          </p:nvPr>
        </p:nvSpPr>
        <p:spPr>
          <a:xfrm>
            <a:off x="693738" y="3669760"/>
            <a:ext cx="673698" cy="673698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Text Placeholder 8">
            <a:extLst>
              <a:ext uri="{FF2B5EF4-FFF2-40B4-BE49-F238E27FC236}">
                <a16:creationId xmlns:a16="http://schemas.microsoft.com/office/drawing/2014/main" id="{6922D7D7-095F-EE2A-BEC0-E726CE6BB18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570335" y="5112000"/>
            <a:ext cx="4931429" cy="948978"/>
          </a:xfrm>
          <a:noFill/>
        </p:spPr>
        <p:txBody>
          <a:bodyPr wrap="square" lIns="0" tIns="0" rIns="0" bIns="0" anchor="t">
            <a:spAutoFit/>
          </a:bodyPr>
          <a:lstStyle>
            <a:lvl1pPr>
              <a:lnSpc>
                <a:spcPts val="1800"/>
              </a:lnSpc>
              <a:defRPr>
                <a:solidFill>
                  <a:srgbClr val="00173E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0"/>
            <a:r>
              <a:rPr lang="en-US" dirty="0"/>
              <a:t>Second level</a:t>
            </a:r>
          </a:p>
          <a:p>
            <a:pPr lvl="0"/>
            <a:r>
              <a:rPr lang="en-US" dirty="0"/>
              <a:t>Third level</a:t>
            </a:r>
          </a:p>
        </p:txBody>
      </p:sp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3D16C035-68EF-7958-DFCE-8D30453C9AE6}"/>
              </a:ext>
            </a:extLst>
          </p:cNvPr>
          <p:cNvSpPr>
            <a:spLocks noGrp="1"/>
          </p:cNvSpPr>
          <p:nvPr>
            <p:ph type="body" sz="half" idx="17" hasCustomPrompt="1"/>
          </p:nvPr>
        </p:nvSpPr>
        <p:spPr>
          <a:xfrm>
            <a:off x="6570334" y="4617127"/>
            <a:ext cx="4931429" cy="328946"/>
          </a:xfrm>
        </p:spPr>
        <p:txBody>
          <a:bodyPr>
            <a:noAutofit/>
          </a:bodyPr>
          <a:lstStyle>
            <a:lvl1pPr marL="0" indent="0">
              <a:buNone/>
              <a:defRPr sz="2000" b="1">
                <a:solidFill>
                  <a:srgbClr val="00173E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Online Image Placeholder 12">
            <a:extLst>
              <a:ext uri="{FF2B5EF4-FFF2-40B4-BE49-F238E27FC236}">
                <a16:creationId xmlns:a16="http://schemas.microsoft.com/office/drawing/2014/main" id="{1E58D64A-1F87-8DEE-2ADA-4DCBF4A2B8D1}"/>
              </a:ext>
            </a:extLst>
          </p:cNvPr>
          <p:cNvSpPr>
            <a:spLocks noGrp="1"/>
          </p:cNvSpPr>
          <p:nvPr>
            <p:ph type="clipArt" sz="quarter" idx="18"/>
          </p:nvPr>
        </p:nvSpPr>
        <p:spPr>
          <a:xfrm>
            <a:off x="6570663" y="3669760"/>
            <a:ext cx="673698" cy="673698"/>
          </a:xfrm>
        </p:spPr>
        <p:txBody>
          <a:bodyPr/>
          <a:lstStyle/>
          <a:p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DDDACB9C-DCD3-3456-BFCB-C87CE5C5756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4500" y="665162"/>
            <a:ext cx="5429250" cy="420832"/>
          </a:xfrm>
        </p:spPr>
        <p:txBody>
          <a:bodyPr anchor="t">
            <a:normAutofit/>
          </a:bodyPr>
          <a:lstStyle>
            <a:lvl1pPr>
              <a:defRPr sz="2400" b="1" i="0">
                <a:solidFill>
                  <a:srgbClr val="00173E"/>
                </a:solidFill>
                <a:latin typeface="Proxima Nova Rg" panose="02000506030000020004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50A2CC35-B9A5-A9D6-3FBC-83E30C1B40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44500" y="422737"/>
            <a:ext cx="5429250" cy="225829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2" name="Picture 3" descr="A close-up of a logo&#10;&#10;AI-generated content may be incorrect.">
            <a:extLst>
              <a:ext uri="{FF2B5EF4-FFF2-40B4-BE49-F238E27FC236}">
                <a16:creationId xmlns:a16="http://schemas.microsoft.com/office/drawing/2014/main" id="{964CB70B-EDA5-8B90-BAE3-FC76541F39D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41523" t="10184"/>
          <a:stretch>
            <a:fillRect/>
          </a:stretch>
        </p:blipFill>
        <p:spPr>
          <a:xfrm>
            <a:off x="444502" y="6366206"/>
            <a:ext cx="353175" cy="223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782729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jfers">
    <p:bg>
      <p:bgPr>
        <a:gradFill>
          <a:gsLst>
            <a:gs pos="0">
              <a:schemeClr val="bg1"/>
            </a:gs>
            <a:gs pos="100000">
              <a:srgbClr val="EFEBE1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>
            <a:extLst>
              <a:ext uri="{FF2B5EF4-FFF2-40B4-BE49-F238E27FC236}">
                <a16:creationId xmlns:a16="http://schemas.microsoft.com/office/drawing/2014/main" id="{CB00F894-2364-8740-DD6F-DD6337C567A0}"/>
              </a:ext>
            </a:extLst>
          </p:cNvPr>
          <p:cNvPicPr/>
          <p:nvPr userDrawn="1"/>
        </p:nvPicPr>
        <p:blipFill>
          <a:blip r:embed="rId2"/>
          <a:stretch>
            <a:fillRect/>
          </a:stretch>
        </p:blipFill>
        <p:spPr>
          <a:xfrm>
            <a:off x="3632819" y="732510"/>
            <a:ext cx="12771255" cy="4868600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8023A6-0650-61B6-3204-3B1EA6E455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fld id="{3290C8B4-0816-3D49-98BB-8F5867624C2F}" type="datetime1">
              <a:rPr lang="en-US" smtClean="0"/>
              <a:pPr/>
              <a:t>10/9/2026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E80B5CD-E056-4FC4-39B3-3B2154CAC2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endParaRPr lang="en-US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444CC5-B8B8-34B9-F488-58B134C896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fld id="{546C77F4-1294-3D4C-9EE2-C9F5454DF2E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CDC7ECBE-2BBE-59CB-0785-7C83B65E701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66890" y="2989392"/>
            <a:ext cx="2989260" cy="215444"/>
          </a:xfrm>
          <a:noFill/>
        </p:spPr>
        <p:txBody>
          <a:bodyPr wrap="square" lIns="0" tIns="0" rIns="0" bIns="0" anchor="b">
            <a:spAutoFit/>
          </a:bodyPr>
          <a:lstStyle>
            <a:lvl1pPr>
              <a:buNone/>
              <a:defRPr sz="1400">
                <a:solidFill>
                  <a:schemeClr val="bg2">
                    <a:lumMod val="25000"/>
                  </a:schemeClr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</a:lstStyle>
          <a:p>
            <a:pPr lvl="0"/>
            <a:r>
              <a:rPr lang="en-US" err="1"/>
              <a:t>Subtekst</a:t>
            </a:r>
            <a:endParaRPr lang="en-US"/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65371C84-34FB-1918-23BF-E77223225F92}"/>
              </a:ext>
            </a:extLst>
          </p:cNvPr>
          <p:cNvSpPr>
            <a:spLocks noGrp="1"/>
          </p:cNvSpPr>
          <p:nvPr>
            <p:ph type="body" sz="half" idx="14" hasCustomPrompt="1"/>
          </p:nvPr>
        </p:nvSpPr>
        <p:spPr>
          <a:xfrm>
            <a:off x="566889" y="1977754"/>
            <a:ext cx="2989260" cy="929663"/>
          </a:xfrm>
        </p:spPr>
        <p:txBody>
          <a:bodyPr>
            <a:noAutofit/>
          </a:bodyPr>
          <a:lstStyle>
            <a:lvl1pPr marL="0" indent="0">
              <a:buNone/>
              <a:defRPr sz="7200" b="0" i="0">
                <a:solidFill>
                  <a:srgbClr val="00173E"/>
                </a:solidFill>
                <a:latin typeface="All Round Gothic Demi" panose="020B0403020202020104" pitchFamily="34" charset="77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#00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1FFAEBED-138B-0076-2D4F-5730D5480BD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44500" y="1977755"/>
            <a:ext cx="45719" cy="1227408"/>
          </a:xfrm>
          <a:solidFill>
            <a:schemeClr val="accent1"/>
          </a:solidFill>
        </p:spPr>
        <p:txBody>
          <a:bodyPr/>
          <a:lstStyle>
            <a:lvl1pPr>
              <a:buNone/>
              <a:defRPr sz="100">
                <a:solidFill>
                  <a:schemeClr val="bg1">
                    <a:alpha val="20000"/>
                  </a:schemeClr>
                </a:solidFill>
              </a:defRPr>
            </a:lvl1pPr>
          </a:lstStyle>
          <a:p>
            <a:pPr lvl="0"/>
            <a:r>
              <a:rPr lang="en-US"/>
              <a:t>1	</a:t>
            </a:r>
          </a:p>
        </p:txBody>
      </p:sp>
      <p:sp>
        <p:nvSpPr>
          <p:cNvPr id="19" name="Text Placeholder 8">
            <a:extLst>
              <a:ext uri="{FF2B5EF4-FFF2-40B4-BE49-F238E27FC236}">
                <a16:creationId xmlns:a16="http://schemas.microsoft.com/office/drawing/2014/main" id="{AD917140-7401-F76F-9C99-557F86E9C2E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601369" y="2988399"/>
            <a:ext cx="2989260" cy="215444"/>
          </a:xfrm>
          <a:noFill/>
        </p:spPr>
        <p:txBody>
          <a:bodyPr wrap="square" lIns="0" tIns="0" rIns="0" bIns="0" anchor="b">
            <a:spAutoFit/>
          </a:bodyPr>
          <a:lstStyle>
            <a:lvl1pPr>
              <a:buNone/>
              <a:defRPr sz="1400">
                <a:solidFill>
                  <a:schemeClr val="bg2">
                    <a:lumMod val="25000"/>
                  </a:schemeClr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</a:lstStyle>
          <a:p>
            <a:pPr lvl="0"/>
            <a:r>
              <a:rPr lang="en-US" err="1"/>
              <a:t>Subtekst</a:t>
            </a:r>
            <a:endParaRPr lang="en-US"/>
          </a:p>
        </p:txBody>
      </p:sp>
      <p:sp>
        <p:nvSpPr>
          <p:cNvPr id="20" name="Text Placeholder 3">
            <a:extLst>
              <a:ext uri="{FF2B5EF4-FFF2-40B4-BE49-F238E27FC236}">
                <a16:creationId xmlns:a16="http://schemas.microsoft.com/office/drawing/2014/main" id="{4BDB6D45-BEA7-C06C-24C8-43BDCE91F6FF}"/>
              </a:ext>
            </a:extLst>
          </p:cNvPr>
          <p:cNvSpPr>
            <a:spLocks noGrp="1"/>
          </p:cNvSpPr>
          <p:nvPr>
            <p:ph type="body" sz="half" idx="17" hasCustomPrompt="1"/>
          </p:nvPr>
        </p:nvSpPr>
        <p:spPr>
          <a:xfrm>
            <a:off x="4601368" y="1976761"/>
            <a:ext cx="2989260" cy="929663"/>
          </a:xfrm>
        </p:spPr>
        <p:txBody>
          <a:bodyPr>
            <a:noAutofit/>
          </a:bodyPr>
          <a:lstStyle>
            <a:lvl1pPr marL="0" indent="0">
              <a:buNone/>
              <a:defRPr sz="7200" b="0" i="0">
                <a:solidFill>
                  <a:srgbClr val="00173E"/>
                </a:solidFill>
                <a:latin typeface="All Round Gothic Demi" panose="020B0403020202020104" pitchFamily="34" charset="77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#00</a:t>
            </a:r>
          </a:p>
        </p:txBody>
      </p:sp>
      <p:sp>
        <p:nvSpPr>
          <p:cNvPr id="21" name="Text Placeholder 17">
            <a:extLst>
              <a:ext uri="{FF2B5EF4-FFF2-40B4-BE49-F238E27FC236}">
                <a16:creationId xmlns:a16="http://schemas.microsoft.com/office/drawing/2014/main" id="{CB8FF6F5-D779-9BF5-B13B-FF253B4969D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478979" y="1976762"/>
            <a:ext cx="45719" cy="1227408"/>
          </a:xfrm>
          <a:solidFill>
            <a:schemeClr val="accent1"/>
          </a:solidFill>
        </p:spPr>
        <p:txBody>
          <a:bodyPr/>
          <a:lstStyle>
            <a:lvl1pPr>
              <a:buNone/>
              <a:defRPr sz="100">
                <a:solidFill>
                  <a:schemeClr val="bg1">
                    <a:alpha val="20000"/>
                  </a:schemeClr>
                </a:solidFill>
              </a:defRPr>
            </a:lvl1pPr>
          </a:lstStyle>
          <a:p>
            <a:pPr lvl="0"/>
            <a:r>
              <a:rPr lang="en-US"/>
              <a:t>1</a:t>
            </a:r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E2B0C786-0B6D-D93F-B187-7F6D6C57A38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762131" y="2988399"/>
            <a:ext cx="2989260" cy="215444"/>
          </a:xfrm>
          <a:noFill/>
        </p:spPr>
        <p:txBody>
          <a:bodyPr wrap="square" lIns="0" tIns="0" rIns="0" bIns="0" anchor="b">
            <a:spAutoFit/>
          </a:bodyPr>
          <a:lstStyle>
            <a:lvl1pPr>
              <a:buNone/>
              <a:defRPr sz="1400">
                <a:solidFill>
                  <a:schemeClr val="bg2">
                    <a:lumMod val="25000"/>
                  </a:schemeClr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</a:lstStyle>
          <a:p>
            <a:pPr lvl="0"/>
            <a:r>
              <a:rPr lang="en-US" err="1"/>
              <a:t>Subtekst</a:t>
            </a:r>
            <a:endParaRPr lang="en-US"/>
          </a:p>
        </p:txBody>
      </p:sp>
      <p:sp>
        <p:nvSpPr>
          <p:cNvPr id="26" name="Text Placeholder 3">
            <a:extLst>
              <a:ext uri="{FF2B5EF4-FFF2-40B4-BE49-F238E27FC236}">
                <a16:creationId xmlns:a16="http://schemas.microsoft.com/office/drawing/2014/main" id="{C6622407-E686-3A0D-AB33-55BBB9565DE1}"/>
              </a:ext>
            </a:extLst>
          </p:cNvPr>
          <p:cNvSpPr>
            <a:spLocks noGrp="1"/>
          </p:cNvSpPr>
          <p:nvPr>
            <p:ph type="body" sz="half" idx="20" hasCustomPrompt="1"/>
          </p:nvPr>
        </p:nvSpPr>
        <p:spPr>
          <a:xfrm>
            <a:off x="8762130" y="1976761"/>
            <a:ext cx="2989260" cy="929663"/>
          </a:xfrm>
        </p:spPr>
        <p:txBody>
          <a:bodyPr>
            <a:noAutofit/>
          </a:bodyPr>
          <a:lstStyle>
            <a:lvl1pPr marL="0" indent="0">
              <a:buNone/>
              <a:defRPr sz="7200" b="0" i="0">
                <a:solidFill>
                  <a:srgbClr val="00173E"/>
                </a:solidFill>
                <a:latin typeface="All Round Gothic Demi" panose="020B0403020202020104" pitchFamily="34" charset="77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#00</a:t>
            </a:r>
          </a:p>
        </p:txBody>
      </p:sp>
      <p:sp>
        <p:nvSpPr>
          <p:cNvPr id="27" name="Text Placeholder 17">
            <a:extLst>
              <a:ext uri="{FF2B5EF4-FFF2-40B4-BE49-F238E27FC236}">
                <a16:creationId xmlns:a16="http://schemas.microsoft.com/office/drawing/2014/main" id="{8AA4C38B-4176-7C5A-A2DA-1F9871515968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639741" y="1976762"/>
            <a:ext cx="45719" cy="1227408"/>
          </a:xfrm>
          <a:solidFill>
            <a:schemeClr val="accent1"/>
          </a:solidFill>
        </p:spPr>
        <p:txBody>
          <a:bodyPr/>
          <a:lstStyle>
            <a:lvl1pPr>
              <a:buNone/>
              <a:defRPr sz="100">
                <a:solidFill>
                  <a:schemeClr val="bg1">
                    <a:alpha val="20000"/>
                  </a:schemeClr>
                </a:solidFill>
              </a:defRPr>
            </a:lvl1pPr>
          </a:lstStyle>
          <a:p>
            <a:pPr lvl="0"/>
            <a:r>
              <a:rPr lang="en-US"/>
              <a:t>1</a:t>
            </a:r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7F037BC2-A9BF-759E-DE82-044F0BAFD1D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4500" y="4993200"/>
            <a:ext cx="11303001" cy="948978"/>
          </a:xfrm>
          <a:noFill/>
        </p:spPr>
        <p:txBody>
          <a:bodyPr wrap="square" lIns="0" tIns="0" rIns="0" bIns="0" anchor="t">
            <a:spAutoFit/>
          </a:bodyPr>
          <a:lstStyle>
            <a:lvl1pPr>
              <a:lnSpc>
                <a:spcPts val="1800"/>
              </a:lnSpc>
              <a:defRPr sz="1600">
                <a:solidFill>
                  <a:srgbClr val="00173E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0"/>
            <a:r>
              <a:rPr lang="en-US" dirty="0"/>
              <a:t>Second level</a:t>
            </a:r>
          </a:p>
          <a:p>
            <a:pPr lvl="0"/>
            <a:r>
              <a:rPr lang="en-US" dirty="0"/>
              <a:t>Third level</a:t>
            </a:r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072E92D4-7528-8BF5-A9AC-42ADAD5A365B}"/>
              </a:ext>
            </a:extLst>
          </p:cNvPr>
          <p:cNvSpPr>
            <a:spLocks noGrp="1"/>
          </p:cNvSpPr>
          <p:nvPr>
            <p:ph type="body" sz="half" idx="23" hasCustomPrompt="1"/>
          </p:nvPr>
        </p:nvSpPr>
        <p:spPr>
          <a:xfrm>
            <a:off x="444499" y="4518418"/>
            <a:ext cx="11303001" cy="303718"/>
          </a:xfrm>
        </p:spPr>
        <p:txBody>
          <a:bodyPr>
            <a:noAutofit/>
          </a:bodyPr>
          <a:lstStyle>
            <a:lvl1pPr marL="0" indent="0">
              <a:buNone/>
              <a:defRPr sz="2000" b="1">
                <a:solidFill>
                  <a:srgbClr val="00173E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0331E39C-6F1B-41DB-AE70-875414E5C7F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4500" y="665161"/>
            <a:ext cx="6933330" cy="779167"/>
          </a:xfrm>
        </p:spPr>
        <p:txBody>
          <a:bodyPr anchor="t">
            <a:normAutofit/>
          </a:bodyPr>
          <a:lstStyle>
            <a:lvl1pPr>
              <a:defRPr sz="3200" b="1" i="0">
                <a:solidFill>
                  <a:srgbClr val="00173E"/>
                </a:solidFill>
                <a:latin typeface="All Round Gothic Demi" panose="020B0403020202020104" pitchFamily="34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AA96DF9A-0546-56A9-6A47-3DCF3698119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444500" y="422737"/>
            <a:ext cx="5429250" cy="225829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rgbClr val="00173E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4" name="Picture 3" descr="A close-up of a logo&#10;&#10;AI-generated content may be incorrect.">
            <a:extLst>
              <a:ext uri="{FF2B5EF4-FFF2-40B4-BE49-F238E27FC236}">
                <a16:creationId xmlns:a16="http://schemas.microsoft.com/office/drawing/2014/main" id="{E420F51F-713C-C8C0-5CBD-37FB57314F9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l="41523" t="10184"/>
          <a:stretch>
            <a:fillRect/>
          </a:stretch>
        </p:blipFill>
        <p:spPr>
          <a:xfrm>
            <a:off x="444502" y="6366206"/>
            <a:ext cx="353175" cy="223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300345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Oranje">
    <p:bg>
      <p:bgPr>
        <a:gradFill>
          <a:gsLst>
            <a:gs pos="0">
              <a:srgbClr val="F9B461"/>
            </a:gs>
            <a:gs pos="99000">
              <a:srgbClr val="F67D42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ctagon 8">
            <a:extLst>
              <a:ext uri="{FF2B5EF4-FFF2-40B4-BE49-F238E27FC236}">
                <a16:creationId xmlns:a16="http://schemas.microsoft.com/office/drawing/2014/main" id="{1A3E6E50-370B-EEC1-86EE-E809B7181F43}"/>
              </a:ext>
            </a:extLst>
          </p:cNvPr>
          <p:cNvSpPr/>
          <p:nvPr userDrawn="1"/>
        </p:nvSpPr>
        <p:spPr>
          <a:xfrm rot="1348028">
            <a:off x="9454553" y="-5464716"/>
            <a:ext cx="17782674" cy="17782674"/>
          </a:xfrm>
          <a:prstGeom prst="octagon">
            <a:avLst/>
          </a:prstGeom>
          <a:solidFill>
            <a:schemeClr val="bg1">
              <a:alpha val="15000"/>
            </a:schemeClr>
          </a:solidFill>
          <a:ln>
            <a:gradFill flip="none" rotWithShape="1">
              <a:gsLst>
                <a:gs pos="0">
                  <a:schemeClr val="bg1"/>
                </a:gs>
                <a:gs pos="5200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path path="circle">
                <a:fillToRect l="100000" t="100000"/>
              </a:path>
              <a:tileRect r="-100000" b="-100000"/>
            </a:gradFill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F1F00C-77F7-1F1C-F09D-B4CB9EA871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28EA250-B733-8048-B075-8A490488DE39}" type="datetime1">
              <a:rPr lang="en-US" smtClean="0"/>
              <a:t>10/9/2026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3837DC-0846-1CC4-9E60-2D90679EC1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5DCC53-E4CA-92E7-3F9F-92A000723F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46C77F4-1294-3D4C-9EE2-C9F5454DF2E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858BA0E4-6034-537E-B89A-541C6BA7A0E1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696000" y="1215990"/>
            <a:ext cx="1710594" cy="1412910"/>
          </a:xfrm>
        </p:spPr>
        <p:txBody>
          <a:bodyPr vert="horz" lIns="0" tIns="0" rIns="0" bIns="0" rtlCol="0" anchor="t">
            <a:noAutofit/>
          </a:bodyPr>
          <a:lstStyle>
            <a:lvl1pPr marL="0" indent="0" algn="l">
              <a:buNone/>
              <a:defRPr lang="en-US" sz="12000" b="0" i="0" dirty="0">
                <a:solidFill>
                  <a:schemeClr val="bg1">
                    <a:alpha val="40000"/>
                  </a:schemeClr>
                </a:solidFill>
                <a:latin typeface="All Round Gothic Demi" panose="020B0403020202020104" pitchFamily="34" charset="77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marL="0" lvl="0" indent="0">
              <a:buNone/>
            </a:pPr>
            <a:r>
              <a:rPr lang="en-US" dirty="0"/>
              <a:t>“</a:t>
            </a:r>
          </a:p>
        </p:txBody>
      </p:sp>
      <p:pic>
        <p:nvPicPr>
          <p:cNvPr id="3" name="Picture 2" descr="A logo with white letters and blue diamond on black background&#10;&#10;AI-generated content may be incorrect.">
            <a:extLst>
              <a:ext uri="{FF2B5EF4-FFF2-40B4-BE49-F238E27FC236}">
                <a16:creationId xmlns:a16="http://schemas.microsoft.com/office/drawing/2014/main" id="{B83BDD96-C041-1A77-2D5D-46AAA5BCE53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</a:blip>
          <a:srcRect l="40540" t="8918"/>
          <a:stretch>
            <a:fillRect/>
          </a:stretch>
        </p:blipFill>
        <p:spPr>
          <a:xfrm>
            <a:off x="438613" y="6366206"/>
            <a:ext cx="359064" cy="223840"/>
          </a:xfrm>
          <a:prstGeom prst="rect">
            <a:avLst/>
          </a:prstGeom>
        </p:spPr>
      </p:pic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E7ADEFAA-502C-0C6D-3B61-4F6E61A1F130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696000" y="2650095"/>
            <a:ext cx="7751202" cy="3253748"/>
          </a:xfrm>
        </p:spPr>
        <p:txBody>
          <a:bodyPr vert="horz" lIns="0" tIns="0" rIns="0" bIns="0" rtlCol="0" anchor="t">
            <a:normAutofit/>
          </a:bodyPr>
          <a:lstStyle>
            <a:lvl1pPr marL="0" indent="0" algn="l">
              <a:lnSpc>
                <a:spcPts val="3700"/>
              </a:lnSpc>
              <a:buNone/>
              <a:defRPr lang="en-US" sz="3200" b="1" i="0" dirty="0">
                <a:solidFill>
                  <a:schemeClr val="bg1"/>
                </a:solidFill>
                <a:latin typeface="All Round Gothic Demi" panose="020B0403020202020104" pitchFamily="34" charset="77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marL="0" lvl="0" indent="0">
              <a:buNone/>
            </a:pPr>
            <a:r>
              <a:rPr lang="en-US" dirty="0" err="1"/>
              <a:t>Voeg</a:t>
            </a:r>
            <a:r>
              <a:rPr lang="en-US" dirty="0"/>
              <a:t> op </a:t>
            </a:r>
            <a:r>
              <a:rPr lang="en-US" dirty="0" err="1"/>
              <a:t>deze</a:t>
            </a:r>
            <a:r>
              <a:rPr lang="en-US" dirty="0"/>
              <a:t> slide </a:t>
            </a:r>
            <a:r>
              <a:rPr lang="en-US" dirty="0" err="1"/>
              <a:t>een</a:t>
            </a:r>
            <a:r>
              <a:rPr lang="en-US" dirty="0"/>
              <a:t> quote of statement toe</a:t>
            </a:r>
          </a:p>
        </p:txBody>
      </p:sp>
    </p:spTree>
    <p:extLst>
      <p:ext uri="{BB962C8B-B14F-4D97-AF65-F5344CB8AC3E}">
        <p14:creationId xmlns:p14="http://schemas.microsoft.com/office/powerpoint/2010/main" val="242907518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Licht">
    <p:bg>
      <p:bgPr>
        <a:gradFill>
          <a:gsLst>
            <a:gs pos="100000">
              <a:schemeClr val="bg1"/>
            </a:gs>
            <a:gs pos="0">
              <a:srgbClr val="EFEBE1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Afbeelding 10">
            <a:extLst>
              <a:ext uri="{FF2B5EF4-FFF2-40B4-BE49-F238E27FC236}">
                <a16:creationId xmlns:a16="http://schemas.microsoft.com/office/drawing/2014/main" id="{B090FAD6-AB84-0B06-63E9-0A2510ECD70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3846659" y="1562830"/>
            <a:ext cx="12771255" cy="4868600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F1F00C-77F7-1F1C-F09D-B4CB9EA871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fld id="{D28EA250-B733-8048-B075-8A490488DE39}" type="datetime1">
              <a:rPr lang="en-US" smtClean="0"/>
              <a:pPr/>
              <a:t>10/9/2026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3837DC-0846-1CC4-9E60-2D90679EC1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endParaRPr lang="en-US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5DCC53-E4CA-92E7-3F9F-92A000723F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fld id="{546C77F4-1294-3D4C-9EE2-C9F5454DF2E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454F4E71-C1D8-888C-51E4-EFDFE108585D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2220399" y="2357865"/>
            <a:ext cx="7751202" cy="2142271"/>
          </a:xfrm>
        </p:spPr>
        <p:txBody>
          <a:bodyPr vert="horz" lIns="0" tIns="0" rIns="0" bIns="0" rtlCol="0" anchor="t">
            <a:normAutofit/>
          </a:bodyPr>
          <a:lstStyle>
            <a:lvl1pPr marL="0" indent="0" algn="ctr">
              <a:lnSpc>
                <a:spcPts val="4000"/>
              </a:lnSpc>
              <a:buNone/>
              <a:defRPr lang="en-US" sz="3600" b="1" i="0" dirty="0">
                <a:solidFill>
                  <a:srgbClr val="00173E"/>
                </a:solidFill>
                <a:latin typeface="All Round Gothic Demi" panose="020B0403020202020104" pitchFamily="34" charset="77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marL="0" lvl="0" indent="0">
              <a:buNone/>
            </a:pPr>
            <a:r>
              <a:rPr lang="en-US" dirty="0" err="1"/>
              <a:t>Voeg</a:t>
            </a:r>
            <a:r>
              <a:rPr lang="en-US" dirty="0"/>
              <a:t> op </a:t>
            </a:r>
            <a:r>
              <a:rPr lang="en-US" dirty="0" err="1"/>
              <a:t>deze</a:t>
            </a:r>
            <a:r>
              <a:rPr lang="en-US" dirty="0"/>
              <a:t> slide </a:t>
            </a:r>
            <a:r>
              <a:rPr lang="en-US" dirty="0" err="1"/>
              <a:t>een</a:t>
            </a:r>
            <a:r>
              <a:rPr lang="en-US" dirty="0"/>
              <a:t> quote of statement toe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DFA72CFE-BE1E-5BB8-C9A2-A9DDCE44AF8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220399" y="4522438"/>
            <a:ext cx="7751202" cy="410225"/>
          </a:xfrm>
        </p:spPr>
        <p:txBody>
          <a:bodyPr anchor="b"/>
          <a:lstStyle>
            <a:lvl1pPr marL="0" indent="0" algn="ctr">
              <a:buNone/>
              <a:defRPr sz="2000">
                <a:solidFill>
                  <a:srgbClr val="00173F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[Naam </a:t>
            </a:r>
            <a:r>
              <a:rPr lang="en-US" dirty="0" err="1"/>
              <a:t>invoegen</a:t>
            </a:r>
            <a:r>
              <a:rPr lang="en-US" dirty="0"/>
              <a:t>]</a:t>
            </a:r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4681C14C-8BF0-E2F3-587D-A9797B36F4E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666287" y="1257300"/>
            <a:ext cx="813401" cy="647709"/>
          </a:xfrm>
          <a:prstGeom prst="rect">
            <a:avLst/>
          </a:prstGeom>
        </p:spPr>
      </p:pic>
      <p:pic>
        <p:nvPicPr>
          <p:cNvPr id="3" name="Picture 3" descr="A close-up of a logo&#10;&#10;AI-generated content may be incorrect.">
            <a:extLst>
              <a:ext uri="{FF2B5EF4-FFF2-40B4-BE49-F238E27FC236}">
                <a16:creationId xmlns:a16="http://schemas.microsoft.com/office/drawing/2014/main" id="{2759179E-97DF-67C4-C7C4-ACF3C9B0BA15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l="41523" t="10184"/>
          <a:stretch>
            <a:fillRect/>
          </a:stretch>
        </p:blipFill>
        <p:spPr>
          <a:xfrm>
            <a:off x="444502" y="6366206"/>
            <a:ext cx="353175" cy="223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163900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duct titel">
    <p:bg>
      <p:bgPr>
        <a:gradFill>
          <a:gsLst>
            <a:gs pos="100000">
              <a:schemeClr val="accent2"/>
            </a:gs>
            <a:gs pos="0">
              <a:schemeClr val="accent1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ctagon 7">
            <a:extLst>
              <a:ext uri="{FF2B5EF4-FFF2-40B4-BE49-F238E27FC236}">
                <a16:creationId xmlns:a16="http://schemas.microsoft.com/office/drawing/2014/main" id="{CA3BB3DF-87AD-3F60-EE0C-9AFF4436F7BC}"/>
              </a:ext>
            </a:extLst>
          </p:cNvPr>
          <p:cNvSpPr/>
          <p:nvPr userDrawn="1"/>
        </p:nvSpPr>
        <p:spPr>
          <a:xfrm rot="1348028">
            <a:off x="9454553" y="-5464716"/>
            <a:ext cx="17782674" cy="17782674"/>
          </a:xfrm>
          <a:prstGeom prst="octagon">
            <a:avLst/>
          </a:prstGeom>
          <a:solidFill>
            <a:schemeClr val="bg1">
              <a:alpha val="15000"/>
            </a:schemeClr>
          </a:solidFill>
          <a:ln>
            <a:gradFill flip="none" rotWithShape="1">
              <a:gsLst>
                <a:gs pos="0">
                  <a:schemeClr val="bg1"/>
                </a:gs>
                <a:gs pos="5200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path path="circle">
                <a:fillToRect l="100000" t="100000"/>
              </a:path>
              <a:tileRect r="-100000" b="-100000"/>
            </a:gradFill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F1F00C-77F7-1F1C-F09D-B4CB9EA871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28EA250-B733-8048-B075-8A490488DE39}" type="datetime1">
              <a:rPr lang="en-US" smtClean="0"/>
              <a:t>10/9/2026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3837DC-0846-1CC4-9E60-2D90679EC1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5DCC53-E4CA-92E7-3F9F-92A000723F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46C77F4-1294-3D4C-9EE2-C9F5454DF2E3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3" name="Picture 2" descr="A logo with white letters and blue diamond on black background&#10;&#10;AI-generated content may be incorrect.">
            <a:extLst>
              <a:ext uri="{FF2B5EF4-FFF2-40B4-BE49-F238E27FC236}">
                <a16:creationId xmlns:a16="http://schemas.microsoft.com/office/drawing/2014/main" id="{E5E63753-E906-93F9-95A8-B9E59BA84C7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</a:blip>
          <a:srcRect l="40540" t="8918"/>
          <a:stretch>
            <a:fillRect/>
          </a:stretch>
        </p:blipFill>
        <p:spPr>
          <a:xfrm>
            <a:off x="438613" y="6366206"/>
            <a:ext cx="359064" cy="223840"/>
          </a:xfrm>
          <a:prstGeom prst="rect">
            <a:avLst/>
          </a:prstGeom>
        </p:spPr>
      </p:pic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B566FF3D-CA1B-3ED6-C0AB-86221DA2CFA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96000" y="1485900"/>
            <a:ext cx="5429250" cy="2134447"/>
          </a:xfrm>
        </p:spPr>
        <p:txBody>
          <a:bodyPr anchor="b"/>
          <a:lstStyle>
            <a:lvl1pPr>
              <a:lnSpc>
                <a:spcPct val="80000"/>
              </a:lnSpc>
              <a:buNone/>
              <a:defRPr sz="5400" b="1" i="0">
                <a:solidFill>
                  <a:schemeClr val="bg1"/>
                </a:solidFill>
                <a:latin typeface="All Round Gothic Demi" panose="020B0403020202020104" pitchFamily="34" charset="77"/>
              </a:defRPr>
            </a:lvl1pPr>
          </a:lstStyle>
          <a:p>
            <a:pPr lvl="0"/>
            <a:r>
              <a:rPr lang="en-NL"/>
              <a:t>Productnaam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3282AFB5-10BA-1F2F-56E7-E2F3D53DE1D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96000" y="3632498"/>
            <a:ext cx="5429250" cy="1052513"/>
          </a:xfrm>
        </p:spPr>
        <p:txBody>
          <a:bodyPr/>
          <a:lstStyle>
            <a:lvl1pPr>
              <a:buNone/>
              <a:defRPr sz="2000" b="0" i="0">
                <a:solidFill>
                  <a:schemeClr val="bg1">
                    <a:alpha val="80000"/>
                  </a:schemeClr>
                </a:solidFill>
                <a:latin typeface="Proxima Nova Semibold" panose="02000506030000020004" pitchFamily="2" charset="0"/>
              </a:defRPr>
            </a:lvl1pPr>
          </a:lstStyle>
          <a:p>
            <a:pPr lvl="0"/>
            <a:r>
              <a:rPr lang="en-GB" dirty="0"/>
              <a:t>Product tagline</a:t>
            </a:r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281290882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lant Quote">
    <p:bg>
      <p:bgPr>
        <a:gradFill>
          <a:gsLst>
            <a:gs pos="0">
              <a:srgbClr val="E03272"/>
            </a:gs>
            <a:gs pos="100000">
              <a:srgbClr val="E65D60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ctagon 8">
            <a:extLst>
              <a:ext uri="{FF2B5EF4-FFF2-40B4-BE49-F238E27FC236}">
                <a16:creationId xmlns:a16="http://schemas.microsoft.com/office/drawing/2014/main" id="{AAE6E3AB-9BB9-FFF6-CA5F-352348B1CB18}"/>
              </a:ext>
            </a:extLst>
          </p:cNvPr>
          <p:cNvSpPr/>
          <p:nvPr userDrawn="1"/>
        </p:nvSpPr>
        <p:spPr>
          <a:xfrm rot="1348028">
            <a:off x="-16939659" y="-5464717"/>
            <a:ext cx="17782674" cy="17782674"/>
          </a:xfrm>
          <a:prstGeom prst="octagon">
            <a:avLst/>
          </a:prstGeom>
          <a:solidFill>
            <a:schemeClr val="bg1">
              <a:alpha val="15000"/>
            </a:schemeClr>
          </a:solidFill>
          <a:ln>
            <a:gradFill flip="none" rotWithShape="1">
              <a:gsLst>
                <a:gs pos="0">
                  <a:schemeClr val="bg1"/>
                </a:gs>
                <a:gs pos="5200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path path="circle">
                <a:fillToRect l="100000" t="100000"/>
              </a:path>
              <a:tileRect r="-100000" b="-100000"/>
            </a:gradFill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F1F00C-77F7-1F1C-F09D-B4CB9EA871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28EA250-B733-8048-B075-8A490488DE39}" type="datetime1">
              <a:rPr lang="en-US" smtClean="0"/>
              <a:t>10/9/2026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3837DC-0846-1CC4-9E60-2D90679EC1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5DCC53-E4CA-92E7-3F9F-92A000723F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46C77F4-1294-3D4C-9EE2-C9F5454DF2E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Online Image Placeholder 11">
            <a:extLst>
              <a:ext uri="{FF2B5EF4-FFF2-40B4-BE49-F238E27FC236}">
                <a16:creationId xmlns:a16="http://schemas.microsoft.com/office/drawing/2014/main" id="{6D775BB6-CF94-1CEC-4C70-BE98F95FC14A}"/>
              </a:ext>
            </a:extLst>
          </p:cNvPr>
          <p:cNvSpPr>
            <a:spLocks noGrp="1"/>
          </p:cNvSpPr>
          <p:nvPr>
            <p:ph type="clipArt" sz="quarter" idx="14"/>
          </p:nvPr>
        </p:nvSpPr>
        <p:spPr>
          <a:xfrm>
            <a:off x="2220399" y="4264830"/>
            <a:ext cx="1957571" cy="792293"/>
          </a:xfrm>
        </p:spPr>
        <p:txBody>
          <a:bodyPr/>
          <a:lstStyle/>
          <a:p>
            <a:endParaRPr lang="en-US"/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E8323C7A-46D3-C862-679A-C03E244C034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220399" y="3810444"/>
            <a:ext cx="5434012" cy="312820"/>
          </a:xfrm>
        </p:spPr>
        <p:txBody>
          <a:bodyPr anchor="ctr">
            <a:normAutofit/>
          </a:bodyPr>
          <a:lstStyle>
            <a:lvl1pPr marL="0" indent="0" algn="l">
              <a:buNone/>
              <a:defRPr sz="1600">
                <a:solidFill>
                  <a:schemeClr val="bg1">
                    <a:alpha val="7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err="1"/>
              <a:t>Voornaam</a:t>
            </a:r>
            <a:r>
              <a:rPr lang="en-US"/>
              <a:t> </a:t>
            </a:r>
            <a:r>
              <a:rPr lang="en-US" err="1"/>
              <a:t>Achternaam</a:t>
            </a:r>
            <a:r>
              <a:rPr lang="en-US"/>
              <a:t> – Rol</a:t>
            </a:r>
          </a:p>
        </p:txBody>
      </p:sp>
      <p:pic>
        <p:nvPicPr>
          <p:cNvPr id="3" name="Picture 2" descr="A logo with white letters and blue diamond on black background&#10;&#10;AI-generated content may be incorrect.">
            <a:extLst>
              <a:ext uri="{FF2B5EF4-FFF2-40B4-BE49-F238E27FC236}">
                <a16:creationId xmlns:a16="http://schemas.microsoft.com/office/drawing/2014/main" id="{7C818E78-8256-0A97-454D-B8CDE758B98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</a:blip>
          <a:srcRect l="40540" t="8918"/>
          <a:stretch>
            <a:fillRect/>
          </a:stretch>
        </p:blipFill>
        <p:spPr>
          <a:xfrm>
            <a:off x="438613" y="6366206"/>
            <a:ext cx="359064" cy="223840"/>
          </a:xfrm>
          <a:prstGeom prst="rect">
            <a:avLst/>
          </a:prstGeom>
        </p:spPr>
      </p:pic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F5D66999-535B-5469-1702-1B89CFEDBE56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2220399" y="2104524"/>
            <a:ext cx="7751202" cy="1705920"/>
          </a:xfrm>
        </p:spPr>
        <p:txBody>
          <a:bodyPr anchor="ctr">
            <a:normAutofit/>
          </a:bodyPr>
          <a:lstStyle>
            <a:lvl1pPr marL="0" indent="0" algn="l">
              <a:lnSpc>
                <a:spcPts val="3200"/>
              </a:lnSpc>
              <a:buNone/>
              <a:defRPr sz="2200" b="0" i="0">
                <a:solidFill>
                  <a:schemeClr val="bg1"/>
                </a:solidFill>
                <a:latin typeface="Proxima Nova Light" panose="02000506030000020004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dirty="0" err="1"/>
              <a:t>Voeg</a:t>
            </a:r>
            <a:r>
              <a:rPr lang="en-US" dirty="0"/>
              <a:t> op </a:t>
            </a:r>
            <a:r>
              <a:rPr lang="en-US" dirty="0" err="1"/>
              <a:t>deze</a:t>
            </a:r>
            <a:r>
              <a:rPr lang="en-US" dirty="0"/>
              <a:t> slide </a:t>
            </a:r>
            <a:r>
              <a:rPr lang="en-US" dirty="0" err="1"/>
              <a:t>een</a:t>
            </a:r>
            <a:r>
              <a:rPr lang="en-US" dirty="0"/>
              <a:t> </a:t>
            </a:r>
            <a:r>
              <a:rPr lang="en-US" dirty="0" err="1"/>
              <a:t>klant</a:t>
            </a:r>
            <a:r>
              <a:rPr lang="en-US" dirty="0"/>
              <a:t> quote toe</a:t>
            </a:r>
          </a:p>
        </p:txBody>
      </p:sp>
    </p:spTree>
    <p:extLst>
      <p:ext uri="{BB962C8B-B14F-4D97-AF65-F5344CB8AC3E}">
        <p14:creationId xmlns:p14="http://schemas.microsoft.com/office/powerpoint/2010/main" val="51124678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">
    <p:bg>
      <p:bgPr>
        <a:gradFill>
          <a:gsLst>
            <a:gs pos="0">
              <a:schemeClr val="bg1"/>
            </a:gs>
            <a:gs pos="100000">
              <a:srgbClr val="F3F0E8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8023A6-0650-61B6-3204-3B1EA6E455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60EC2-E05F-FD49-9B87-1699DE7B5700}" type="datetime1">
              <a:rPr lang="en-US" smtClean="0"/>
              <a:t>10/9/2026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E80B5CD-E056-4FC4-39B3-3B2154CAC2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444CC5-B8B8-34B9-F488-58B134C896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C77F4-1294-3D4C-9EE2-C9F5454DF2E3}" type="slidenum">
              <a:rPr lang="en-US" smtClean="0"/>
              <a:t>‹#›</a:t>
            </a:fld>
            <a:endParaRPr lang="en-US"/>
          </a:p>
        </p:txBody>
      </p:sp>
      <p:pic>
        <p:nvPicPr>
          <p:cNvPr id="2" name="Picture 3" descr="A close-up of a logo&#10;&#10;AI-generated content may be incorrect.">
            <a:extLst>
              <a:ext uri="{FF2B5EF4-FFF2-40B4-BE49-F238E27FC236}">
                <a16:creationId xmlns:a16="http://schemas.microsoft.com/office/drawing/2014/main" id="{5BFC03CF-F5D6-609C-90C1-20122C82D92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41523" t="10184"/>
          <a:stretch>
            <a:fillRect/>
          </a:stretch>
        </p:blipFill>
        <p:spPr>
          <a:xfrm>
            <a:off x="444502" y="6366206"/>
            <a:ext cx="353175" cy="223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498422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nd Slide">
    <p:bg>
      <p:bgPr>
        <a:gradFill>
          <a:gsLst>
            <a:gs pos="0">
              <a:srgbClr val="0078C1"/>
            </a:gs>
            <a:gs pos="100000">
              <a:srgbClr val="032B8C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EF3547ED-2D63-CB38-2E63-30E778467D9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2987044" y="-1870217"/>
            <a:ext cx="10593475" cy="10588303"/>
          </a:xfrm>
          <a:prstGeom prst="rect">
            <a:avLst/>
          </a:prstGeom>
        </p:spPr>
      </p:pic>
      <p:pic>
        <p:nvPicPr>
          <p:cNvPr id="10" name="Picture 9" descr="A logo with white letters and blue diamond on black background&#10;&#10;AI-generated content may be incorrect.">
            <a:extLst>
              <a:ext uri="{FF2B5EF4-FFF2-40B4-BE49-F238E27FC236}">
                <a16:creationId xmlns:a16="http://schemas.microsoft.com/office/drawing/2014/main" id="{CFF4814A-B742-4B60-7681-55B8F99A919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499475" y="2876992"/>
            <a:ext cx="2506549" cy="1020080"/>
          </a:xfrm>
          <a:prstGeom prst="rect">
            <a:avLst/>
          </a:prstGeom>
        </p:spPr>
      </p:pic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03D8C7E3-FF09-C2FE-39E1-E7AD15B0EFBD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B29DD38-C6BE-F34F-8FD0-450BCD7D1500}" type="datetime1">
              <a:rPr lang="en-US" smtClean="0"/>
              <a:t>10/9/2026</a:t>
            </a:fld>
            <a:endParaRPr lang="en-US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30902425-69C1-E6C2-49CD-F6ACB63635C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46C77F4-1294-3D4C-9EE2-C9F5454DF2E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57E15A1-316F-40FC-D289-D47D7C9F9FA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056000" y="1775274"/>
            <a:ext cx="5657387" cy="1446144"/>
          </a:xfrm>
        </p:spPr>
        <p:txBody>
          <a:bodyPr anchor="b"/>
          <a:lstStyle>
            <a:lvl1pPr algn="l">
              <a:lnSpc>
                <a:spcPts val="5600"/>
              </a:lnSpc>
              <a:defRPr sz="4800" b="1" i="0">
                <a:solidFill>
                  <a:schemeClr val="bg1"/>
                </a:solidFill>
                <a:latin typeface="All Round Gothic Demi" panose="020B0403020202020104" pitchFamily="34" charset="77"/>
              </a:defRPr>
            </a:lvl1pPr>
          </a:lstStyle>
          <a:p>
            <a:r>
              <a:rPr lang="en-US" dirty="0" err="1"/>
              <a:t>Volgende</a:t>
            </a:r>
            <a:r>
              <a:rPr lang="en-US" dirty="0"/>
              <a:t> </a:t>
            </a:r>
            <a:r>
              <a:rPr lang="en-US" dirty="0" err="1"/>
              <a:t>stap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94CA71F-D635-8B5E-3E46-0EEAA2EC755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056000" y="3385835"/>
            <a:ext cx="4819187" cy="819149"/>
          </a:xfrm>
        </p:spPr>
        <p:txBody>
          <a:bodyPr anchor="t"/>
          <a:lstStyle>
            <a:lvl1pPr marL="0" indent="0" algn="l">
              <a:lnSpc>
                <a:spcPct val="100000"/>
              </a:lnSpc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>
                <a:effectLst/>
              </a:rPr>
              <a:t>Plan </a:t>
            </a:r>
            <a:r>
              <a:rPr lang="en-US" dirty="0" err="1">
                <a:effectLst/>
              </a:rPr>
              <a:t>een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korte</a:t>
            </a:r>
            <a:r>
              <a:rPr lang="en-US" dirty="0">
                <a:effectLst/>
              </a:rPr>
              <a:t> demo </a:t>
            </a:r>
            <a:r>
              <a:rPr lang="en-US" dirty="0" err="1">
                <a:effectLst/>
              </a:rPr>
              <a:t>en</a:t>
            </a:r>
            <a:r>
              <a:rPr lang="en-US" dirty="0">
                <a:effectLst/>
              </a:rPr>
              <a:t> we </a:t>
            </a:r>
            <a:r>
              <a:rPr lang="en-US" dirty="0" err="1">
                <a:effectLst/>
              </a:rPr>
              <a:t>vertalen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jouw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situatie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naar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een</a:t>
            </a:r>
            <a:r>
              <a:rPr lang="en-US" dirty="0">
                <a:effectLst/>
              </a:rPr>
              <a:t> concrete </a:t>
            </a:r>
            <a:r>
              <a:rPr lang="en-US" dirty="0" err="1">
                <a:effectLst/>
              </a:rPr>
              <a:t>opzet</a:t>
            </a:r>
            <a:r>
              <a:rPr lang="en-US" dirty="0">
                <a:effectLst/>
              </a:rPr>
              <a:t>. </a:t>
            </a:r>
            <a:endParaRPr lang="en-US" dirty="0"/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8E35CAF0-7C26-F1E3-7BF0-0B416D689F1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438613" y="6416480"/>
            <a:ext cx="9692522" cy="11694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4F97A3B7-E465-0A1E-BC42-064E73C32A27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1056000" y="4333875"/>
            <a:ext cx="819150" cy="819150"/>
          </a:xfrm>
          <a:prstGeom prst="ellipse">
            <a:avLst/>
          </a:prstGeom>
        </p:spPr>
        <p:txBody>
          <a:bodyPr/>
          <a:lstStyle/>
          <a:p>
            <a:endParaRPr lang="en-NL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7C37A029-F5C7-A95D-864F-A1916CF934C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085200" y="4491038"/>
            <a:ext cx="3221037" cy="226663"/>
          </a:xfrm>
        </p:spPr>
        <p:txBody>
          <a:bodyPr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Naam</a:t>
            </a:r>
            <a:endParaRPr lang="en-NL"/>
          </a:p>
        </p:txBody>
      </p:sp>
      <p:sp>
        <p:nvSpPr>
          <p:cNvPr id="16" name="Text Placeholder 11">
            <a:extLst>
              <a:ext uri="{FF2B5EF4-FFF2-40B4-BE49-F238E27FC236}">
                <a16:creationId xmlns:a16="http://schemas.microsoft.com/office/drawing/2014/main" id="{006FFE7F-88D3-BF20-A945-41C875066BA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085199" y="4789610"/>
            <a:ext cx="3221037" cy="226663"/>
          </a:xfrm>
        </p:spPr>
        <p:txBody>
          <a:bodyPr/>
          <a:lstStyle>
            <a:lvl1pPr>
              <a:buNone/>
              <a:defRPr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pPr lvl="0"/>
            <a:r>
              <a:rPr lang="en-GB" dirty="0" err="1"/>
              <a:t>email@bcs-hr.com</a:t>
            </a:r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19118602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microsoft.com/office/2007/relationships/hdphoto" Target="../media/hdphoto1.wdp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7A34847-827A-26BD-46D1-7920EE6DC4CA}"/>
              </a:ext>
            </a:extLst>
          </p:cNvPr>
          <p:cNvPicPr>
            <a:picLocks noChangeAspect="1"/>
          </p:cNvPicPr>
          <p:nvPr userDrawn="1"/>
        </p:nvPicPr>
        <p:blipFill>
          <a:blip r:embed="rId23">
            <a:alphaModFix amt="4000"/>
            <a:extLst>
              <a:ext uri="{BEBA8EAE-BF5A-486C-A8C5-ECC9F3942E4B}">
                <a14:imgProps xmlns:a14="http://schemas.microsoft.com/office/drawing/2010/main">
                  <a14:imgLayer r:embed="rId24">
                    <a14:imgEffect>
                      <a14:artisticMarker/>
                    </a14:imgEffect>
                  </a14:imgLayer>
                </a14:imgProps>
              </a:ext>
            </a:extLst>
          </a:blip>
          <a:srcRect b="1568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7CDB014-3AD6-FD2F-8EA8-C6F2BB76BA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613" y="441519"/>
            <a:ext cx="11314773" cy="1249169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B2BB35E-1612-7E36-0821-944E940D65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8613" y="1825624"/>
            <a:ext cx="11314773" cy="436721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24B302-4E1F-1C90-4D50-261FE2A0F19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131136" y="6416481"/>
            <a:ext cx="1257300" cy="116942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800">
                <a:solidFill>
                  <a:schemeClr val="bg2">
                    <a:lumMod val="75000"/>
                  </a:schemeClr>
                </a:solidFill>
                <a:latin typeface="Proxima Nova Rg" panose="02000506030000020004" pitchFamily="2" charset="0"/>
              </a:defRPr>
            </a:lvl1pPr>
          </a:lstStyle>
          <a:p>
            <a:fld id="{88E16500-41C5-3D4E-B694-BC164EF54BB1}" type="datetime1">
              <a:rPr lang="en-US" smtClean="0"/>
              <a:t>10/9/2026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A61EDB-0EB9-2692-3329-7D642301C4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04875" y="6416480"/>
            <a:ext cx="9226260" cy="116942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800" b="0" i="0">
                <a:solidFill>
                  <a:schemeClr val="bg2">
                    <a:lumMod val="75000"/>
                  </a:schemeClr>
                </a:solidFill>
                <a:latin typeface="Proxima Nova Rg" panose="02000506030000020004" pitchFamily="2" charset="0"/>
              </a:defRPr>
            </a:lvl1pPr>
          </a:lstStyle>
          <a:p>
            <a:endParaRPr lang="en-US" sz="80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21BE49-3085-F666-75F0-8630D3892BD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88436" y="6416481"/>
            <a:ext cx="364950" cy="116942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800" b="0" i="0">
                <a:solidFill>
                  <a:schemeClr val="bg2">
                    <a:lumMod val="75000"/>
                  </a:schemeClr>
                </a:solidFill>
                <a:latin typeface="Proxima Nova Rg" panose="02000506030000020004" pitchFamily="2" charset="0"/>
              </a:defRPr>
            </a:lvl1pPr>
          </a:lstStyle>
          <a:p>
            <a:fld id="{546C77F4-1294-3D4C-9EE2-C9F5454DF2E3}" type="slidenum">
              <a:rPr lang="en-US" smtClean="0"/>
              <a:pPr/>
              <a:t>‹#›</a:t>
            </a:fld>
            <a:endParaRPr lang="en-US" sz="800"/>
          </a:p>
        </p:txBody>
      </p:sp>
    </p:spTree>
    <p:extLst>
      <p:ext uri="{BB962C8B-B14F-4D97-AF65-F5344CB8AC3E}">
        <p14:creationId xmlns:p14="http://schemas.microsoft.com/office/powerpoint/2010/main" val="22021918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94" r:id="rId2"/>
    <p:sldLayoutId id="2147483692" r:id="rId3"/>
    <p:sldLayoutId id="2147483696" r:id="rId4"/>
    <p:sldLayoutId id="2147483693" r:id="rId5"/>
    <p:sldLayoutId id="2147483695" r:id="rId6"/>
    <p:sldLayoutId id="2147483667" r:id="rId7"/>
    <p:sldLayoutId id="2147483661" r:id="rId8"/>
    <p:sldLayoutId id="2147483671" r:id="rId9"/>
    <p:sldLayoutId id="2147483673" r:id="rId10"/>
    <p:sldLayoutId id="2147483691" r:id="rId11"/>
    <p:sldLayoutId id="2147483689" r:id="rId12"/>
    <p:sldLayoutId id="2147483672" r:id="rId13"/>
    <p:sldLayoutId id="2147483668" r:id="rId14"/>
    <p:sldLayoutId id="2147483669" r:id="rId15"/>
    <p:sldLayoutId id="2147483681" r:id="rId16"/>
    <p:sldLayoutId id="2147483682" r:id="rId17"/>
    <p:sldLayoutId id="2147483685" r:id="rId18"/>
    <p:sldLayoutId id="2147483676" r:id="rId19"/>
    <p:sldLayoutId id="2147483688" r:id="rId20"/>
    <p:sldLayoutId id="2147483680" r:id="rId2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0" i="0" kern="1200">
          <a:solidFill>
            <a:srgbClr val="00173E"/>
          </a:solidFill>
          <a:latin typeface="Proxima Nova Extrabold" panose="02000506030000020004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1600" b="0" i="0" kern="1200">
          <a:solidFill>
            <a:srgbClr val="00173E"/>
          </a:solidFill>
          <a:latin typeface="Proxima Nova Rg" panose="02000506030000020004" pitchFamily="2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b="0" i="0" kern="1200">
          <a:solidFill>
            <a:srgbClr val="00173E"/>
          </a:solidFill>
          <a:latin typeface="Proxima Nova Rg" panose="02000506030000020004" pitchFamily="2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b="0" i="0" kern="1200">
          <a:solidFill>
            <a:srgbClr val="00173E"/>
          </a:solidFill>
          <a:latin typeface="Proxima Nova Rg" panose="02000506030000020004" pitchFamily="2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b="0" i="0" kern="1200">
          <a:solidFill>
            <a:srgbClr val="00173E"/>
          </a:solidFill>
          <a:latin typeface="Proxima Nova Rg" panose="02000506030000020004" pitchFamily="2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b="0" i="0" kern="1200">
          <a:solidFill>
            <a:srgbClr val="00173E"/>
          </a:solidFill>
          <a:latin typeface="Proxima Nova Rg" panose="02000506030000020004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80" userDrawn="1">
          <p15:clr>
            <a:srgbClr val="F26B43"/>
          </p15:clr>
        </p15:guide>
        <p15:guide id="2" orient="horz" pos="276" userDrawn="1">
          <p15:clr>
            <a:srgbClr val="F26B43"/>
          </p15:clr>
        </p15:guide>
        <p15:guide id="3" orient="horz" pos="4041" userDrawn="1">
          <p15:clr>
            <a:srgbClr val="F26B43"/>
          </p15:clr>
        </p15:guide>
        <p15:guide id="4" pos="7402" userDrawn="1">
          <p15:clr>
            <a:srgbClr val="F26B43"/>
          </p15:clr>
        </p15:guide>
        <p15:guide id="5" orient="horz" pos="4176" userDrawn="1">
          <p15:clr>
            <a:srgbClr val="F26B43"/>
          </p15:clr>
        </p15:guide>
        <p15:guide id="6" orient="horz" pos="2160" userDrawn="1">
          <p15:clr>
            <a:srgbClr val="F26B43"/>
          </p15:clr>
        </p15:guide>
        <p15:guide id="7" pos="3840" userDrawn="1">
          <p15:clr>
            <a:srgbClr val="F26B43"/>
          </p15:clr>
        </p15:guide>
        <p15:guide id="8" pos="3700" userDrawn="1">
          <p15:clr>
            <a:srgbClr val="F26B43"/>
          </p15:clr>
        </p15:guide>
        <p15:guide id="9" pos="3979" userDrawn="1">
          <p15:clr>
            <a:srgbClr val="F26B43"/>
          </p15:clr>
        </p15:guide>
        <p15:guide id="10" orient="horz" pos="2019" userDrawn="1">
          <p15:clr>
            <a:srgbClr val="F26B43"/>
          </p15:clr>
        </p15:guide>
        <p15:guide id="11" orient="horz" pos="2298" userDrawn="1">
          <p15:clr>
            <a:srgbClr val="F26B43"/>
          </p15:clr>
        </p15:guide>
        <p15:guide id="13" orient="horz" pos="138" userDrawn="1">
          <p15:clr>
            <a:srgbClr val="F26B43"/>
          </p15:clr>
        </p15:guide>
        <p15:guide id="14" pos="7539" userDrawn="1">
          <p15:clr>
            <a:srgbClr val="F26B43"/>
          </p15:clr>
        </p15:guide>
        <p15:guide id="15" orient="horz" pos="3901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svg"/><Relationship Id="rId7" Type="http://schemas.openxmlformats.org/officeDocument/2006/relationships/image" Target="../media/image18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7.svg"/><Relationship Id="rId5" Type="http://schemas.openxmlformats.org/officeDocument/2006/relationships/image" Target="../media/image16.svg"/><Relationship Id="rId4" Type="http://schemas.openxmlformats.org/officeDocument/2006/relationships/image" Target="../media/image15.sv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6B8588A-1EED-3CAF-695D-BFD8FC3B8413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1123950" y="3833813"/>
            <a:ext cx="6527800" cy="2209800"/>
          </a:xfrm>
        </p:spPr>
        <p:txBody>
          <a:bodyPr/>
          <a:lstStyle/>
          <a:p>
            <a:r>
              <a:rPr lang="nl-BE" dirty="0"/>
              <a:t>Proces waarderingsgesprekken 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6FB05786-62AD-DC52-F939-627D8E2B6408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826875" y="6416675"/>
            <a:ext cx="365125" cy="117475"/>
          </a:xfrm>
        </p:spPr>
        <p:txBody>
          <a:bodyPr/>
          <a:lstStyle/>
          <a:p>
            <a:fld id="{546C77F4-1294-3D4C-9EE2-C9F5454DF2E3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59362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voettekst 1">
            <a:extLst>
              <a:ext uri="{FF2B5EF4-FFF2-40B4-BE49-F238E27FC236}">
                <a16:creationId xmlns:a16="http://schemas.microsoft.com/office/drawing/2014/main" id="{A2502717-DB28-A574-7CC8-71F0C0E48F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9FB6B7D8-3C72-4769-B16B-A2BD2EACC4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C77F4-1294-3D4C-9EE2-C9F5454DF2E3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0581586E-D554-41FA-933C-9812B8C0B689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2220399" y="2239490"/>
            <a:ext cx="7751202" cy="2246002"/>
          </a:xfrm>
        </p:spPr>
        <p:txBody>
          <a:bodyPr>
            <a:normAutofit/>
          </a:bodyPr>
          <a:lstStyle/>
          <a:p>
            <a:r>
              <a:rPr lang="nl-NL" dirty="0" err="1"/>
              <a:t>empower</a:t>
            </a:r>
            <a:r>
              <a:rPr lang="nl-NL" dirty="0"/>
              <a:t> </a:t>
            </a:r>
            <a:r>
              <a:rPr lang="nl-NL" dirty="0" err="1"/>
              <a:t>your</a:t>
            </a:r>
            <a:r>
              <a:rPr lang="nl-NL" dirty="0"/>
              <a:t> </a:t>
            </a:r>
            <a:r>
              <a:rPr lang="nl-NL" dirty="0" err="1"/>
              <a:t>people</a:t>
            </a:r>
            <a:r>
              <a:rPr lang="nl-NL" dirty="0"/>
              <a:t> </a:t>
            </a:r>
            <a:r>
              <a:rPr lang="nl-NL" dirty="0" err="1"/>
              <a:t>with</a:t>
            </a:r>
            <a:r>
              <a:rPr lang="nl-NL" dirty="0"/>
              <a:t> </a:t>
            </a:r>
            <a:r>
              <a:rPr lang="nl-NL" dirty="0">
                <a:latin typeface="HelveticaNeueLT Std Hvy"/>
                <a:cs typeface="HelveticaNeueLT Std Hvy"/>
              </a:rPr>
              <a:t>smart </a:t>
            </a:r>
            <a:r>
              <a:rPr lang="nl-NL" dirty="0" err="1">
                <a:latin typeface="HelveticaNeueLT Std Hvy"/>
                <a:cs typeface="HelveticaNeueLT Std Hvy"/>
              </a:rPr>
              <a:t>epower</a:t>
            </a:r>
            <a:r>
              <a:rPr lang="nl-NL" dirty="0" err="1">
                <a:solidFill>
                  <a:schemeClr val="accent6"/>
                </a:solidFill>
                <a:latin typeface="HelveticaNeueLT Std Hvy"/>
                <a:cs typeface="HelveticaNeueLT Std Hvy"/>
              </a:rPr>
              <a:t>hr</a:t>
            </a:r>
            <a:r>
              <a:rPr lang="nl-NL" dirty="0">
                <a:latin typeface="HelveticaNeueLT Std Hvy"/>
                <a:cs typeface="HelveticaNeueLT Std Hvy"/>
              </a:rPr>
              <a:t> tools</a:t>
            </a:r>
            <a:r>
              <a:rPr lang="nl-NL" dirty="0">
                <a:latin typeface="Helvetica Neue Thin"/>
                <a:cs typeface="Helvetica Neue Thin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6044752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2000">
              <a:schemeClr val="bg1"/>
            </a:gs>
            <a:gs pos="0">
              <a:srgbClr val="F6F5F0"/>
            </a:gs>
            <a:gs pos="100000">
              <a:srgbClr val="DCEBEB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0B99618-D842-900C-44BB-297BA4F404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75246" y="1835635"/>
            <a:ext cx="9441508" cy="1477861"/>
          </a:xfrm>
        </p:spPr>
        <p:txBody>
          <a:bodyPr/>
          <a:lstStyle/>
          <a:p>
            <a:r>
              <a:rPr lang="nl-NL" dirty="0">
                <a:solidFill>
                  <a:srgbClr val="00173E"/>
                </a:solidFill>
              </a:rPr>
              <a:t>Doel van vandaag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83989DF3-6DB8-E67A-5290-B6CEF5CCEB4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5246" y="3509121"/>
            <a:ext cx="9441508" cy="2875068"/>
          </a:xfrm>
        </p:spPr>
        <p:txBody>
          <a:bodyPr/>
          <a:lstStyle/>
          <a:p>
            <a:pPr>
              <a:lnSpc>
                <a:spcPts val="2600"/>
              </a:lnSpc>
            </a:pPr>
            <a:r>
              <a:rPr lang="nl-NL" dirty="0" err="1"/>
              <a:t>Lorem</a:t>
            </a:r>
            <a:r>
              <a:rPr lang="nl-NL" dirty="0"/>
              <a:t> </a:t>
            </a:r>
            <a:r>
              <a:rPr lang="nl-NL" dirty="0" err="1"/>
              <a:t>ipsum</a:t>
            </a:r>
            <a:r>
              <a:rPr lang="nl-NL" dirty="0"/>
              <a:t> </a:t>
            </a:r>
            <a:r>
              <a:rPr lang="nl-NL" dirty="0" err="1"/>
              <a:t>dolor</a:t>
            </a:r>
            <a:r>
              <a:rPr lang="nl-NL" dirty="0"/>
              <a:t> </a:t>
            </a:r>
            <a:r>
              <a:rPr lang="nl-NL" dirty="0" err="1"/>
              <a:t>sit</a:t>
            </a:r>
            <a:r>
              <a:rPr lang="nl-NL" dirty="0"/>
              <a:t> </a:t>
            </a:r>
            <a:r>
              <a:rPr lang="nl-NL" dirty="0" err="1"/>
              <a:t>amet</a:t>
            </a:r>
            <a:r>
              <a:rPr lang="nl-NL" dirty="0"/>
              <a:t>, </a:t>
            </a:r>
            <a:r>
              <a:rPr lang="nl-NL" dirty="0" err="1"/>
              <a:t>consectetur</a:t>
            </a:r>
            <a:r>
              <a:rPr lang="nl-NL" dirty="0"/>
              <a:t> </a:t>
            </a:r>
            <a:r>
              <a:rPr lang="nl-NL" dirty="0" err="1"/>
              <a:t>adipiscing</a:t>
            </a:r>
            <a:r>
              <a:rPr lang="nl-NL" dirty="0"/>
              <a:t> </a:t>
            </a:r>
            <a:r>
              <a:rPr lang="nl-NL" dirty="0" err="1"/>
              <a:t>elit</a:t>
            </a:r>
            <a:r>
              <a:rPr lang="nl-NL" dirty="0"/>
              <a:t>, </a:t>
            </a:r>
            <a:br>
              <a:rPr lang="nl-NL" dirty="0"/>
            </a:br>
            <a:r>
              <a:rPr lang="nl-NL" dirty="0" err="1"/>
              <a:t>sed</a:t>
            </a:r>
            <a:r>
              <a:rPr lang="nl-NL" dirty="0"/>
              <a:t> do </a:t>
            </a:r>
            <a:r>
              <a:rPr lang="nl-NL" dirty="0" err="1"/>
              <a:t>eiusmod</a:t>
            </a:r>
            <a:r>
              <a:rPr lang="nl-NL" dirty="0"/>
              <a:t> </a:t>
            </a:r>
            <a:r>
              <a:rPr lang="nl-NL" dirty="0" err="1"/>
              <a:t>tempor</a:t>
            </a:r>
            <a:r>
              <a:rPr lang="nl-NL" dirty="0"/>
              <a:t> </a:t>
            </a:r>
            <a:r>
              <a:rPr lang="nl-NL" dirty="0" err="1"/>
              <a:t>incididunt</a:t>
            </a:r>
            <a:r>
              <a:rPr lang="nl-NL" dirty="0"/>
              <a:t> ut </a:t>
            </a:r>
            <a:r>
              <a:rPr lang="nl-NL" dirty="0" err="1"/>
              <a:t>labore</a:t>
            </a:r>
            <a:r>
              <a:rPr lang="nl-NL" dirty="0"/>
              <a:t> et </a:t>
            </a:r>
            <a:r>
              <a:rPr lang="nl-NL" dirty="0" err="1"/>
              <a:t>dolore</a:t>
            </a:r>
            <a:r>
              <a:rPr lang="nl-NL" dirty="0"/>
              <a:t> magna </a:t>
            </a:r>
            <a:r>
              <a:rPr lang="nl-NL" dirty="0" err="1"/>
              <a:t>aliqua</a:t>
            </a:r>
            <a:r>
              <a:rPr lang="nl-NL" dirty="0"/>
              <a:t>. </a:t>
            </a:r>
            <a:br>
              <a:rPr lang="nl-NL" dirty="0"/>
            </a:br>
            <a:r>
              <a:rPr lang="nl-NL" dirty="0"/>
              <a:t>Ut </a:t>
            </a:r>
            <a:r>
              <a:rPr lang="nl-NL" dirty="0" err="1"/>
              <a:t>enim</a:t>
            </a:r>
            <a:r>
              <a:rPr lang="nl-NL" dirty="0"/>
              <a:t> ad </a:t>
            </a:r>
            <a:r>
              <a:rPr lang="nl-NL" dirty="0" err="1"/>
              <a:t>minim</a:t>
            </a:r>
            <a:r>
              <a:rPr lang="nl-NL" dirty="0"/>
              <a:t> </a:t>
            </a:r>
            <a:r>
              <a:rPr lang="nl-NL" dirty="0" err="1"/>
              <a:t>veniam</a:t>
            </a:r>
            <a:r>
              <a:rPr lang="nl-NL" dirty="0"/>
              <a:t>.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5E47A612-E353-BE72-A2F8-8D88A6A3608B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546C77F4-1294-3D4C-9EE2-C9F5454DF2E3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C12AA1A8-F004-7E06-257F-F58C96DF0068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>
              <a:solidFill>
                <a:schemeClr val="bg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82312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Placeholder 8">
            <a:extLst>
              <a:ext uri="{FF2B5EF4-FFF2-40B4-BE49-F238E27FC236}">
                <a16:creationId xmlns:a16="http://schemas.microsoft.com/office/drawing/2014/main" id="{09BBC72C-BF7F-03AD-9F42-407B3FE9D12C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19473" r="19473"/>
          <a:stretch/>
        </p:blipFill>
        <p:spPr>
          <a:xfrm>
            <a:off x="5932714" y="1651"/>
            <a:ext cx="6261270" cy="6856349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A002631-D5A4-F8EA-F4A2-F29CA3DCCB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506B92B-9D2E-7229-640F-B6E98F753E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C77F4-1294-3D4C-9EE2-C9F5454DF2E3}" type="slidenum">
              <a:rPr lang="en-US" smtClean="0"/>
              <a:t>4</a:t>
            </a:fld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13EEE7E-ABA9-0032-4A8D-5430BA6375CA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444500" y="1656608"/>
            <a:ext cx="5429250" cy="4536230"/>
          </a:xfrm>
        </p:spPr>
        <p:txBody>
          <a:bodyPr/>
          <a:lstStyle/>
          <a:p>
            <a:pPr marL="571500" indent="-285750">
              <a:lnSpc>
                <a:spcPct val="100000"/>
              </a:lnSpc>
            </a:pPr>
            <a:r>
              <a:rPr lang="nl-NL" dirty="0" err="1"/>
              <a:t>Excepteur</a:t>
            </a:r>
            <a:r>
              <a:rPr lang="nl-NL" dirty="0"/>
              <a:t> sint </a:t>
            </a:r>
            <a:r>
              <a:rPr lang="nl-NL" dirty="0" err="1"/>
              <a:t>occaecat</a:t>
            </a:r>
            <a:r>
              <a:rPr lang="nl-NL" dirty="0"/>
              <a:t> </a:t>
            </a:r>
            <a:r>
              <a:rPr lang="nl-NL" dirty="0" err="1"/>
              <a:t>cupidatat</a:t>
            </a:r>
            <a:r>
              <a:rPr lang="nl-NL" dirty="0"/>
              <a:t> non </a:t>
            </a:r>
            <a:r>
              <a:rPr lang="nl-NL" dirty="0" err="1"/>
              <a:t>proident</a:t>
            </a:r>
            <a:endParaRPr lang="nl-NL" dirty="0"/>
          </a:p>
          <a:p>
            <a:pPr marL="571500" indent="-285750">
              <a:lnSpc>
                <a:spcPct val="100000"/>
              </a:lnSpc>
            </a:pPr>
            <a:endParaRPr lang="en-US" dirty="0">
              <a:solidFill>
                <a:srgbClr val="00173E"/>
              </a:solidFill>
              <a:latin typeface="Proxima Nova Rg"/>
            </a:endParaRP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221A70E9-8DC3-AF84-A580-8BFDAE7574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0" y="665162"/>
            <a:ext cx="4505635" cy="675500"/>
          </a:xfrm>
        </p:spPr>
        <p:txBody>
          <a:bodyPr>
            <a:noAutofit/>
          </a:bodyPr>
          <a:lstStyle/>
          <a:p>
            <a:r>
              <a:rPr lang="en-US" sz="2400" b="1" dirty="0" err="1">
                <a:solidFill>
                  <a:srgbClr val="00173E"/>
                </a:solidFill>
                <a:latin typeface="Proxima Nova Rg" panose="02000506030000020004" pitchFamily="2" charset="0"/>
              </a:rPr>
              <a:t>Voordelen</a:t>
            </a:r>
            <a:endParaRPr lang="en-NL" sz="2400" b="1">
              <a:solidFill>
                <a:srgbClr val="00173E"/>
              </a:solidFill>
              <a:latin typeface="Proxima Nova Rg" panose="02000506030000020004" pitchFamily="2" charset="0"/>
            </a:endParaRP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4F333CE4-7A24-A2C7-7A92-E41BF4F79E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73982" y="4080337"/>
            <a:ext cx="5131688" cy="902480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r>
              <a:rPr lang="nl-NL" sz="1800" b="1" dirty="0"/>
              <a:t>Aanvullen met voordelen die hiermee zullen ontstaan binnen de firma </a:t>
            </a:r>
            <a:endParaRPr lang="en-NL" sz="1800" b="1"/>
          </a:p>
        </p:txBody>
      </p:sp>
    </p:spTree>
    <p:extLst>
      <p:ext uri="{BB962C8B-B14F-4D97-AF65-F5344CB8AC3E}">
        <p14:creationId xmlns:p14="http://schemas.microsoft.com/office/powerpoint/2010/main" val="24902734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voettekst 1">
            <a:extLst>
              <a:ext uri="{FF2B5EF4-FFF2-40B4-BE49-F238E27FC236}">
                <a16:creationId xmlns:a16="http://schemas.microsoft.com/office/drawing/2014/main" id="{A28FE378-F77A-8C35-1C7F-2A60B71131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4E2DD411-24CA-7AB9-B834-861C1C45CF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C77F4-1294-3D4C-9EE2-C9F5454DF2E3}" type="slidenum">
              <a:rPr lang="en-US" smtClean="0"/>
              <a:t>5</a:t>
            </a:fld>
            <a:endParaRPr lang="en-US"/>
          </a:p>
        </p:txBody>
      </p:sp>
      <p:pic>
        <p:nvPicPr>
          <p:cNvPr id="8" name="Tijdelijke aanduiding voor inhoud 7">
            <a:extLst>
              <a:ext uri="{FF2B5EF4-FFF2-40B4-BE49-F238E27FC236}">
                <a16:creationId xmlns:a16="http://schemas.microsoft.com/office/drawing/2014/main" id="{B107F61B-538E-7FF6-F04A-BCCB257D8495}"/>
              </a:ext>
            </a:extLst>
          </p:cNvPr>
          <p:cNvPicPr>
            <a:picLocks noGrp="1" noChangeAspect="1"/>
          </p:cNvPicPr>
          <p:nvPr>
            <p:ph sz="half" idx="13"/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878387" y="2614613"/>
            <a:ext cx="2438400" cy="2438400"/>
          </a:xfrm>
          <a:prstGeom prst="rect">
            <a:avLst/>
          </a:prstGeom>
        </p:spPr>
      </p:pic>
      <p:sp>
        <p:nvSpPr>
          <p:cNvPr id="5" name="Titel 4">
            <a:extLst>
              <a:ext uri="{FF2B5EF4-FFF2-40B4-BE49-F238E27FC236}">
                <a16:creationId xmlns:a16="http://schemas.microsoft.com/office/drawing/2014/main" id="{E835960F-80B9-2623-72D0-EEA03CBBCD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Voorbeeld Proces</a:t>
            </a:r>
          </a:p>
        </p:txBody>
      </p:sp>
      <p:cxnSp>
        <p:nvCxnSpPr>
          <p:cNvPr id="26" name="Rechte verbindingslijn met pijl 25">
            <a:extLst>
              <a:ext uri="{FF2B5EF4-FFF2-40B4-BE49-F238E27FC236}">
                <a16:creationId xmlns:a16="http://schemas.microsoft.com/office/drawing/2014/main" id="{939D29CA-3CE5-1D3D-E36D-DC6F13747671}"/>
              </a:ext>
            </a:extLst>
          </p:cNvPr>
          <p:cNvCxnSpPr>
            <a:cxnSpLocks/>
          </p:cNvCxnSpPr>
          <p:nvPr/>
        </p:nvCxnSpPr>
        <p:spPr>
          <a:xfrm flipV="1">
            <a:off x="2170902" y="4098832"/>
            <a:ext cx="410187" cy="13220"/>
          </a:xfrm>
          <a:prstGeom prst="straightConnector1">
            <a:avLst/>
          </a:prstGeom>
          <a:ln w="47625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11" name="Groep 110">
            <a:extLst>
              <a:ext uri="{FF2B5EF4-FFF2-40B4-BE49-F238E27FC236}">
                <a16:creationId xmlns:a16="http://schemas.microsoft.com/office/drawing/2014/main" id="{7172CC00-E3EC-63CB-33BC-843F5933D930}"/>
              </a:ext>
            </a:extLst>
          </p:cNvPr>
          <p:cNvGrpSpPr/>
          <p:nvPr/>
        </p:nvGrpSpPr>
        <p:grpSpPr>
          <a:xfrm>
            <a:off x="2684502" y="2825764"/>
            <a:ext cx="1886513" cy="1886706"/>
            <a:chOff x="2684502" y="2825764"/>
            <a:chExt cx="1886513" cy="1886706"/>
          </a:xfrm>
        </p:grpSpPr>
        <p:pic>
          <p:nvPicPr>
            <p:cNvPr id="58" name="Graphic 57">
              <a:extLst>
                <a:ext uri="{FF2B5EF4-FFF2-40B4-BE49-F238E27FC236}">
                  <a16:creationId xmlns:a16="http://schemas.microsoft.com/office/drawing/2014/main" id="{B26F884E-7383-1A79-B85D-8744952CB7C0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188176" y="2972258"/>
              <a:ext cx="462383" cy="464400"/>
            </a:xfrm>
            <a:prstGeom prst="rect">
              <a:avLst/>
            </a:prstGeom>
          </p:spPr>
        </p:pic>
        <p:sp>
          <p:nvSpPr>
            <p:cNvPr id="32" name="Tekstvak 31">
              <a:extLst>
                <a:ext uri="{FF2B5EF4-FFF2-40B4-BE49-F238E27FC236}">
                  <a16:creationId xmlns:a16="http://schemas.microsoft.com/office/drawing/2014/main" id="{F8D46BD9-B0F4-177D-891A-92683ADAE440}"/>
                </a:ext>
              </a:extLst>
            </p:cNvPr>
            <p:cNvSpPr txBox="1"/>
            <p:nvPr/>
          </p:nvSpPr>
          <p:spPr>
            <a:xfrm>
              <a:off x="2757990" y="3458789"/>
              <a:ext cx="1739535" cy="12003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nl-BE" dirty="0"/>
                <a:t>Gesprek leidinggevende – medewerker vindt plaats</a:t>
              </a:r>
            </a:p>
          </p:txBody>
        </p:sp>
        <p:sp>
          <p:nvSpPr>
            <p:cNvPr id="30" name="Afgeronde rechthoek 29">
              <a:extLst>
                <a:ext uri="{FF2B5EF4-FFF2-40B4-BE49-F238E27FC236}">
                  <a16:creationId xmlns:a16="http://schemas.microsoft.com/office/drawing/2014/main" id="{8AFC16C6-DC40-76CA-B684-BE8629759356}"/>
                </a:ext>
              </a:extLst>
            </p:cNvPr>
            <p:cNvSpPr/>
            <p:nvPr/>
          </p:nvSpPr>
          <p:spPr>
            <a:xfrm>
              <a:off x="2684502" y="2825764"/>
              <a:ext cx="1886513" cy="1886706"/>
            </a:xfrm>
            <a:prstGeom prst="roundRect">
              <a:avLst/>
            </a:prstGeom>
            <a:noFill/>
            <a:ln w="25400">
              <a:solidFill>
                <a:srgbClr val="06007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/>
            </a:p>
          </p:txBody>
        </p:sp>
        <p:pic>
          <p:nvPicPr>
            <p:cNvPr id="64" name="Graphic 63">
              <a:extLst>
                <a:ext uri="{FF2B5EF4-FFF2-40B4-BE49-F238E27FC236}">
                  <a16:creationId xmlns:a16="http://schemas.microsoft.com/office/drawing/2014/main" id="{68505C49-3718-97C2-8D2F-C0AADD9D8EF0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2826242" y="2973137"/>
              <a:ext cx="462643" cy="462643"/>
            </a:xfrm>
            <a:prstGeom prst="rect">
              <a:avLst/>
            </a:prstGeom>
          </p:spPr>
        </p:pic>
      </p:grpSp>
      <p:grpSp>
        <p:nvGrpSpPr>
          <p:cNvPr id="76" name="Groep 75">
            <a:extLst>
              <a:ext uri="{FF2B5EF4-FFF2-40B4-BE49-F238E27FC236}">
                <a16:creationId xmlns:a16="http://schemas.microsoft.com/office/drawing/2014/main" id="{2FC901ED-4EB3-2284-BA5A-F18B378D7693}"/>
              </a:ext>
            </a:extLst>
          </p:cNvPr>
          <p:cNvGrpSpPr/>
          <p:nvPr/>
        </p:nvGrpSpPr>
        <p:grpSpPr>
          <a:xfrm>
            <a:off x="232539" y="1437650"/>
            <a:ext cx="1886513" cy="1886706"/>
            <a:chOff x="278264" y="1427756"/>
            <a:chExt cx="1886513" cy="1886706"/>
          </a:xfrm>
        </p:grpSpPr>
        <p:sp>
          <p:nvSpPr>
            <p:cNvPr id="77" name="Tekstvak 76">
              <a:extLst>
                <a:ext uri="{FF2B5EF4-FFF2-40B4-BE49-F238E27FC236}">
                  <a16:creationId xmlns:a16="http://schemas.microsoft.com/office/drawing/2014/main" id="{564B37DF-A59E-C12D-3F47-1D13708CC635}"/>
                </a:ext>
              </a:extLst>
            </p:cNvPr>
            <p:cNvSpPr txBox="1"/>
            <p:nvPr/>
          </p:nvSpPr>
          <p:spPr>
            <a:xfrm>
              <a:off x="351752" y="2060781"/>
              <a:ext cx="1739535" cy="92333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nl-BE" dirty="0"/>
                <a:t>Leidinggevende bereidt gesprek voor </a:t>
              </a:r>
            </a:p>
          </p:txBody>
        </p:sp>
        <p:sp>
          <p:nvSpPr>
            <p:cNvPr id="78" name="Afgeronde rechthoek 77">
              <a:extLst>
                <a:ext uri="{FF2B5EF4-FFF2-40B4-BE49-F238E27FC236}">
                  <a16:creationId xmlns:a16="http://schemas.microsoft.com/office/drawing/2014/main" id="{BF160F70-1276-B764-7DEF-04E55041C70C}"/>
                </a:ext>
              </a:extLst>
            </p:cNvPr>
            <p:cNvSpPr/>
            <p:nvPr/>
          </p:nvSpPr>
          <p:spPr>
            <a:xfrm>
              <a:off x="278264" y="1427756"/>
              <a:ext cx="1886513" cy="1886706"/>
            </a:xfrm>
            <a:prstGeom prst="roundRect">
              <a:avLst/>
            </a:prstGeom>
            <a:noFill/>
            <a:ln w="25400">
              <a:solidFill>
                <a:srgbClr val="06007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/>
            </a:p>
          </p:txBody>
        </p:sp>
        <p:pic>
          <p:nvPicPr>
            <p:cNvPr id="79" name="Graphic 78">
              <a:extLst>
                <a:ext uri="{FF2B5EF4-FFF2-40B4-BE49-F238E27FC236}">
                  <a16:creationId xmlns:a16="http://schemas.microsoft.com/office/drawing/2014/main" id="{FDC4E9CE-2E1C-61B0-777A-FD6A44073F29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420004" y="1575129"/>
              <a:ext cx="462643" cy="462643"/>
            </a:xfrm>
            <a:prstGeom prst="rect">
              <a:avLst/>
            </a:prstGeom>
          </p:spPr>
        </p:pic>
      </p:grpSp>
      <p:grpSp>
        <p:nvGrpSpPr>
          <p:cNvPr id="6" name="Groep 5">
            <a:extLst>
              <a:ext uri="{FF2B5EF4-FFF2-40B4-BE49-F238E27FC236}">
                <a16:creationId xmlns:a16="http://schemas.microsoft.com/office/drawing/2014/main" id="{F8A2A23B-7480-2BDB-B774-2BCEAD18909C}"/>
              </a:ext>
            </a:extLst>
          </p:cNvPr>
          <p:cNvGrpSpPr/>
          <p:nvPr/>
        </p:nvGrpSpPr>
        <p:grpSpPr>
          <a:xfrm>
            <a:off x="235200" y="3684443"/>
            <a:ext cx="1878320" cy="1886706"/>
            <a:chOff x="235200" y="3684443"/>
            <a:chExt cx="1878320" cy="1886706"/>
          </a:xfrm>
        </p:grpSpPr>
        <p:sp>
          <p:nvSpPr>
            <p:cNvPr id="95" name="Tekstvak 94">
              <a:extLst>
                <a:ext uri="{FF2B5EF4-FFF2-40B4-BE49-F238E27FC236}">
                  <a16:creationId xmlns:a16="http://schemas.microsoft.com/office/drawing/2014/main" id="{52305FF5-8F02-7821-64CE-CA6402B44BA9}"/>
                </a:ext>
              </a:extLst>
            </p:cNvPr>
            <p:cNvSpPr txBox="1"/>
            <p:nvPr/>
          </p:nvSpPr>
          <p:spPr>
            <a:xfrm>
              <a:off x="308369" y="4362042"/>
              <a:ext cx="1731980" cy="92333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nl-BE" dirty="0"/>
                <a:t>Medewerker bereidt gesprek voor </a:t>
              </a:r>
            </a:p>
          </p:txBody>
        </p:sp>
        <p:sp>
          <p:nvSpPr>
            <p:cNvPr id="96" name="Afgeronde rechthoek 95">
              <a:extLst>
                <a:ext uri="{FF2B5EF4-FFF2-40B4-BE49-F238E27FC236}">
                  <a16:creationId xmlns:a16="http://schemas.microsoft.com/office/drawing/2014/main" id="{5F6397A0-ACAA-6E16-DD8B-903A807D05F3}"/>
                </a:ext>
              </a:extLst>
            </p:cNvPr>
            <p:cNvSpPr/>
            <p:nvPr/>
          </p:nvSpPr>
          <p:spPr>
            <a:xfrm>
              <a:off x="235200" y="3684443"/>
              <a:ext cx="1878320" cy="1886706"/>
            </a:xfrm>
            <a:prstGeom prst="roundRect">
              <a:avLst/>
            </a:prstGeom>
            <a:noFill/>
            <a:ln w="25400">
              <a:solidFill>
                <a:srgbClr val="06007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/>
            </a:p>
          </p:txBody>
        </p:sp>
        <p:pic>
          <p:nvPicPr>
            <p:cNvPr id="97" name="Graphic 96">
              <a:extLst>
                <a:ext uri="{FF2B5EF4-FFF2-40B4-BE49-F238E27FC236}">
                  <a16:creationId xmlns:a16="http://schemas.microsoft.com/office/drawing/2014/main" id="{3706AAE4-033E-839B-C533-8D0B1ADEBEF7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76322" y="3879852"/>
              <a:ext cx="462383" cy="464400"/>
            </a:xfrm>
            <a:prstGeom prst="rect">
              <a:avLst/>
            </a:prstGeom>
          </p:spPr>
        </p:pic>
      </p:grpSp>
      <p:grpSp>
        <p:nvGrpSpPr>
          <p:cNvPr id="12" name="Groep 11">
            <a:extLst>
              <a:ext uri="{FF2B5EF4-FFF2-40B4-BE49-F238E27FC236}">
                <a16:creationId xmlns:a16="http://schemas.microsoft.com/office/drawing/2014/main" id="{B5246374-CF62-B7B1-6D45-2554928151B9}"/>
              </a:ext>
            </a:extLst>
          </p:cNvPr>
          <p:cNvGrpSpPr/>
          <p:nvPr/>
        </p:nvGrpSpPr>
        <p:grpSpPr>
          <a:xfrm>
            <a:off x="10078480" y="2822796"/>
            <a:ext cx="1878320" cy="1886706"/>
            <a:chOff x="10078480" y="2822796"/>
            <a:chExt cx="1878320" cy="1886706"/>
          </a:xfrm>
        </p:grpSpPr>
        <p:pic>
          <p:nvPicPr>
            <p:cNvPr id="102" name="Graphic 101">
              <a:extLst>
                <a:ext uri="{FF2B5EF4-FFF2-40B4-BE49-F238E27FC236}">
                  <a16:creationId xmlns:a16="http://schemas.microsoft.com/office/drawing/2014/main" id="{79D23091-2521-FC4A-0ABE-E8146D6EAC32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0287977" y="2994005"/>
              <a:ext cx="464400" cy="464400"/>
            </a:xfrm>
            <a:prstGeom prst="rect">
              <a:avLst/>
            </a:prstGeom>
          </p:spPr>
        </p:pic>
        <p:sp>
          <p:nvSpPr>
            <p:cNvPr id="56" name="Tekstvak 55">
              <a:extLst>
                <a:ext uri="{FF2B5EF4-FFF2-40B4-BE49-F238E27FC236}">
                  <a16:creationId xmlns:a16="http://schemas.microsoft.com/office/drawing/2014/main" id="{B77A84C2-EC42-8CC5-1AEA-7B1AB4816E97}"/>
                </a:ext>
              </a:extLst>
            </p:cNvPr>
            <p:cNvSpPr txBox="1"/>
            <p:nvPr/>
          </p:nvSpPr>
          <p:spPr>
            <a:xfrm>
              <a:off x="10151649" y="3500395"/>
              <a:ext cx="1731980" cy="92333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nl-BE" dirty="0"/>
                <a:t>Medewerker ondertekent of keurt niet goed</a:t>
              </a:r>
            </a:p>
          </p:txBody>
        </p:sp>
        <p:sp>
          <p:nvSpPr>
            <p:cNvPr id="57" name="Afgeronde rechthoek 56">
              <a:extLst>
                <a:ext uri="{FF2B5EF4-FFF2-40B4-BE49-F238E27FC236}">
                  <a16:creationId xmlns:a16="http://schemas.microsoft.com/office/drawing/2014/main" id="{8D3CE117-7739-1FF2-00D6-67309D6DBBD0}"/>
                </a:ext>
              </a:extLst>
            </p:cNvPr>
            <p:cNvSpPr/>
            <p:nvPr/>
          </p:nvSpPr>
          <p:spPr>
            <a:xfrm>
              <a:off x="10078480" y="2822796"/>
              <a:ext cx="1878320" cy="1886706"/>
            </a:xfrm>
            <a:prstGeom prst="roundRect">
              <a:avLst/>
            </a:prstGeom>
            <a:noFill/>
            <a:ln w="25400">
              <a:solidFill>
                <a:srgbClr val="06007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/>
            </a:p>
          </p:txBody>
        </p:sp>
      </p:grpSp>
      <p:cxnSp>
        <p:nvCxnSpPr>
          <p:cNvPr id="114" name="Rechte verbindingslijn met pijl 113">
            <a:extLst>
              <a:ext uri="{FF2B5EF4-FFF2-40B4-BE49-F238E27FC236}">
                <a16:creationId xmlns:a16="http://schemas.microsoft.com/office/drawing/2014/main" id="{F73AA74F-AF86-A9DB-BD9E-BFBA0BCC684A}"/>
              </a:ext>
            </a:extLst>
          </p:cNvPr>
          <p:cNvCxnSpPr>
            <a:cxnSpLocks/>
          </p:cNvCxnSpPr>
          <p:nvPr/>
        </p:nvCxnSpPr>
        <p:spPr>
          <a:xfrm flipV="1">
            <a:off x="2193918" y="3057504"/>
            <a:ext cx="410187" cy="13220"/>
          </a:xfrm>
          <a:prstGeom prst="straightConnector1">
            <a:avLst/>
          </a:prstGeom>
          <a:ln w="47625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5" name="Rechte verbindingslijn met pijl 114">
            <a:extLst>
              <a:ext uri="{FF2B5EF4-FFF2-40B4-BE49-F238E27FC236}">
                <a16:creationId xmlns:a16="http://schemas.microsoft.com/office/drawing/2014/main" id="{61FD0F25-7303-9168-2A05-AC41CDCB9BBD}"/>
              </a:ext>
            </a:extLst>
          </p:cNvPr>
          <p:cNvCxnSpPr>
            <a:cxnSpLocks/>
          </p:cNvCxnSpPr>
          <p:nvPr/>
        </p:nvCxnSpPr>
        <p:spPr>
          <a:xfrm flipV="1">
            <a:off x="4657611" y="3775344"/>
            <a:ext cx="410187" cy="13220"/>
          </a:xfrm>
          <a:prstGeom prst="straightConnector1">
            <a:avLst/>
          </a:prstGeom>
          <a:ln w="47625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6" name="Rechte verbindingslijn met pijl 115">
            <a:extLst>
              <a:ext uri="{FF2B5EF4-FFF2-40B4-BE49-F238E27FC236}">
                <a16:creationId xmlns:a16="http://schemas.microsoft.com/office/drawing/2014/main" id="{AA7951C8-C4E0-19C4-B747-806EFB1DF681}"/>
              </a:ext>
            </a:extLst>
          </p:cNvPr>
          <p:cNvCxnSpPr>
            <a:cxnSpLocks/>
          </p:cNvCxnSpPr>
          <p:nvPr/>
        </p:nvCxnSpPr>
        <p:spPr>
          <a:xfrm flipV="1">
            <a:off x="7164391" y="3781588"/>
            <a:ext cx="410187" cy="13220"/>
          </a:xfrm>
          <a:prstGeom prst="straightConnector1">
            <a:avLst/>
          </a:prstGeom>
          <a:ln w="47625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7" name="Rechte verbindingslijn met pijl 116">
            <a:extLst>
              <a:ext uri="{FF2B5EF4-FFF2-40B4-BE49-F238E27FC236}">
                <a16:creationId xmlns:a16="http://schemas.microsoft.com/office/drawing/2014/main" id="{23969FF9-473F-D44A-FFDD-7C7DA723D007}"/>
              </a:ext>
            </a:extLst>
          </p:cNvPr>
          <p:cNvCxnSpPr>
            <a:cxnSpLocks/>
          </p:cNvCxnSpPr>
          <p:nvPr/>
        </p:nvCxnSpPr>
        <p:spPr>
          <a:xfrm flipV="1">
            <a:off x="9630014" y="3788198"/>
            <a:ext cx="410187" cy="13220"/>
          </a:xfrm>
          <a:prstGeom prst="straightConnector1">
            <a:avLst/>
          </a:prstGeom>
          <a:ln w="47625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1" name="Groep 10">
            <a:extLst>
              <a:ext uri="{FF2B5EF4-FFF2-40B4-BE49-F238E27FC236}">
                <a16:creationId xmlns:a16="http://schemas.microsoft.com/office/drawing/2014/main" id="{A16F65DE-ECD1-DFBD-203E-6C76CAFE3061}"/>
              </a:ext>
            </a:extLst>
          </p:cNvPr>
          <p:cNvGrpSpPr/>
          <p:nvPr/>
        </p:nvGrpSpPr>
        <p:grpSpPr>
          <a:xfrm>
            <a:off x="7663136" y="2822796"/>
            <a:ext cx="1878320" cy="1886706"/>
            <a:chOff x="7663136" y="2822796"/>
            <a:chExt cx="1878320" cy="1886706"/>
          </a:xfrm>
        </p:grpSpPr>
        <p:sp>
          <p:nvSpPr>
            <p:cNvPr id="108" name="Tekstvak 107">
              <a:extLst>
                <a:ext uri="{FF2B5EF4-FFF2-40B4-BE49-F238E27FC236}">
                  <a16:creationId xmlns:a16="http://schemas.microsoft.com/office/drawing/2014/main" id="{635644B3-BF73-6976-C1D7-74C234F11EA7}"/>
                </a:ext>
              </a:extLst>
            </p:cNvPr>
            <p:cNvSpPr txBox="1"/>
            <p:nvPr/>
          </p:nvSpPr>
          <p:spPr>
            <a:xfrm>
              <a:off x="7736305" y="3500395"/>
              <a:ext cx="1731980" cy="12003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nl-BE" dirty="0"/>
                <a:t>Versie leidinggevende zichtbaar voor werknemer </a:t>
              </a:r>
            </a:p>
          </p:txBody>
        </p:sp>
        <p:sp>
          <p:nvSpPr>
            <p:cNvPr id="109" name="Afgeronde rechthoek 108">
              <a:extLst>
                <a:ext uri="{FF2B5EF4-FFF2-40B4-BE49-F238E27FC236}">
                  <a16:creationId xmlns:a16="http://schemas.microsoft.com/office/drawing/2014/main" id="{19A20A81-9350-FA86-6885-9FD56E7EFE81}"/>
                </a:ext>
              </a:extLst>
            </p:cNvPr>
            <p:cNvSpPr/>
            <p:nvPr/>
          </p:nvSpPr>
          <p:spPr>
            <a:xfrm>
              <a:off x="7663136" y="2822796"/>
              <a:ext cx="1878320" cy="1886706"/>
            </a:xfrm>
            <a:prstGeom prst="roundRect">
              <a:avLst/>
            </a:prstGeom>
            <a:noFill/>
            <a:ln w="25400">
              <a:solidFill>
                <a:srgbClr val="06007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/>
            </a:p>
          </p:txBody>
        </p:sp>
        <p:pic>
          <p:nvPicPr>
            <p:cNvPr id="4" name="Graphic 3">
              <a:extLst>
                <a:ext uri="{FF2B5EF4-FFF2-40B4-BE49-F238E27FC236}">
                  <a16:creationId xmlns:a16="http://schemas.microsoft.com/office/drawing/2014/main" id="{F189042A-519D-5EC6-093B-C823C6E8A380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7789456" y="2994005"/>
              <a:ext cx="462383" cy="464400"/>
            </a:xfrm>
            <a:prstGeom prst="rect">
              <a:avLst/>
            </a:prstGeom>
          </p:spPr>
        </p:pic>
      </p:grpSp>
      <p:grpSp>
        <p:nvGrpSpPr>
          <p:cNvPr id="10" name="Groep 9">
            <a:extLst>
              <a:ext uri="{FF2B5EF4-FFF2-40B4-BE49-F238E27FC236}">
                <a16:creationId xmlns:a16="http://schemas.microsoft.com/office/drawing/2014/main" id="{5CB3D8C9-1808-20B4-FEC0-5FA8A9BB0481}"/>
              </a:ext>
            </a:extLst>
          </p:cNvPr>
          <p:cNvGrpSpPr/>
          <p:nvPr/>
        </p:nvGrpSpPr>
        <p:grpSpPr>
          <a:xfrm>
            <a:off x="5172838" y="2845061"/>
            <a:ext cx="1886513" cy="1886706"/>
            <a:chOff x="5172838" y="2845061"/>
            <a:chExt cx="1886513" cy="1886706"/>
          </a:xfrm>
        </p:grpSpPr>
        <p:sp>
          <p:nvSpPr>
            <p:cNvPr id="85" name="Tekstvak 84">
              <a:extLst>
                <a:ext uri="{FF2B5EF4-FFF2-40B4-BE49-F238E27FC236}">
                  <a16:creationId xmlns:a16="http://schemas.microsoft.com/office/drawing/2014/main" id="{57470D13-67D6-1B82-AEA8-9B3C5C69317A}"/>
                </a:ext>
              </a:extLst>
            </p:cNvPr>
            <p:cNvSpPr txBox="1"/>
            <p:nvPr/>
          </p:nvSpPr>
          <p:spPr>
            <a:xfrm>
              <a:off x="5246326" y="3478086"/>
              <a:ext cx="1739535" cy="12003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nl-BE" dirty="0"/>
                <a:t>Leidinggevende past document aan en ondertekent</a:t>
              </a:r>
            </a:p>
          </p:txBody>
        </p:sp>
        <p:sp>
          <p:nvSpPr>
            <p:cNvPr id="86" name="Afgeronde rechthoek 85">
              <a:extLst>
                <a:ext uri="{FF2B5EF4-FFF2-40B4-BE49-F238E27FC236}">
                  <a16:creationId xmlns:a16="http://schemas.microsoft.com/office/drawing/2014/main" id="{3B8D3896-C9CA-6F23-AF4C-2BD3E3B0E216}"/>
                </a:ext>
              </a:extLst>
            </p:cNvPr>
            <p:cNvSpPr/>
            <p:nvPr/>
          </p:nvSpPr>
          <p:spPr>
            <a:xfrm>
              <a:off x="5172838" y="2845061"/>
              <a:ext cx="1886513" cy="1886706"/>
            </a:xfrm>
            <a:prstGeom prst="roundRect">
              <a:avLst/>
            </a:prstGeom>
            <a:noFill/>
            <a:ln w="25400">
              <a:solidFill>
                <a:srgbClr val="06007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/>
            </a:p>
          </p:txBody>
        </p:sp>
        <p:pic>
          <p:nvPicPr>
            <p:cNvPr id="91" name="Graphic 90">
              <a:extLst>
                <a:ext uri="{FF2B5EF4-FFF2-40B4-BE49-F238E27FC236}">
                  <a16:creationId xmlns:a16="http://schemas.microsoft.com/office/drawing/2014/main" id="{60A32D06-19F5-5822-A133-18AA14956398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5352689" y="2964259"/>
              <a:ext cx="464400" cy="464400"/>
            </a:xfrm>
            <a:prstGeom prst="rect">
              <a:avLst/>
            </a:prstGeom>
          </p:spPr>
        </p:pic>
        <p:pic>
          <p:nvPicPr>
            <p:cNvPr id="9" name="Afbeelding 8">
              <a:extLst>
                <a:ext uri="{FF2B5EF4-FFF2-40B4-BE49-F238E27FC236}">
                  <a16:creationId xmlns:a16="http://schemas.microsoft.com/office/drawing/2014/main" id="{251004DE-E61F-E6E9-FE8C-D8DF1C38AA5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839536" y="3000739"/>
              <a:ext cx="396657" cy="39665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708422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voettekst 1">
            <a:extLst>
              <a:ext uri="{FF2B5EF4-FFF2-40B4-BE49-F238E27FC236}">
                <a16:creationId xmlns:a16="http://schemas.microsoft.com/office/drawing/2014/main" id="{1217B37B-B05A-7460-E1D7-751C46088E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FC184B60-DCB2-4610-125E-9432A7F845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C77F4-1294-3D4C-9EE2-C9F5454DF2E3}" type="slidenum">
              <a:rPr lang="en-US" smtClean="0"/>
              <a:t>6</a:t>
            </a:fld>
            <a:endParaRPr lang="en-US"/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9C6179E3-E27C-CAC6-21E1-C086BFC5FCDD}"/>
              </a:ext>
            </a:extLst>
          </p:cNvPr>
          <p:cNvSpPr>
            <a:spLocks noGrp="1"/>
          </p:cNvSpPr>
          <p:nvPr>
            <p:ph sz="half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nl-BE" sz="2400" b="1" dirty="0"/>
              <a:t>Periodiciteit</a:t>
            </a:r>
          </a:p>
          <a:p>
            <a:r>
              <a:rPr lang="nl-BE" dirty="0"/>
              <a:t>Lorem</a:t>
            </a:r>
            <a:endParaRPr lang="nl-BE" sz="2000" dirty="0"/>
          </a:p>
          <a:p>
            <a:endParaRPr lang="nl-BE" sz="1200" dirty="0"/>
          </a:p>
        </p:txBody>
      </p:sp>
      <p:sp>
        <p:nvSpPr>
          <p:cNvPr id="5" name="Tijdelijke aanduiding voor inhoud 4">
            <a:extLst>
              <a:ext uri="{FF2B5EF4-FFF2-40B4-BE49-F238E27FC236}">
                <a16:creationId xmlns:a16="http://schemas.microsoft.com/office/drawing/2014/main" id="{62F10239-8E3A-24DE-448C-B2273F260CAB}"/>
              </a:ext>
            </a:extLst>
          </p:cNvPr>
          <p:cNvSpPr>
            <a:spLocks noGrp="1"/>
          </p:cNvSpPr>
          <p:nvPr>
            <p:ph sz="half" idx="15"/>
          </p:nvPr>
        </p:nvSpPr>
        <p:spPr/>
        <p:txBody>
          <a:bodyPr/>
          <a:lstStyle/>
          <a:p>
            <a:pPr marL="0" indent="0">
              <a:buNone/>
            </a:pPr>
            <a:r>
              <a:rPr lang="nl-BE" sz="2400" b="1" dirty="0"/>
              <a:t>Zichtbaarheid voor leidinggevende/medewerker</a:t>
            </a:r>
          </a:p>
          <a:p>
            <a:r>
              <a:rPr lang="nl-BE" dirty="0"/>
              <a:t>Lorem</a:t>
            </a:r>
            <a:endParaRPr lang="nl-BE" sz="2400" dirty="0"/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9D98766E-2FB3-7A98-3BD9-47C6F3DB1163}"/>
              </a:ext>
            </a:extLst>
          </p:cNvPr>
          <p:cNvSpPr>
            <a:spLocks noGrp="1"/>
          </p:cNvSpPr>
          <p:nvPr>
            <p:ph sz="half" idx="16"/>
          </p:nvPr>
        </p:nvSpPr>
        <p:spPr/>
        <p:txBody>
          <a:bodyPr/>
          <a:lstStyle/>
          <a:p>
            <a:pPr marL="0" indent="0">
              <a:buNone/>
            </a:pPr>
            <a:r>
              <a:rPr lang="nl-BE" sz="2400" b="1" dirty="0"/>
              <a:t>Inhoud</a:t>
            </a:r>
          </a:p>
          <a:p>
            <a:r>
              <a:rPr lang="nl-BE" dirty="0"/>
              <a:t>Lorem</a:t>
            </a:r>
          </a:p>
        </p:txBody>
      </p:sp>
      <p:sp>
        <p:nvSpPr>
          <p:cNvPr id="7" name="Titel 6">
            <a:extLst>
              <a:ext uri="{FF2B5EF4-FFF2-40B4-BE49-F238E27FC236}">
                <a16:creationId xmlns:a16="http://schemas.microsoft.com/office/drawing/2014/main" id="{4B5A65EB-7F62-E86D-C61F-42F810CA2E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Uitgangspunten</a:t>
            </a:r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D811256B-ED2A-E9D1-1FDF-DC6252338B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536761" y="4729693"/>
            <a:ext cx="7594374" cy="652823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r>
              <a:rPr lang="nl-BE" sz="1800" b="1" dirty="0"/>
              <a:t>Aanvullen met bedrijfsspecifieke afspraken</a:t>
            </a:r>
          </a:p>
        </p:txBody>
      </p:sp>
    </p:spTree>
    <p:extLst>
      <p:ext uri="{BB962C8B-B14F-4D97-AF65-F5344CB8AC3E}">
        <p14:creationId xmlns:p14="http://schemas.microsoft.com/office/powerpoint/2010/main" val="42398671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voettekst 1">
            <a:extLst>
              <a:ext uri="{FF2B5EF4-FFF2-40B4-BE49-F238E27FC236}">
                <a16:creationId xmlns:a16="http://schemas.microsoft.com/office/drawing/2014/main" id="{E1D449CF-BBDB-164B-AFB6-0C9C41D64D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A6847042-D4CA-E33C-5FE0-479979A065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C77F4-1294-3D4C-9EE2-C9F5454DF2E3}" type="slidenum">
              <a:rPr lang="en-US" smtClean="0"/>
              <a:t>7</a:t>
            </a:fld>
            <a:endParaRPr lang="en-US"/>
          </a:p>
        </p:txBody>
      </p:sp>
      <p:sp>
        <p:nvSpPr>
          <p:cNvPr id="11" name="Tijdelijke aanduiding voor inhoud 10">
            <a:extLst>
              <a:ext uri="{FF2B5EF4-FFF2-40B4-BE49-F238E27FC236}">
                <a16:creationId xmlns:a16="http://schemas.microsoft.com/office/drawing/2014/main" id="{79A45FDE-4984-B0CD-3BB0-FA6D110E6D1B}"/>
              </a:ext>
            </a:extLst>
          </p:cNvPr>
          <p:cNvSpPr>
            <a:spLocks noGrp="1"/>
          </p:cNvSpPr>
          <p:nvPr>
            <p:ph sz="half" idx="13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9" name="Titel 8">
            <a:extLst>
              <a:ext uri="{FF2B5EF4-FFF2-40B4-BE49-F238E27FC236}">
                <a16:creationId xmlns:a16="http://schemas.microsoft.com/office/drawing/2014/main" id="{0C72F6A5-C401-47E3-9129-BA44342051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Overzicht van de leidinggevende </a:t>
            </a:r>
          </a:p>
        </p:txBody>
      </p:sp>
      <p:sp>
        <p:nvSpPr>
          <p:cNvPr id="10" name="Tijdelijke aanduiding voor tekst 9">
            <a:extLst>
              <a:ext uri="{FF2B5EF4-FFF2-40B4-BE49-F238E27FC236}">
                <a16:creationId xmlns:a16="http://schemas.microsoft.com/office/drawing/2014/main" id="{22FA05A8-8A9A-B692-432C-31DD2D75DD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975665" y="4703189"/>
            <a:ext cx="5429250" cy="679327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r>
              <a:rPr lang="nl-BE" sz="1800" b="1" dirty="0"/>
              <a:t>Print screen toevoegen van het overzichtsscherm van een leidinggevende </a:t>
            </a:r>
          </a:p>
        </p:txBody>
      </p:sp>
    </p:spTree>
    <p:extLst>
      <p:ext uri="{BB962C8B-B14F-4D97-AF65-F5344CB8AC3E}">
        <p14:creationId xmlns:p14="http://schemas.microsoft.com/office/powerpoint/2010/main" val="12698677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voettekst 1">
            <a:extLst>
              <a:ext uri="{FF2B5EF4-FFF2-40B4-BE49-F238E27FC236}">
                <a16:creationId xmlns:a16="http://schemas.microsoft.com/office/drawing/2014/main" id="{ECC58D8C-C755-13A8-94ED-BA291C31C2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824856B1-5A96-9071-E999-DE46DEF4A1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C77F4-1294-3D4C-9EE2-C9F5454DF2E3}" type="slidenum">
              <a:rPr lang="en-US" smtClean="0"/>
              <a:t>8</a:t>
            </a:fld>
            <a:endParaRPr lang="en-US"/>
          </a:p>
        </p:txBody>
      </p:sp>
      <p:sp>
        <p:nvSpPr>
          <p:cNvPr id="9" name="Tijdelijke aanduiding voor inhoud 8">
            <a:extLst>
              <a:ext uri="{FF2B5EF4-FFF2-40B4-BE49-F238E27FC236}">
                <a16:creationId xmlns:a16="http://schemas.microsoft.com/office/drawing/2014/main" id="{6E3C4B07-7D36-49E2-1732-D80F4B970783}"/>
              </a:ext>
            </a:extLst>
          </p:cNvPr>
          <p:cNvSpPr>
            <a:spLocks noGrp="1"/>
          </p:cNvSpPr>
          <p:nvPr>
            <p:ph sz="half" idx="13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7" name="Titel 6">
            <a:extLst>
              <a:ext uri="{FF2B5EF4-FFF2-40B4-BE49-F238E27FC236}">
                <a16:creationId xmlns:a16="http://schemas.microsoft.com/office/drawing/2014/main" id="{045B08E1-FEF5-DC9D-F474-443D6ED3CF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Opbouw van het document </a:t>
            </a:r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A36A5A5F-BEB4-7B1A-B178-96C7B545BF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803380" y="4901972"/>
            <a:ext cx="5731020" cy="637437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r>
              <a:rPr lang="nl-BE" sz="1800" dirty="0"/>
              <a:t>Printscreen toevoegen van het evaluatiedocument</a:t>
            </a:r>
          </a:p>
        </p:txBody>
      </p:sp>
    </p:spTree>
    <p:extLst>
      <p:ext uri="{BB962C8B-B14F-4D97-AF65-F5344CB8AC3E}">
        <p14:creationId xmlns:p14="http://schemas.microsoft.com/office/powerpoint/2010/main" val="28361495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816065-D897-2BB3-30A6-324E729D90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voettekst 1">
            <a:extLst>
              <a:ext uri="{FF2B5EF4-FFF2-40B4-BE49-F238E27FC236}">
                <a16:creationId xmlns:a16="http://schemas.microsoft.com/office/drawing/2014/main" id="{AD0885A3-DE8B-17E4-791D-DA057AEFEA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373556C5-3072-49FF-CCDD-79F444661D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C77F4-1294-3D4C-9EE2-C9F5454DF2E3}" type="slidenum">
              <a:rPr lang="en-US" smtClean="0"/>
              <a:t>9</a:t>
            </a:fld>
            <a:endParaRPr lang="en-US"/>
          </a:p>
        </p:txBody>
      </p:sp>
      <p:sp>
        <p:nvSpPr>
          <p:cNvPr id="9" name="Tijdelijke aanduiding voor inhoud 8">
            <a:extLst>
              <a:ext uri="{FF2B5EF4-FFF2-40B4-BE49-F238E27FC236}">
                <a16:creationId xmlns:a16="http://schemas.microsoft.com/office/drawing/2014/main" id="{465B17F3-6089-BB2D-7D95-C51C88D12150}"/>
              </a:ext>
            </a:extLst>
          </p:cNvPr>
          <p:cNvSpPr>
            <a:spLocks noGrp="1"/>
          </p:cNvSpPr>
          <p:nvPr>
            <p:ph sz="half" idx="13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7" name="Titel 6">
            <a:extLst>
              <a:ext uri="{FF2B5EF4-FFF2-40B4-BE49-F238E27FC236}">
                <a16:creationId xmlns:a16="http://schemas.microsoft.com/office/drawing/2014/main" id="{674E7855-1696-E547-5F35-65DF82384F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Persoonlijke gegevens</a:t>
            </a:r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27CF9F53-FD06-9719-ACCB-14C99D64AE2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293717" y="4557415"/>
            <a:ext cx="6314109" cy="1410136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r>
              <a:rPr lang="nl-BE" sz="1800" b="1" dirty="0"/>
              <a:t>Printscreen toevoegen van persoonlijke gegevens </a:t>
            </a:r>
          </a:p>
          <a:p>
            <a:r>
              <a:rPr lang="nl-BE" sz="1800" b="1" dirty="0"/>
              <a:t>Tweede blok enkel wanneer sprake is van functionele evaluatoren</a:t>
            </a:r>
          </a:p>
        </p:txBody>
      </p:sp>
    </p:spTree>
    <p:extLst>
      <p:ext uri="{BB962C8B-B14F-4D97-AF65-F5344CB8AC3E}">
        <p14:creationId xmlns:p14="http://schemas.microsoft.com/office/powerpoint/2010/main" val="12843502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41B477-6D24-30DA-9446-5B2900607B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voettekst 1">
            <a:extLst>
              <a:ext uri="{FF2B5EF4-FFF2-40B4-BE49-F238E27FC236}">
                <a16:creationId xmlns:a16="http://schemas.microsoft.com/office/drawing/2014/main" id="{C99EB247-CE70-506F-86C2-47E680A34C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22BE9256-3056-213D-74B6-807900682C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C77F4-1294-3D4C-9EE2-C9F5454DF2E3}" type="slidenum">
              <a:rPr lang="en-US" smtClean="0"/>
              <a:t>10</a:t>
            </a:fld>
            <a:endParaRPr lang="en-US"/>
          </a:p>
        </p:txBody>
      </p:sp>
      <p:sp>
        <p:nvSpPr>
          <p:cNvPr id="9" name="Tijdelijke aanduiding voor inhoud 8">
            <a:extLst>
              <a:ext uri="{FF2B5EF4-FFF2-40B4-BE49-F238E27FC236}">
                <a16:creationId xmlns:a16="http://schemas.microsoft.com/office/drawing/2014/main" id="{AB897883-8C54-841C-9800-F249D97FE49C}"/>
              </a:ext>
            </a:extLst>
          </p:cNvPr>
          <p:cNvSpPr>
            <a:spLocks noGrp="1"/>
          </p:cNvSpPr>
          <p:nvPr>
            <p:ph sz="half" idx="13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7" name="Titel 6">
            <a:extLst>
              <a:ext uri="{FF2B5EF4-FFF2-40B4-BE49-F238E27FC236}">
                <a16:creationId xmlns:a16="http://schemas.microsoft.com/office/drawing/2014/main" id="{1C9141B5-90AC-5DEC-CF11-CB606DECB3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Andere rubrieken</a:t>
            </a:r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C925DF49-5EC3-0679-D955-9079BB37533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821740" y="5050887"/>
            <a:ext cx="5818677" cy="663257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r>
              <a:rPr lang="nl-BE" sz="1800" b="1" dirty="0"/>
              <a:t>Vul aan met printscreens van de andere rubrieken</a:t>
            </a:r>
          </a:p>
        </p:txBody>
      </p:sp>
    </p:spTree>
    <p:extLst>
      <p:ext uri="{BB962C8B-B14F-4D97-AF65-F5344CB8AC3E}">
        <p14:creationId xmlns:p14="http://schemas.microsoft.com/office/powerpoint/2010/main" val="37510918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09D11C-7150-9C7A-AF20-FF0AD1F8F9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voettekst 1">
            <a:extLst>
              <a:ext uri="{FF2B5EF4-FFF2-40B4-BE49-F238E27FC236}">
                <a16:creationId xmlns:a16="http://schemas.microsoft.com/office/drawing/2014/main" id="{026A65BE-27D7-B401-A6DE-B7FE92320B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6C286E70-3BE6-984C-AF72-5739B7587A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C77F4-1294-3D4C-9EE2-C9F5454DF2E3}" type="slidenum">
              <a:rPr lang="en-US" smtClean="0"/>
              <a:t>11</a:t>
            </a:fld>
            <a:endParaRPr lang="en-US"/>
          </a:p>
        </p:txBody>
      </p:sp>
      <p:sp>
        <p:nvSpPr>
          <p:cNvPr id="9" name="Tijdelijke aanduiding voor inhoud 8">
            <a:extLst>
              <a:ext uri="{FF2B5EF4-FFF2-40B4-BE49-F238E27FC236}">
                <a16:creationId xmlns:a16="http://schemas.microsoft.com/office/drawing/2014/main" id="{79BD3A13-28AF-29F7-B12E-C3841680487D}"/>
              </a:ext>
            </a:extLst>
          </p:cNvPr>
          <p:cNvSpPr>
            <a:spLocks noGrp="1"/>
          </p:cNvSpPr>
          <p:nvPr>
            <p:ph sz="half" idx="13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7" name="Titel 6">
            <a:extLst>
              <a:ext uri="{FF2B5EF4-FFF2-40B4-BE49-F238E27FC236}">
                <a16:creationId xmlns:a16="http://schemas.microsoft.com/office/drawing/2014/main" id="{F075831B-6EAC-1E88-096D-9A4258FA8A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Ondertekenen</a:t>
            </a:r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A728C6BF-7FCA-747E-DF2F-5472945964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622957" y="4693079"/>
            <a:ext cx="7819756" cy="1124625"/>
          </a:xfrm>
          <a:ln>
            <a:solidFill>
              <a:schemeClr val="accent1"/>
            </a:solidFill>
          </a:ln>
        </p:spPr>
        <p:txBody>
          <a:bodyPr>
            <a:noAutofit/>
          </a:bodyPr>
          <a:lstStyle/>
          <a:p>
            <a:r>
              <a:rPr lang="nl-BE" sz="1800" b="1" dirty="0"/>
              <a:t>Vul aan met printscreens van de andere rubrieken van het ondertekeningsluik wanneer er nog geen verplichte acties uit te voeren zijn en men dus nog geen knoppen ter ondertekening ziet </a:t>
            </a:r>
          </a:p>
        </p:txBody>
      </p:sp>
    </p:spTree>
    <p:extLst>
      <p:ext uri="{BB962C8B-B14F-4D97-AF65-F5344CB8AC3E}">
        <p14:creationId xmlns:p14="http://schemas.microsoft.com/office/powerpoint/2010/main" val="26927395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2AA23F-B24C-73BF-56E8-58725CA265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voettekst 1">
            <a:extLst>
              <a:ext uri="{FF2B5EF4-FFF2-40B4-BE49-F238E27FC236}">
                <a16:creationId xmlns:a16="http://schemas.microsoft.com/office/drawing/2014/main" id="{0B93B626-ADA4-A3AA-42EF-08F0F6D15B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82C5FEF4-5BBF-9157-B092-2BAF64121E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C77F4-1294-3D4C-9EE2-C9F5454DF2E3}" type="slidenum">
              <a:rPr lang="en-US" smtClean="0"/>
              <a:t>12</a:t>
            </a:fld>
            <a:endParaRPr lang="en-US"/>
          </a:p>
        </p:txBody>
      </p:sp>
      <p:sp>
        <p:nvSpPr>
          <p:cNvPr id="9" name="Tijdelijke aanduiding voor inhoud 8">
            <a:extLst>
              <a:ext uri="{FF2B5EF4-FFF2-40B4-BE49-F238E27FC236}">
                <a16:creationId xmlns:a16="http://schemas.microsoft.com/office/drawing/2014/main" id="{B8160892-8764-D04C-F723-19F4E2F5E6FC}"/>
              </a:ext>
            </a:extLst>
          </p:cNvPr>
          <p:cNvSpPr>
            <a:spLocks noGrp="1"/>
          </p:cNvSpPr>
          <p:nvPr>
            <p:ph sz="half" idx="13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7" name="Titel 6">
            <a:extLst>
              <a:ext uri="{FF2B5EF4-FFF2-40B4-BE49-F238E27FC236}">
                <a16:creationId xmlns:a16="http://schemas.microsoft.com/office/drawing/2014/main" id="{B5678FDA-8AC5-8412-47AB-D1CB0432BD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Ondertekenen</a:t>
            </a:r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FD2B8174-58C8-2192-4CA6-ABDB4A5439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622957" y="4693079"/>
            <a:ext cx="7819756" cy="1124625"/>
          </a:xfrm>
          <a:ln>
            <a:solidFill>
              <a:schemeClr val="accent1"/>
            </a:solidFill>
          </a:ln>
        </p:spPr>
        <p:txBody>
          <a:bodyPr>
            <a:noAutofit/>
          </a:bodyPr>
          <a:lstStyle/>
          <a:p>
            <a:r>
              <a:rPr lang="nl-BE" sz="1800" b="1" dirty="0"/>
              <a:t>Geef print screen van het ondertekeningsluik met de knoppen om te ondertekenen/niet goed te keuren</a:t>
            </a:r>
          </a:p>
        </p:txBody>
      </p:sp>
    </p:spTree>
    <p:extLst>
      <p:ext uri="{BB962C8B-B14F-4D97-AF65-F5344CB8AC3E}">
        <p14:creationId xmlns:p14="http://schemas.microsoft.com/office/powerpoint/2010/main" val="40744694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afbeelding 6">
            <a:extLst>
              <a:ext uri="{FF2B5EF4-FFF2-40B4-BE49-F238E27FC236}">
                <a16:creationId xmlns:a16="http://schemas.microsoft.com/office/drawing/2014/main" id="{C05B5388-96FA-EE94-057C-A46FAC9DE43F}"/>
              </a:ext>
            </a:extLst>
          </p:cNvPr>
          <p:cNvSpPr>
            <a:spLocks noGrp="1"/>
          </p:cNvSpPr>
          <p:nvPr>
            <p:ph type="pic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2" name="Tijdelijke aanduiding voor voettekst 1">
            <a:extLst>
              <a:ext uri="{FF2B5EF4-FFF2-40B4-BE49-F238E27FC236}">
                <a16:creationId xmlns:a16="http://schemas.microsoft.com/office/drawing/2014/main" id="{DE8352EE-7990-D268-4C49-85BE2A5F84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0E4E87BC-3478-E1C2-E417-41DFD07E3C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C77F4-1294-3D4C-9EE2-C9F5454DF2E3}" type="slidenum">
              <a:rPr lang="en-US" smtClean="0"/>
              <a:t>13</a:t>
            </a:fld>
            <a:endParaRPr lang="en-US"/>
          </a:p>
        </p:txBody>
      </p:sp>
      <p:sp>
        <p:nvSpPr>
          <p:cNvPr id="9" name="Tijdelijke aanduiding voor inhoud 8">
            <a:extLst>
              <a:ext uri="{FF2B5EF4-FFF2-40B4-BE49-F238E27FC236}">
                <a16:creationId xmlns:a16="http://schemas.microsoft.com/office/drawing/2014/main" id="{37D84D93-088A-C380-EAAD-AB795DFF0D15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444500" y="1475484"/>
            <a:ext cx="5429250" cy="1836574"/>
          </a:xfrm>
        </p:spPr>
        <p:txBody>
          <a:bodyPr/>
          <a:lstStyle/>
          <a:p>
            <a:pPr marL="0" indent="0">
              <a:buNone/>
            </a:pPr>
            <a:r>
              <a:rPr lang="nl-BE" sz="2400" b="1" dirty="0"/>
              <a:t>Hoe inloggen</a:t>
            </a:r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18840F09-E629-E1A4-C4A4-FCED29CA9B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Praktisch </a:t>
            </a:r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C5982AE2-922B-7064-CCDF-D9537FB28704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10" name="Tijdelijke aanduiding voor inhoud 8">
            <a:extLst>
              <a:ext uri="{FF2B5EF4-FFF2-40B4-BE49-F238E27FC236}">
                <a16:creationId xmlns:a16="http://schemas.microsoft.com/office/drawing/2014/main" id="{62B6A44C-4259-34F1-8166-0D3B5EA8837C}"/>
              </a:ext>
            </a:extLst>
          </p:cNvPr>
          <p:cNvSpPr txBox="1">
            <a:spLocks/>
          </p:cNvSpPr>
          <p:nvPr/>
        </p:nvSpPr>
        <p:spPr>
          <a:xfrm>
            <a:off x="444500" y="4356264"/>
            <a:ext cx="5429250" cy="183657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rgbClr val="00173E"/>
                </a:solidFill>
                <a:latin typeface="Proxima Nova Rg" panose="02000506030000020004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rgbClr val="00173E"/>
                </a:solidFill>
                <a:latin typeface="Proxima Nova Rg" panose="02000506030000020004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rgbClr val="00173E"/>
                </a:solidFill>
                <a:latin typeface="Proxima Nova Rg" panose="02000506030000020004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rgbClr val="00173E"/>
                </a:solidFill>
                <a:latin typeface="Proxima Nova Rg" panose="02000506030000020004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rgbClr val="00173E"/>
                </a:solidFill>
                <a:latin typeface="Proxima Nova Rg" panose="02000506030000020004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nl-BE" sz="2400" b="1" dirty="0"/>
              <a:t>Waar kan ik terecht met vragen </a:t>
            </a:r>
          </a:p>
        </p:txBody>
      </p:sp>
    </p:spTree>
    <p:extLst>
      <p:ext uri="{BB962C8B-B14F-4D97-AF65-F5344CB8AC3E}">
        <p14:creationId xmlns:p14="http://schemas.microsoft.com/office/powerpoint/2010/main" val="3804754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0">
              <a:srgbClr val="FCFBF9"/>
            </a:gs>
            <a:gs pos="0">
              <a:srgbClr val="F0EDE5"/>
            </a:gs>
          </a:gsLst>
          <a:lin ang="2700000" scaled="0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FAA10E0-C97B-147F-FEE5-F0F0A27861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8B00A4C2-58D5-275C-D1B5-76BD3B5C1D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4" name="Afbeelding 23">
            <a:extLst>
              <a:ext uri="{FF2B5EF4-FFF2-40B4-BE49-F238E27FC236}">
                <a16:creationId xmlns:a16="http://schemas.microsoft.com/office/drawing/2014/main" id="{CF24040A-EA3A-98F2-854F-D7D4484A0E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6000" y="1524000"/>
            <a:ext cx="3640346" cy="4651400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CEDD8B6-3E03-4D64-AD22-407A4F39C2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C77F4-1294-3D4C-9EE2-C9F5454DF2E3}" type="slidenum">
              <a:rPr lang="en-US" smtClean="0"/>
              <a:t>14</a:t>
            </a:fld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AA16994-DC98-A238-8634-FAE11801798F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666585" y="2845192"/>
            <a:ext cx="2979176" cy="2009015"/>
          </a:xfrm>
        </p:spPr>
        <p:txBody>
          <a:bodyPr/>
          <a:lstStyle/>
          <a:p>
            <a:pPr marL="6350" indent="0">
              <a:spcBef>
                <a:spcPts val="0"/>
              </a:spcBef>
              <a:buNone/>
            </a:pPr>
            <a:r>
              <a:rPr lang="nl-NL" dirty="0"/>
              <a:t>De medewerker scoort goed op een bepaalde taak/vaardigheid, wat de suggestie creëert dat hij/zij ook goed zal zijn in de andere zaken</a:t>
            </a:r>
            <a:endParaRPr lang="en-US" dirty="0">
              <a:solidFill>
                <a:srgbClr val="00173E"/>
              </a:solidFill>
              <a:cs typeface="Arial"/>
            </a:endParaRP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6A0CA00D-D507-82CF-7C09-23D5B5D344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0" y="677862"/>
            <a:ext cx="7988300" cy="1074738"/>
          </a:xfrm>
        </p:spPr>
        <p:txBody>
          <a:bodyPr>
            <a:noAutofit/>
          </a:bodyPr>
          <a:lstStyle/>
          <a:p>
            <a:pPr algn="l">
              <a:lnSpc>
                <a:spcPts val="3200"/>
              </a:lnSpc>
            </a:pPr>
            <a:r>
              <a:rPr lang="en-US" sz="2400" b="1" dirty="0">
                <a:solidFill>
                  <a:srgbClr val="00173E"/>
                </a:solidFill>
                <a:latin typeface="All Round Gothic Demi" panose="020B0403020202020104" pitchFamily="34" charset="77"/>
              </a:rPr>
              <a:t>Tips </a:t>
            </a:r>
            <a:r>
              <a:rPr lang="en-US" sz="2400" b="1" dirty="0" err="1">
                <a:solidFill>
                  <a:srgbClr val="00173E"/>
                </a:solidFill>
                <a:latin typeface="All Round Gothic Demi" panose="020B0403020202020104" pitchFamily="34" charset="77"/>
              </a:rPr>
              <a:t>bij</a:t>
            </a:r>
            <a:r>
              <a:rPr lang="en-US" sz="2400" b="1" dirty="0">
                <a:solidFill>
                  <a:srgbClr val="00173E"/>
                </a:solidFill>
                <a:latin typeface="All Round Gothic Demi" panose="020B0403020202020104" pitchFamily="34" charset="77"/>
              </a:rPr>
              <a:t> het </a:t>
            </a:r>
            <a:r>
              <a:rPr lang="en-US" sz="2400" b="1" dirty="0" err="1">
                <a:solidFill>
                  <a:srgbClr val="00173E"/>
                </a:solidFill>
                <a:latin typeface="All Round Gothic Demi" panose="020B0403020202020104" pitchFamily="34" charset="77"/>
              </a:rPr>
              <a:t>beoordelen</a:t>
            </a:r>
            <a:endParaRPr lang="en-NL" sz="2400" b="1">
              <a:solidFill>
                <a:srgbClr val="00173E"/>
              </a:solidFill>
              <a:latin typeface="All Round Gothic Demi" panose="020B0403020202020104" pitchFamily="34" charset="77"/>
            </a:endParaRP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CF82188-9725-C4C7-2640-06963E3A48F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44500" y="422737"/>
            <a:ext cx="7594374" cy="225829"/>
          </a:xfrm>
        </p:spPr>
        <p:txBody>
          <a:bodyPr/>
          <a:lstStyle/>
          <a:p>
            <a:pPr algn="l"/>
            <a:endParaRPr lang="en-NL">
              <a:solidFill>
                <a:srgbClr val="00173E"/>
              </a:solidFill>
            </a:endParaRPr>
          </a:p>
        </p:txBody>
      </p:sp>
      <p:pic>
        <p:nvPicPr>
          <p:cNvPr id="25" name="Afbeelding 24">
            <a:extLst>
              <a:ext uri="{FF2B5EF4-FFF2-40B4-BE49-F238E27FC236}">
                <a16:creationId xmlns:a16="http://schemas.microsoft.com/office/drawing/2014/main" id="{9D9AB7B1-69EB-28EA-E696-067CAB3F90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6202" y="1524000"/>
            <a:ext cx="3640346" cy="465140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53BC6417-466A-E5C1-3A80-2D41F89A31D8}"/>
              </a:ext>
            </a:extLst>
          </p:cNvPr>
          <p:cNvSpPr txBox="1"/>
          <p:nvPr/>
        </p:nvSpPr>
        <p:spPr>
          <a:xfrm>
            <a:off x="756600" y="2080328"/>
            <a:ext cx="3158043" cy="710168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nl-NL" sz="2000" b="1" dirty="0">
                <a:solidFill>
                  <a:srgbClr val="00173E"/>
                </a:solidFill>
                <a:latin typeface="Proxima Nova Rg" panose="02000506030000020004" pitchFamily="2" charset="0"/>
                <a:cs typeface="Segoe UI"/>
              </a:rPr>
              <a:t>Halo-effect</a:t>
            </a:r>
            <a:endParaRPr lang="en-US" sz="2000" b="1" dirty="0">
              <a:solidFill>
                <a:srgbClr val="00173E"/>
              </a:solidFill>
              <a:latin typeface="Proxima Nova Rg" panose="02000506030000020004" pitchFamily="2" charset="0"/>
              <a:cs typeface="Segoe UI"/>
            </a:endParaRPr>
          </a:p>
        </p:txBody>
      </p:sp>
      <p:sp>
        <p:nvSpPr>
          <p:cNvPr id="15" name="Content Placeholder 3">
            <a:extLst>
              <a:ext uri="{FF2B5EF4-FFF2-40B4-BE49-F238E27FC236}">
                <a16:creationId xmlns:a16="http://schemas.microsoft.com/office/drawing/2014/main" id="{A5DAB71D-E947-13CB-CD16-092185514124}"/>
              </a:ext>
            </a:extLst>
          </p:cNvPr>
          <p:cNvSpPr txBox="1">
            <a:spLocks/>
          </p:cNvSpPr>
          <p:nvPr/>
        </p:nvSpPr>
        <p:spPr>
          <a:xfrm>
            <a:off x="4508737" y="2845192"/>
            <a:ext cx="3158043" cy="200901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bg2">
                    <a:lumMod val="25000"/>
                  </a:schemeClr>
                </a:solidFill>
                <a:latin typeface="Proxima Nova Rg" panose="02000506030000020004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bg2">
                    <a:lumMod val="25000"/>
                  </a:schemeClr>
                </a:solidFill>
                <a:latin typeface="Proxima Nova Rg" panose="02000506030000020004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bg2">
                    <a:lumMod val="25000"/>
                  </a:schemeClr>
                </a:solidFill>
                <a:latin typeface="Proxima Nova Rg" panose="02000506030000020004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bg2">
                    <a:lumMod val="25000"/>
                  </a:schemeClr>
                </a:solidFill>
                <a:latin typeface="Proxima Nova Rg" panose="02000506030000020004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bg2">
                    <a:lumMod val="25000"/>
                  </a:schemeClr>
                </a:solidFill>
                <a:latin typeface="Proxima Nova Rg" panose="02000506030000020004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35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173E"/>
                </a:solidFill>
                <a:cs typeface="Arial"/>
              </a:rPr>
              <a:t>De </a:t>
            </a:r>
            <a:r>
              <a:rPr lang="en-US" dirty="0" err="1">
                <a:solidFill>
                  <a:srgbClr val="00173E"/>
                </a:solidFill>
                <a:cs typeface="Arial"/>
              </a:rPr>
              <a:t>medewerker</a:t>
            </a:r>
            <a:r>
              <a:rPr lang="en-US" dirty="0">
                <a:solidFill>
                  <a:srgbClr val="00173E"/>
                </a:solidFill>
                <a:cs typeface="Arial"/>
              </a:rPr>
              <a:t> </a:t>
            </a:r>
            <a:r>
              <a:rPr lang="en-US" dirty="0" err="1">
                <a:solidFill>
                  <a:srgbClr val="00173E"/>
                </a:solidFill>
                <a:cs typeface="Arial"/>
              </a:rPr>
              <a:t>scoort</a:t>
            </a:r>
            <a:r>
              <a:rPr lang="en-US" dirty="0">
                <a:solidFill>
                  <a:srgbClr val="00173E"/>
                </a:solidFill>
                <a:cs typeface="Arial"/>
              </a:rPr>
              <a:t> </a:t>
            </a:r>
            <a:r>
              <a:rPr lang="en-US" dirty="0" err="1">
                <a:solidFill>
                  <a:srgbClr val="00173E"/>
                </a:solidFill>
                <a:cs typeface="Arial"/>
              </a:rPr>
              <a:t>slecht</a:t>
            </a:r>
            <a:r>
              <a:rPr lang="en-US" dirty="0">
                <a:solidFill>
                  <a:srgbClr val="00173E"/>
                </a:solidFill>
                <a:cs typeface="Arial"/>
              </a:rPr>
              <a:t> op </a:t>
            </a:r>
            <a:r>
              <a:rPr lang="en-US" dirty="0" err="1">
                <a:solidFill>
                  <a:srgbClr val="00173E"/>
                </a:solidFill>
                <a:cs typeface="Arial"/>
              </a:rPr>
              <a:t>een</a:t>
            </a:r>
            <a:r>
              <a:rPr lang="en-US" dirty="0">
                <a:solidFill>
                  <a:srgbClr val="00173E"/>
                </a:solidFill>
                <a:cs typeface="Arial"/>
              </a:rPr>
              <a:t> </a:t>
            </a:r>
            <a:r>
              <a:rPr lang="en-US" dirty="0" err="1">
                <a:solidFill>
                  <a:srgbClr val="00173E"/>
                </a:solidFill>
                <a:cs typeface="Arial"/>
              </a:rPr>
              <a:t>bepaalde</a:t>
            </a:r>
            <a:r>
              <a:rPr lang="en-US" dirty="0">
                <a:solidFill>
                  <a:srgbClr val="00173E"/>
                </a:solidFill>
                <a:cs typeface="Arial"/>
              </a:rPr>
              <a:t> </a:t>
            </a:r>
            <a:r>
              <a:rPr lang="en-US" dirty="0" err="1">
                <a:solidFill>
                  <a:srgbClr val="00173E"/>
                </a:solidFill>
                <a:cs typeface="Arial"/>
              </a:rPr>
              <a:t>taak</a:t>
            </a:r>
            <a:r>
              <a:rPr lang="en-US" dirty="0">
                <a:solidFill>
                  <a:srgbClr val="00173E"/>
                </a:solidFill>
                <a:cs typeface="Arial"/>
              </a:rPr>
              <a:t>/</a:t>
            </a:r>
            <a:r>
              <a:rPr lang="en-US" dirty="0" err="1">
                <a:solidFill>
                  <a:srgbClr val="00173E"/>
                </a:solidFill>
                <a:cs typeface="Arial"/>
              </a:rPr>
              <a:t>vaardigheid</a:t>
            </a:r>
            <a:r>
              <a:rPr lang="en-US" dirty="0">
                <a:solidFill>
                  <a:srgbClr val="00173E"/>
                </a:solidFill>
                <a:cs typeface="Arial"/>
              </a:rPr>
              <a:t>, wat de suggestive </a:t>
            </a:r>
            <a:r>
              <a:rPr lang="en-US" dirty="0" err="1">
                <a:solidFill>
                  <a:srgbClr val="00173E"/>
                </a:solidFill>
                <a:cs typeface="Arial"/>
              </a:rPr>
              <a:t>creëert</a:t>
            </a:r>
            <a:r>
              <a:rPr lang="en-US" dirty="0">
                <a:solidFill>
                  <a:srgbClr val="00173E"/>
                </a:solidFill>
                <a:cs typeface="Arial"/>
              </a:rPr>
              <a:t> </a:t>
            </a:r>
            <a:r>
              <a:rPr lang="en-US" dirty="0" err="1">
                <a:solidFill>
                  <a:srgbClr val="00173E"/>
                </a:solidFill>
                <a:cs typeface="Arial"/>
              </a:rPr>
              <a:t>dat</a:t>
            </a:r>
            <a:r>
              <a:rPr lang="en-US" dirty="0">
                <a:solidFill>
                  <a:srgbClr val="00173E"/>
                </a:solidFill>
                <a:cs typeface="Arial"/>
              </a:rPr>
              <a:t> </a:t>
            </a:r>
            <a:r>
              <a:rPr lang="en-US" dirty="0" err="1">
                <a:solidFill>
                  <a:srgbClr val="00173E"/>
                </a:solidFill>
                <a:cs typeface="Arial"/>
              </a:rPr>
              <a:t>hij</a:t>
            </a:r>
            <a:r>
              <a:rPr lang="en-US" dirty="0">
                <a:solidFill>
                  <a:srgbClr val="00173E"/>
                </a:solidFill>
                <a:cs typeface="Arial"/>
              </a:rPr>
              <a:t>/</a:t>
            </a:r>
            <a:r>
              <a:rPr lang="en-US" dirty="0" err="1">
                <a:solidFill>
                  <a:srgbClr val="00173E"/>
                </a:solidFill>
                <a:cs typeface="Arial"/>
              </a:rPr>
              <a:t>zij</a:t>
            </a:r>
            <a:r>
              <a:rPr lang="en-US" dirty="0">
                <a:solidFill>
                  <a:srgbClr val="00173E"/>
                </a:solidFill>
                <a:cs typeface="Arial"/>
              </a:rPr>
              <a:t> dan </a:t>
            </a:r>
            <a:r>
              <a:rPr lang="en-US" dirty="0" err="1">
                <a:solidFill>
                  <a:srgbClr val="00173E"/>
                </a:solidFill>
                <a:cs typeface="Arial"/>
              </a:rPr>
              <a:t>ook</a:t>
            </a:r>
            <a:r>
              <a:rPr lang="en-US" dirty="0">
                <a:solidFill>
                  <a:srgbClr val="00173E"/>
                </a:solidFill>
                <a:cs typeface="Arial"/>
              </a:rPr>
              <a:t> </a:t>
            </a:r>
            <a:r>
              <a:rPr lang="en-US" dirty="0" err="1">
                <a:solidFill>
                  <a:srgbClr val="00173E"/>
                </a:solidFill>
                <a:cs typeface="Arial"/>
              </a:rPr>
              <a:t>wel</a:t>
            </a:r>
            <a:r>
              <a:rPr lang="en-US" dirty="0">
                <a:solidFill>
                  <a:srgbClr val="00173E"/>
                </a:solidFill>
                <a:cs typeface="Arial"/>
              </a:rPr>
              <a:t> </a:t>
            </a:r>
            <a:r>
              <a:rPr lang="en-US" dirty="0" err="1">
                <a:solidFill>
                  <a:srgbClr val="00173E"/>
                </a:solidFill>
                <a:cs typeface="Arial"/>
              </a:rPr>
              <a:t>slecht</a:t>
            </a:r>
            <a:r>
              <a:rPr lang="en-US" dirty="0">
                <a:solidFill>
                  <a:srgbClr val="00173E"/>
                </a:solidFill>
                <a:cs typeface="Arial"/>
              </a:rPr>
              <a:t> </a:t>
            </a:r>
            <a:r>
              <a:rPr lang="en-US" dirty="0" err="1">
                <a:solidFill>
                  <a:srgbClr val="00173E"/>
                </a:solidFill>
                <a:cs typeface="Arial"/>
              </a:rPr>
              <a:t>zal</a:t>
            </a:r>
            <a:r>
              <a:rPr lang="en-US" dirty="0">
                <a:solidFill>
                  <a:srgbClr val="00173E"/>
                </a:solidFill>
                <a:cs typeface="Arial"/>
              </a:rPr>
              <a:t> </a:t>
            </a:r>
            <a:r>
              <a:rPr lang="en-US" dirty="0" err="1">
                <a:solidFill>
                  <a:srgbClr val="00173E"/>
                </a:solidFill>
                <a:cs typeface="Arial"/>
              </a:rPr>
              <a:t>scoren</a:t>
            </a:r>
            <a:r>
              <a:rPr lang="en-US" dirty="0">
                <a:solidFill>
                  <a:srgbClr val="00173E"/>
                </a:solidFill>
                <a:cs typeface="Arial"/>
              </a:rPr>
              <a:t> op </a:t>
            </a:r>
            <a:r>
              <a:rPr lang="en-US" dirty="0" err="1">
                <a:solidFill>
                  <a:srgbClr val="00173E"/>
                </a:solidFill>
                <a:cs typeface="Arial"/>
              </a:rPr>
              <a:t>andere</a:t>
            </a:r>
            <a:r>
              <a:rPr lang="en-US" dirty="0">
                <a:solidFill>
                  <a:srgbClr val="00173E"/>
                </a:solidFill>
                <a:cs typeface="Arial"/>
              </a:rPr>
              <a:t> </a:t>
            </a:r>
            <a:r>
              <a:rPr lang="en-US" dirty="0" err="1">
                <a:solidFill>
                  <a:srgbClr val="00173E"/>
                </a:solidFill>
                <a:cs typeface="Arial"/>
              </a:rPr>
              <a:t>zaken</a:t>
            </a:r>
            <a:r>
              <a:rPr lang="en-US" dirty="0">
                <a:solidFill>
                  <a:srgbClr val="00173E"/>
                </a:solidFill>
                <a:cs typeface="Arial"/>
              </a:rPr>
              <a:t>	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BD0E1D8-A156-B239-5123-EA07639BEEBC}"/>
              </a:ext>
            </a:extLst>
          </p:cNvPr>
          <p:cNvSpPr txBox="1"/>
          <p:nvPr/>
        </p:nvSpPr>
        <p:spPr>
          <a:xfrm>
            <a:off x="4508738" y="2077332"/>
            <a:ext cx="3158043" cy="710168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r>
              <a:rPr lang="nl-NL" sz="2000" b="1" dirty="0">
                <a:solidFill>
                  <a:srgbClr val="00173E"/>
                </a:solidFill>
                <a:latin typeface="Proxima Nova Rg" panose="02000506030000020004" pitchFamily="2" charset="0"/>
                <a:cs typeface="Segoe UI"/>
              </a:rPr>
              <a:t>Horn-effect </a:t>
            </a:r>
            <a:endParaRPr lang="en-US" sz="2000" b="1" dirty="0">
              <a:solidFill>
                <a:srgbClr val="00173E"/>
              </a:solidFill>
              <a:latin typeface="Proxima Nova Rg" panose="02000506030000020004" pitchFamily="2" charset="0"/>
              <a:cs typeface="Segoe UI"/>
            </a:endParaRPr>
          </a:p>
        </p:txBody>
      </p:sp>
      <p:pic>
        <p:nvPicPr>
          <p:cNvPr id="26" name="Afbeelding 25">
            <a:extLst>
              <a:ext uri="{FF2B5EF4-FFF2-40B4-BE49-F238E27FC236}">
                <a16:creationId xmlns:a16="http://schemas.microsoft.com/office/drawing/2014/main" id="{9C6591D5-EF55-186E-949B-5CA07772ED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15799" y="1524000"/>
            <a:ext cx="3640346" cy="4651400"/>
          </a:xfrm>
          <a:prstGeom prst="rect">
            <a:avLst/>
          </a:prstGeom>
        </p:spPr>
      </p:pic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CFE8A7B8-EFCA-E453-FFBB-D524E0705CD1}"/>
              </a:ext>
            </a:extLst>
          </p:cNvPr>
          <p:cNvSpPr txBox="1">
            <a:spLocks/>
          </p:cNvSpPr>
          <p:nvPr/>
        </p:nvSpPr>
        <p:spPr>
          <a:xfrm>
            <a:off x="8338866" y="2845191"/>
            <a:ext cx="3158043" cy="200901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bg2">
                    <a:lumMod val="25000"/>
                  </a:schemeClr>
                </a:solidFill>
                <a:latin typeface="Proxima Nova Rg" panose="02000506030000020004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bg2">
                    <a:lumMod val="25000"/>
                  </a:schemeClr>
                </a:solidFill>
                <a:latin typeface="Proxima Nova Rg" panose="02000506030000020004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bg2">
                    <a:lumMod val="25000"/>
                  </a:schemeClr>
                </a:solidFill>
                <a:latin typeface="Proxima Nova Rg" panose="02000506030000020004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bg2">
                    <a:lumMod val="25000"/>
                  </a:schemeClr>
                </a:solidFill>
                <a:latin typeface="Proxima Nova Rg" panose="02000506030000020004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bg2">
                    <a:lumMod val="25000"/>
                  </a:schemeClr>
                </a:solidFill>
                <a:latin typeface="Proxima Nova Rg" panose="02000506030000020004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nl-NL" sz="1400" dirty="0">
                <a:solidFill>
                  <a:srgbClr val="00173E"/>
                </a:solidFill>
              </a:rPr>
              <a:t>De neiging om telkens in het midden te scoren. Zo krijgt de medewerker echter geen duidelijke feedback. </a:t>
            </a:r>
          </a:p>
          <a:p>
            <a:pPr marL="0" indent="0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nl-NL" sz="1400" dirty="0">
                <a:solidFill>
                  <a:srgbClr val="00173E"/>
                </a:solidFill>
              </a:rPr>
              <a:t>Tracht te schaal te gebruiken </a:t>
            </a:r>
            <a:endParaRPr lang="en-NL" sz="1400">
              <a:solidFill>
                <a:srgbClr val="00173E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42A54B9-E757-F30B-CAE0-10902105CFAD}"/>
              </a:ext>
            </a:extLst>
          </p:cNvPr>
          <p:cNvSpPr txBox="1"/>
          <p:nvPr/>
        </p:nvSpPr>
        <p:spPr>
          <a:xfrm>
            <a:off x="8338866" y="2077331"/>
            <a:ext cx="3158043" cy="710168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r>
              <a:rPr lang="nl-NL" sz="2000" b="1" dirty="0">
                <a:solidFill>
                  <a:srgbClr val="00173E"/>
                </a:solidFill>
                <a:latin typeface="Proxima Nova Rg" panose="02000506030000020004" pitchFamily="2" charset="0"/>
                <a:cs typeface="Segoe UI"/>
              </a:rPr>
              <a:t>Centrale tendens</a:t>
            </a:r>
            <a:endParaRPr lang="en-US" sz="2000" b="1" dirty="0">
              <a:solidFill>
                <a:srgbClr val="00173E"/>
              </a:solidFill>
              <a:latin typeface="Proxima Nova Rg" panose="02000506030000020004" pitchFamily="2" charset="0"/>
              <a:cs typeface="Segoe UI"/>
            </a:endParaRPr>
          </a:p>
        </p:txBody>
      </p:sp>
      <p:pic>
        <p:nvPicPr>
          <p:cNvPr id="27" name="Afbeelding 26">
            <a:extLst>
              <a:ext uri="{FF2B5EF4-FFF2-40B4-BE49-F238E27FC236}">
                <a16:creationId xmlns:a16="http://schemas.microsoft.com/office/drawing/2014/main" id="{9E6D0518-E0F9-DCFE-A008-B873F6486B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98890">
            <a:off x="3056199" y="1676561"/>
            <a:ext cx="754859" cy="754859"/>
          </a:xfrm>
          <a:prstGeom prst="rect">
            <a:avLst/>
          </a:prstGeom>
        </p:spPr>
      </p:pic>
      <p:pic>
        <p:nvPicPr>
          <p:cNvPr id="28" name="Afbeelding 27">
            <a:extLst>
              <a:ext uri="{FF2B5EF4-FFF2-40B4-BE49-F238E27FC236}">
                <a16:creationId xmlns:a16="http://schemas.microsoft.com/office/drawing/2014/main" id="{0875AFBF-2648-4F2A-1E6A-1C112B3A22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98890">
            <a:off x="6955457" y="1671056"/>
            <a:ext cx="754859" cy="754859"/>
          </a:xfrm>
          <a:prstGeom prst="rect">
            <a:avLst/>
          </a:prstGeom>
        </p:spPr>
      </p:pic>
      <p:pic>
        <p:nvPicPr>
          <p:cNvPr id="29" name="Afbeelding 28">
            <a:extLst>
              <a:ext uri="{FF2B5EF4-FFF2-40B4-BE49-F238E27FC236}">
                <a16:creationId xmlns:a16="http://schemas.microsoft.com/office/drawing/2014/main" id="{E125ABDC-8B95-48ED-BE9F-E3D4CFB340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98890">
            <a:off x="10635720" y="1699902"/>
            <a:ext cx="754859" cy="754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36754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0">
              <a:srgbClr val="FCFBF9"/>
            </a:gs>
            <a:gs pos="0">
              <a:srgbClr val="F0EDE5"/>
            </a:gs>
          </a:gsLst>
          <a:lin ang="2700000" scaled="0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B9B9E22-F27B-9BCF-6FF8-04B8B368B0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8B1B5D19-8501-6794-1777-F51EE88AD8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4" name="Afbeelding 23">
            <a:extLst>
              <a:ext uri="{FF2B5EF4-FFF2-40B4-BE49-F238E27FC236}">
                <a16:creationId xmlns:a16="http://schemas.microsoft.com/office/drawing/2014/main" id="{E8888532-C595-4E3A-3D96-8A86020E4A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6000" y="1524000"/>
            <a:ext cx="3640346" cy="4651400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ADC880A-3CEE-672B-9C1F-E3D8A3E00F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C77F4-1294-3D4C-9EE2-C9F5454DF2E3}" type="slidenum">
              <a:rPr lang="en-US" smtClean="0"/>
              <a:t>15</a:t>
            </a:fld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CD7B66-4AA3-EA1A-47E3-81F01768A6AE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666585" y="2845192"/>
            <a:ext cx="2979176" cy="2009015"/>
          </a:xfrm>
        </p:spPr>
        <p:txBody>
          <a:bodyPr/>
          <a:lstStyle/>
          <a:p>
            <a:pPr marL="6350" indent="0">
              <a:spcBef>
                <a:spcPts val="0"/>
              </a:spcBef>
              <a:buNone/>
            </a:pPr>
            <a:r>
              <a:rPr lang="nl-NL" dirty="0"/>
              <a:t>De eerste goede/slechte prestatie blijft hangen en blijft de reputatie van de medewerker beïnvloeden </a:t>
            </a:r>
            <a:endParaRPr lang="en-US" dirty="0">
              <a:cs typeface="Arial"/>
            </a:endParaRP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AFA84638-F875-B29B-5B3F-892E82B123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0" y="677862"/>
            <a:ext cx="7988300" cy="1074738"/>
          </a:xfrm>
        </p:spPr>
        <p:txBody>
          <a:bodyPr>
            <a:noAutofit/>
          </a:bodyPr>
          <a:lstStyle/>
          <a:p>
            <a:pPr algn="l">
              <a:lnSpc>
                <a:spcPts val="3200"/>
              </a:lnSpc>
            </a:pPr>
            <a:r>
              <a:rPr lang="en-US" sz="2400" b="1" dirty="0">
                <a:solidFill>
                  <a:srgbClr val="00173E"/>
                </a:solidFill>
                <a:latin typeface="All Round Gothic Demi" panose="020B0403020202020104" pitchFamily="34" charset="77"/>
              </a:rPr>
              <a:t>Tips </a:t>
            </a:r>
            <a:r>
              <a:rPr lang="en-US" sz="2400" b="1" dirty="0" err="1">
                <a:solidFill>
                  <a:srgbClr val="00173E"/>
                </a:solidFill>
                <a:latin typeface="All Round Gothic Demi" panose="020B0403020202020104" pitchFamily="34" charset="77"/>
              </a:rPr>
              <a:t>bij</a:t>
            </a:r>
            <a:r>
              <a:rPr lang="en-US" sz="2400" b="1" dirty="0">
                <a:solidFill>
                  <a:srgbClr val="00173E"/>
                </a:solidFill>
                <a:latin typeface="All Round Gothic Demi" panose="020B0403020202020104" pitchFamily="34" charset="77"/>
              </a:rPr>
              <a:t> het </a:t>
            </a:r>
            <a:r>
              <a:rPr lang="en-US" sz="2400" b="1" dirty="0" err="1">
                <a:solidFill>
                  <a:srgbClr val="00173E"/>
                </a:solidFill>
                <a:latin typeface="All Round Gothic Demi" panose="020B0403020202020104" pitchFamily="34" charset="77"/>
              </a:rPr>
              <a:t>beoordelen</a:t>
            </a:r>
            <a:endParaRPr lang="en-NL" sz="2400" b="1">
              <a:solidFill>
                <a:srgbClr val="00173E"/>
              </a:solidFill>
              <a:latin typeface="All Round Gothic Demi" panose="020B0403020202020104" pitchFamily="34" charset="77"/>
            </a:endParaRP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065FB067-47A6-CC17-24B5-D42FFA26FD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44500" y="422737"/>
            <a:ext cx="7594374" cy="225829"/>
          </a:xfrm>
        </p:spPr>
        <p:txBody>
          <a:bodyPr/>
          <a:lstStyle/>
          <a:p>
            <a:pPr algn="l"/>
            <a:endParaRPr lang="en-NL">
              <a:solidFill>
                <a:srgbClr val="00173E"/>
              </a:solidFill>
            </a:endParaRPr>
          </a:p>
        </p:txBody>
      </p:sp>
      <p:pic>
        <p:nvPicPr>
          <p:cNvPr id="25" name="Afbeelding 24">
            <a:extLst>
              <a:ext uri="{FF2B5EF4-FFF2-40B4-BE49-F238E27FC236}">
                <a16:creationId xmlns:a16="http://schemas.microsoft.com/office/drawing/2014/main" id="{7C68A893-D6F1-632A-612F-8BDD22A769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6202" y="1524000"/>
            <a:ext cx="3640346" cy="465140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FA8ACC23-3AB1-E7B4-9907-8A8F87A027A4}"/>
              </a:ext>
            </a:extLst>
          </p:cNvPr>
          <p:cNvSpPr txBox="1"/>
          <p:nvPr/>
        </p:nvSpPr>
        <p:spPr>
          <a:xfrm>
            <a:off x="756600" y="2080328"/>
            <a:ext cx="3158043" cy="710168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nl-NL" sz="2000" b="1" dirty="0" err="1">
                <a:solidFill>
                  <a:srgbClr val="00173E"/>
                </a:solidFill>
                <a:latin typeface="Proxima Nova Rg" panose="02000506030000020004" pitchFamily="2" charset="0"/>
                <a:cs typeface="Segoe UI"/>
              </a:rPr>
              <a:t>Primary</a:t>
            </a:r>
            <a:r>
              <a:rPr lang="nl-NL" sz="2000" b="1" dirty="0">
                <a:solidFill>
                  <a:srgbClr val="00173E"/>
                </a:solidFill>
                <a:latin typeface="Proxima Nova Rg" panose="02000506030000020004" pitchFamily="2" charset="0"/>
                <a:cs typeface="Segoe UI"/>
              </a:rPr>
              <a:t> effect</a:t>
            </a:r>
            <a:endParaRPr lang="en-US" sz="2000" b="1" dirty="0">
              <a:solidFill>
                <a:srgbClr val="00173E"/>
              </a:solidFill>
              <a:latin typeface="Proxima Nova Rg" panose="02000506030000020004" pitchFamily="2" charset="0"/>
              <a:cs typeface="Segoe UI"/>
            </a:endParaRPr>
          </a:p>
        </p:txBody>
      </p:sp>
      <p:sp>
        <p:nvSpPr>
          <p:cNvPr id="15" name="Content Placeholder 3">
            <a:extLst>
              <a:ext uri="{FF2B5EF4-FFF2-40B4-BE49-F238E27FC236}">
                <a16:creationId xmlns:a16="http://schemas.microsoft.com/office/drawing/2014/main" id="{83B38448-073D-40F7-D85D-B0E997419442}"/>
              </a:ext>
            </a:extLst>
          </p:cNvPr>
          <p:cNvSpPr txBox="1">
            <a:spLocks/>
          </p:cNvSpPr>
          <p:nvPr/>
        </p:nvSpPr>
        <p:spPr>
          <a:xfrm>
            <a:off x="4508737" y="2845192"/>
            <a:ext cx="3158043" cy="200901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bg2">
                    <a:lumMod val="25000"/>
                  </a:schemeClr>
                </a:solidFill>
                <a:latin typeface="Proxima Nova Rg" panose="02000506030000020004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bg2">
                    <a:lumMod val="25000"/>
                  </a:schemeClr>
                </a:solidFill>
                <a:latin typeface="Proxima Nova Rg" panose="02000506030000020004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bg2">
                    <a:lumMod val="25000"/>
                  </a:schemeClr>
                </a:solidFill>
                <a:latin typeface="Proxima Nova Rg" panose="02000506030000020004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bg2">
                    <a:lumMod val="25000"/>
                  </a:schemeClr>
                </a:solidFill>
                <a:latin typeface="Proxima Nova Rg" panose="02000506030000020004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bg2">
                    <a:lumMod val="25000"/>
                  </a:schemeClr>
                </a:solidFill>
                <a:latin typeface="Proxima Nova Rg" panose="02000506030000020004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35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173E"/>
                </a:solidFill>
                <a:cs typeface="Arial"/>
              </a:rPr>
              <a:t>Er </a:t>
            </a:r>
            <a:r>
              <a:rPr lang="en-US" dirty="0" err="1">
                <a:solidFill>
                  <a:srgbClr val="00173E"/>
                </a:solidFill>
                <a:cs typeface="Arial"/>
              </a:rPr>
              <a:t>wordt</a:t>
            </a:r>
            <a:r>
              <a:rPr lang="en-US" dirty="0">
                <a:solidFill>
                  <a:srgbClr val="00173E"/>
                </a:solidFill>
                <a:cs typeface="Arial"/>
              </a:rPr>
              <a:t> </a:t>
            </a:r>
            <a:r>
              <a:rPr lang="en-US" dirty="0" err="1">
                <a:solidFill>
                  <a:srgbClr val="00173E"/>
                </a:solidFill>
                <a:cs typeface="Arial"/>
              </a:rPr>
              <a:t>gekeken</a:t>
            </a:r>
            <a:r>
              <a:rPr lang="en-US" dirty="0">
                <a:solidFill>
                  <a:srgbClr val="00173E"/>
                </a:solidFill>
                <a:cs typeface="Arial"/>
              </a:rPr>
              <a:t> </a:t>
            </a:r>
            <a:r>
              <a:rPr lang="en-US" dirty="0" err="1">
                <a:solidFill>
                  <a:srgbClr val="00173E"/>
                </a:solidFill>
                <a:cs typeface="Arial"/>
              </a:rPr>
              <a:t>naar</a:t>
            </a:r>
            <a:r>
              <a:rPr lang="en-US" dirty="0">
                <a:solidFill>
                  <a:srgbClr val="00173E"/>
                </a:solidFill>
                <a:cs typeface="Arial"/>
              </a:rPr>
              <a:t> de </a:t>
            </a:r>
            <a:r>
              <a:rPr lang="en-US" dirty="0" err="1">
                <a:solidFill>
                  <a:srgbClr val="00173E"/>
                </a:solidFill>
                <a:cs typeface="Arial"/>
              </a:rPr>
              <a:t>meest</a:t>
            </a:r>
            <a:r>
              <a:rPr lang="en-US" dirty="0">
                <a:solidFill>
                  <a:srgbClr val="00173E"/>
                </a:solidFill>
                <a:cs typeface="Arial"/>
              </a:rPr>
              <a:t> </a:t>
            </a:r>
            <a:r>
              <a:rPr lang="en-US" dirty="0" err="1">
                <a:solidFill>
                  <a:srgbClr val="00173E"/>
                </a:solidFill>
                <a:cs typeface="Arial"/>
              </a:rPr>
              <a:t>recente</a:t>
            </a:r>
            <a:r>
              <a:rPr lang="en-US" dirty="0">
                <a:solidFill>
                  <a:srgbClr val="00173E"/>
                </a:solidFill>
                <a:cs typeface="Arial"/>
              </a:rPr>
              <a:t> </a:t>
            </a:r>
            <a:r>
              <a:rPr lang="en-US" dirty="0" err="1">
                <a:solidFill>
                  <a:srgbClr val="00173E"/>
                </a:solidFill>
                <a:cs typeface="Arial"/>
              </a:rPr>
              <a:t>gebeurtenissen</a:t>
            </a:r>
            <a:r>
              <a:rPr lang="en-US" dirty="0">
                <a:solidFill>
                  <a:srgbClr val="00173E"/>
                </a:solidFill>
                <a:cs typeface="Arial"/>
              </a:rPr>
              <a:t> </a:t>
            </a:r>
            <a:r>
              <a:rPr lang="en-US" dirty="0" err="1">
                <a:solidFill>
                  <a:srgbClr val="00173E"/>
                </a:solidFill>
                <a:cs typeface="Arial"/>
              </a:rPr>
              <a:t>en</a:t>
            </a:r>
            <a:r>
              <a:rPr lang="en-US" dirty="0">
                <a:solidFill>
                  <a:srgbClr val="00173E"/>
                </a:solidFill>
                <a:cs typeface="Arial"/>
              </a:rPr>
              <a:t> </a:t>
            </a:r>
            <a:r>
              <a:rPr lang="en-US" dirty="0" err="1">
                <a:solidFill>
                  <a:srgbClr val="00173E"/>
                </a:solidFill>
                <a:cs typeface="Arial"/>
              </a:rPr>
              <a:t>evalueert</a:t>
            </a:r>
            <a:r>
              <a:rPr lang="en-US" dirty="0">
                <a:solidFill>
                  <a:srgbClr val="00173E"/>
                </a:solidFill>
                <a:cs typeface="Arial"/>
              </a:rPr>
              <a:t> </a:t>
            </a:r>
            <a:r>
              <a:rPr lang="en-US" dirty="0" err="1">
                <a:solidFill>
                  <a:srgbClr val="00173E"/>
                </a:solidFill>
                <a:cs typeface="Arial"/>
              </a:rPr>
              <a:t>enkel</a:t>
            </a:r>
            <a:r>
              <a:rPr lang="en-US" dirty="0">
                <a:solidFill>
                  <a:srgbClr val="00173E"/>
                </a:solidFill>
                <a:cs typeface="Arial"/>
              </a:rPr>
              <a:t> op de </a:t>
            </a:r>
            <a:r>
              <a:rPr lang="en-US" dirty="0" err="1">
                <a:solidFill>
                  <a:srgbClr val="00173E"/>
                </a:solidFill>
                <a:cs typeface="Arial"/>
              </a:rPr>
              <a:t>laatste</a:t>
            </a:r>
            <a:r>
              <a:rPr lang="en-US" dirty="0">
                <a:solidFill>
                  <a:srgbClr val="00173E"/>
                </a:solidFill>
                <a:cs typeface="Arial"/>
              </a:rPr>
              <a:t> </a:t>
            </a:r>
            <a:r>
              <a:rPr lang="en-US" dirty="0" err="1">
                <a:solidFill>
                  <a:srgbClr val="00173E"/>
                </a:solidFill>
                <a:cs typeface="Arial"/>
              </a:rPr>
              <a:t>periode</a:t>
            </a:r>
            <a:r>
              <a:rPr lang="en-US" dirty="0">
                <a:solidFill>
                  <a:srgbClr val="00173E"/>
                </a:solidFill>
                <a:cs typeface="Arial"/>
              </a:rPr>
              <a:t> </a:t>
            </a:r>
            <a:r>
              <a:rPr lang="en-US" dirty="0" err="1">
                <a:solidFill>
                  <a:srgbClr val="00173E"/>
                </a:solidFill>
                <a:cs typeface="Arial"/>
              </a:rPr>
              <a:t>ipv</a:t>
            </a:r>
            <a:r>
              <a:rPr lang="en-US" dirty="0">
                <a:solidFill>
                  <a:srgbClr val="00173E"/>
                </a:solidFill>
                <a:cs typeface="Arial"/>
              </a:rPr>
              <a:t> het hele </a:t>
            </a:r>
            <a:r>
              <a:rPr lang="en-US" dirty="0" err="1">
                <a:solidFill>
                  <a:srgbClr val="00173E"/>
                </a:solidFill>
                <a:cs typeface="Arial"/>
              </a:rPr>
              <a:t>jaar</a:t>
            </a:r>
            <a:r>
              <a:rPr lang="en-US" dirty="0">
                <a:solidFill>
                  <a:srgbClr val="00173E"/>
                </a:solidFill>
                <a:cs typeface="Arial"/>
              </a:rPr>
              <a:t>. </a:t>
            </a:r>
          </a:p>
          <a:p>
            <a:pPr marL="6350" indent="0">
              <a:lnSpc>
                <a:spcPct val="120000"/>
              </a:lnSpc>
              <a:spcBef>
                <a:spcPts val="0"/>
              </a:spcBef>
              <a:buNone/>
            </a:pPr>
            <a:endParaRPr lang="en-US" dirty="0">
              <a:solidFill>
                <a:srgbClr val="00173E"/>
              </a:solidFill>
              <a:cs typeface="Arial"/>
            </a:endParaRPr>
          </a:p>
          <a:p>
            <a:pPr marL="635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173E"/>
                </a:solidFill>
                <a:cs typeface="Arial"/>
              </a:rPr>
              <a:t>Let </a:t>
            </a:r>
            <a:r>
              <a:rPr lang="en-US" dirty="0" err="1">
                <a:solidFill>
                  <a:srgbClr val="00173E"/>
                </a:solidFill>
                <a:cs typeface="Arial"/>
              </a:rPr>
              <a:t>hierbij</a:t>
            </a:r>
            <a:r>
              <a:rPr lang="en-US" dirty="0">
                <a:solidFill>
                  <a:srgbClr val="00173E"/>
                </a:solidFill>
                <a:cs typeface="Arial"/>
              </a:rPr>
              <a:t> </a:t>
            </a:r>
            <a:r>
              <a:rPr lang="en-US" dirty="0" err="1">
                <a:solidFill>
                  <a:srgbClr val="00173E"/>
                </a:solidFill>
                <a:cs typeface="Arial"/>
              </a:rPr>
              <a:t>ook</a:t>
            </a:r>
            <a:r>
              <a:rPr lang="en-US" dirty="0">
                <a:solidFill>
                  <a:srgbClr val="00173E"/>
                </a:solidFill>
                <a:cs typeface="Arial"/>
              </a:rPr>
              <a:t> op </a:t>
            </a:r>
            <a:r>
              <a:rPr lang="en-US" dirty="0" err="1">
                <a:solidFill>
                  <a:srgbClr val="00173E"/>
                </a:solidFill>
                <a:cs typeface="Arial"/>
              </a:rPr>
              <a:t>dat</a:t>
            </a:r>
            <a:r>
              <a:rPr lang="en-US" dirty="0">
                <a:solidFill>
                  <a:srgbClr val="00173E"/>
                </a:solidFill>
                <a:cs typeface="Arial"/>
              </a:rPr>
              <a:t> </a:t>
            </a:r>
            <a:r>
              <a:rPr lang="en-US" dirty="0" err="1">
                <a:solidFill>
                  <a:srgbClr val="00173E"/>
                </a:solidFill>
                <a:cs typeface="Arial"/>
              </a:rPr>
              <a:t>sommige</a:t>
            </a:r>
            <a:r>
              <a:rPr lang="en-US" dirty="0">
                <a:solidFill>
                  <a:srgbClr val="00173E"/>
                </a:solidFill>
                <a:cs typeface="Arial"/>
              </a:rPr>
              <a:t> </a:t>
            </a:r>
            <a:r>
              <a:rPr lang="en-US" dirty="0" err="1">
                <a:solidFill>
                  <a:srgbClr val="00173E"/>
                </a:solidFill>
                <a:cs typeface="Arial"/>
              </a:rPr>
              <a:t>medewerkers</a:t>
            </a:r>
            <a:r>
              <a:rPr lang="en-US" dirty="0">
                <a:solidFill>
                  <a:srgbClr val="00173E"/>
                </a:solidFill>
                <a:cs typeface="Arial"/>
              </a:rPr>
              <a:t> </a:t>
            </a:r>
            <a:r>
              <a:rPr lang="en-US" dirty="0" err="1">
                <a:solidFill>
                  <a:srgbClr val="00173E"/>
                </a:solidFill>
                <a:cs typeface="Arial"/>
              </a:rPr>
              <a:t>zich</a:t>
            </a:r>
            <a:r>
              <a:rPr lang="en-US" dirty="0">
                <a:solidFill>
                  <a:srgbClr val="00173E"/>
                </a:solidFill>
                <a:cs typeface="Arial"/>
              </a:rPr>
              <a:t> </a:t>
            </a:r>
            <a:r>
              <a:rPr lang="en-US" dirty="0" err="1">
                <a:solidFill>
                  <a:srgbClr val="00173E"/>
                </a:solidFill>
                <a:cs typeface="Arial"/>
              </a:rPr>
              <a:t>meer</a:t>
            </a:r>
            <a:r>
              <a:rPr lang="en-US" dirty="0">
                <a:solidFill>
                  <a:srgbClr val="00173E"/>
                </a:solidFill>
                <a:cs typeface="Arial"/>
              </a:rPr>
              <a:t> </a:t>
            </a:r>
            <a:r>
              <a:rPr lang="en-US" dirty="0" err="1">
                <a:solidFill>
                  <a:srgbClr val="00173E"/>
                </a:solidFill>
                <a:cs typeface="Arial"/>
              </a:rPr>
              <a:t>inzetten</a:t>
            </a:r>
            <a:r>
              <a:rPr lang="en-US" dirty="0">
                <a:solidFill>
                  <a:srgbClr val="00173E"/>
                </a:solidFill>
                <a:cs typeface="Arial"/>
              </a:rPr>
              <a:t> </a:t>
            </a:r>
            <a:r>
              <a:rPr lang="en-US" dirty="0" err="1">
                <a:solidFill>
                  <a:srgbClr val="00173E"/>
                </a:solidFill>
                <a:cs typeface="Arial"/>
              </a:rPr>
              <a:t>wanneer</a:t>
            </a:r>
            <a:r>
              <a:rPr lang="en-US" dirty="0">
                <a:solidFill>
                  <a:srgbClr val="00173E"/>
                </a:solidFill>
                <a:cs typeface="Arial"/>
              </a:rPr>
              <a:t> </a:t>
            </a:r>
            <a:r>
              <a:rPr lang="en-US" dirty="0" err="1">
                <a:solidFill>
                  <a:srgbClr val="00173E"/>
                </a:solidFill>
                <a:cs typeface="Arial"/>
              </a:rPr>
              <a:t>een</a:t>
            </a:r>
            <a:r>
              <a:rPr lang="en-US" dirty="0">
                <a:solidFill>
                  <a:srgbClr val="00173E"/>
                </a:solidFill>
                <a:cs typeface="Arial"/>
              </a:rPr>
              <a:t> </a:t>
            </a:r>
            <a:r>
              <a:rPr lang="en-US" dirty="0" err="1">
                <a:solidFill>
                  <a:srgbClr val="00173E"/>
                </a:solidFill>
                <a:cs typeface="Arial"/>
              </a:rPr>
              <a:t>waarderingsgesprek</a:t>
            </a:r>
            <a:r>
              <a:rPr lang="en-US" dirty="0">
                <a:solidFill>
                  <a:srgbClr val="00173E"/>
                </a:solidFill>
                <a:cs typeface="Arial"/>
              </a:rPr>
              <a:t> </a:t>
            </a:r>
            <a:r>
              <a:rPr lang="en-US" dirty="0" err="1">
                <a:solidFill>
                  <a:srgbClr val="00173E"/>
                </a:solidFill>
                <a:cs typeface="Arial"/>
              </a:rPr>
              <a:t>nadert</a:t>
            </a:r>
            <a:r>
              <a:rPr lang="en-US" dirty="0">
                <a:solidFill>
                  <a:srgbClr val="00173E"/>
                </a:solidFill>
                <a:cs typeface="Arial"/>
              </a:rPr>
              <a:t>	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349A48C-527E-6B45-1AC1-8118643634E7}"/>
              </a:ext>
            </a:extLst>
          </p:cNvPr>
          <p:cNvSpPr txBox="1"/>
          <p:nvPr/>
        </p:nvSpPr>
        <p:spPr>
          <a:xfrm>
            <a:off x="4508738" y="2077332"/>
            <a:ext cx="3158043" cy="710168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r>
              <a:rPr lang="nl-NL" sz="2000" b="1" dirty="0" err="1">
                <a:solidFill>
                  <a:srgbClr val="00173E"/>
                </a:solidFill>
                <a:latin typeface="Proxima Nova Rg" panose="02000506030000020004" pitchFamily="2" charset="0"/>
                <a:cs typeface="Segoe UI"/>
              </a:rPr>
              <a:t>Regency</a:t>
            </a:r>
            <a:r>
              <a:rPr lang="nl-NL" sz="2000" b="1" dirty="0">
                <a:solidFill>
                  <a:srgbClr val="00173E"/>
                </a:solidFill>
                <a:latin typeface="Proxima Nova Rg" panose="02000506030000020004" pitchFamily="2" charset="0"/>
                <a:cs typeface="Segoe UI"/>
              </a:rPr>
              <a:t> effect </a:t>
            </a:r>
            <a:endParaRPr lang="en-US" sz="2000" b="1" dirty="0">
              <a:solidFill>
                <a:srgbClr val="00173E"/>
              </a:solidFill>
              <a:latin typeface="Proxima Nova Rg" panose="02000506030000020004" pitchFamily="2" charset="0"/>
              <a:cs typeface="Segoe UI"/>
            </a:endParaRPr>
          </a:p>
        </p:txBody>
      </p:sp>
      <p:pic>
        <p:nvPicPr>
          <p:cNvPr id="27" name="Afbeelding 26">
            <a:extLst>
              <a:ext uri="{FF2B5EF4-FFF2-40B4-BE49-F238E27FC236}">
                <a16:creationId xmlns:a16="http://schemas.microsoft.com/office/drawing/2014/main" id="{9FD04DE5-E6FB-7EEC-69E7-AA38197C63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98890">
            <a:off x="3056199" y="1676561"/>
            <a:ext cx="754859" cy="754859"/>
          </a:xfrm>
          <a:prstGeom prst="rect">
            <a:avLst/>
          </a:prstGeom>
        </p:spPr>
      </p:pic>
      <p:pic>
        <p:nvPicPr>
          <p:cNvPr id="28" name="Afbeelding 27">
            <a:extLst>
              <a:ext uri="{FF2B5EF4-FFF2-40B4-BE49-F238E27FC236}">
                <a16:creationId xmlns:a16="http://schemas.microsoft.com/office/drawing/2014/main" id="{8FFB3FE6-58E0-3441-3500-8AE8F7266E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98890">
            <a:off x="6955457" y="1671056"/>
            <a:ext cx="754859" cy="754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92588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2609C29-0FC2-BF8C-32DF-E48D865304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473D836-0E5F-5017-B270-5E8CA1C062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C77F4-1294-3D4C-9EE2-C9F5454DF2E3}" type="slidenum">
              <a:rPr lang="en-US" smtClean="0"/>
              <a:t>16</a:t>
            </a:fld>
            <a:endParaRPr lang="en-US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4908FB53-D51D-E868-97D7-6B04C0B1C0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dirty="0"/>
              <a:t>Tips rond feedback geven</a:t>
            </a:r>
          </a:p>
        </p:txBody>
      </p:sp>
      <p:sp>
        <p:nvSpPr>
          <p:cNvPr id="27" name="Text Placeholder 17">
            <a:extLst>
              <a:ext uri="{FF2B5EF4-FFF2-40B4-BE49-F238E27FC236}">
                <a16:creationId xmlns:a16="http://schemas.microsoft.com/office/drawing/2014/main" id="{E61DDF5C-2C8D-8C4B-36C7-80286534EE3C}"/>
              </a:ext>
            </a:extLst>
          </p:cNvPr>
          <p:cNvSpPr txBox="1">
            <a:spLocks/>
          </p:cNvSpPr>
          <p:nvPr/>
        </p:nvSpPr>
        <p:spPr>
          <a:xfrm>
            <a:off x="468821" y="1350124"/>
            <a:ext cx="10746764" cy="5414367"/>
          </a:xfrm>
          <a:prstGeom prst="rect">
            <a:avLst/>
          </a:prstGeom>
          <a:noFill/>
        </p:spPr>
        <p:txBody>
          <a:bodyPr vert="horz" wrap="square" lIns="0" tIns="0" rIns="0" bIns="0" rtlCol="0" anchor="b">
            <a:sp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b="0" i="0" kern="1200">
                <a:solidFill>
                  <a:schemeClr val="bg2">
                    <a:lumMod val="25000"/>
                  </a:schemeClr>
                </a:solidFill>
                <a:latin typeface="Proxima Nova Rg" panose="02000506030000020004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rgbClr val="00173E"/>
                </a:solidFill>
                <a:latin typeface="Proxima Nova Rg" panose="02000506030000020004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rgbClr val="00173E"/>
                </a:solidFill>
                <a:latin typeface="Proxima Nova Rg" panose="02000506030000020004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rgbClr val="00173E"/>
                </a:solidFill>
                <a:latin typeface="Proxima Nova Rg" panose="02000506030000020004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rgbClr val="00173E"/>
                </a:solidFill>
                <a:latin typeface="Proxima Nova Rg" panose="02000506030000020004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 err="1"/>
              <a:t>Verken</a:t>
            </a:r>
            <a:r>
              <a:rPr lang="en-GB" sz="1600" dirty="0"/>
              <a:t> de </a:t>
            </a:r>
            <a:r>
              <a:rPr lang="en-GB" sz="1600" dirty="0" err="1"/>
              <a:t>situatie</a:t>
            </a:r>
            <a:r>
              <a:rPr lang="en-GB" sz="1600" dirty="0"/>
              <a:t> door open </a:t>
            </a:r>
            <a:r>
              <a:rPr lang="en-GB" sz="1600" dirty="0" err="1"/>
              <a:t>vragen</a:t>
            </a:r>
            <a:r>
              <a:rPr lang="en-GB" sz="1600" dirty="0"/>
              <a:t> </a:t>
            </a:r>
            <a:r>
              <a:rPr lang="en-GB" sz="1600" dirty="0" err="1"/>
              <a:t>te</a:t>
            </a:r>
            <a:r>
              <a:rPr lang="en-GB" sz="1600" dirty="0"/>
              <a:t> </a:t>
            </a:r>
            <a:r>
              <a:rPr lang="en-GB" sz="1600" dirty="0" err="1"/>
              <a:t>stellen</a:t>
            </a:r>
            <a:r>
              <a:rPr lang="en-GB" sz="1600" dirty="0"/>
              <a:t>. (Wie, wat, </a:t>
            </a:r>
            <a:r>
              <a:rPr lang="en-GB" sz="1600" dirty="0" err="1"/>
              <a:t>wanneer</a:t>
            </a:r>
            <a:r>
              <a:rPr lang="en-GB" sz="1600" dirty="0"/>
              <a:t>, </a:t>
            </a:r>
            <a:r>
              <a:rPr lang="en-GB" sz="1600" dirty="0" err="1"/>
              <a:t>waarom</a:t>
            </a:r>
            <a:r>
              <a:rPr lang="en-GB" sz="1600" dirty="0"/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Stel </a:t>
            </a:r>
            <a:r>
              <a:rPr lang="en-GB" sz="1600" dirty="0" err="1"/>
              <a:t>verdiepingsvragen</a:t>
            </a:r>
            <a:r>
              <a:rPr lang="en-GB" sz="1600" dirty="0"/>
              <a:t> om </a:t>
            </a:r>
            <a:r>
              <a:rPr lang="en-GB" sz="1600" dirty="0" err="1"/>
              <a:t>voldoende</a:t>
            </a:r>
            <a:r>
              <a:rPr lang="en-GB" sz="1600" dirty="0"/>
              <a:t> </a:t>
            </a:r>
            <a:r>
              <a:rPr lang="en-GB" sz="1600" dirty="0" err="1"/>
              <a:t>inzicht</a:t>
            </a:r>
            <a:r>
              <a:rPr lang="en-GB" sz="1600" dirty="0"/>
              <a:t> </a:t>
            </a:r>
            <a:r>
              <a:rPr lang="en-GB" sz="1600" dirty="0" err="1"/>
              <a:t>te</a:t>
            </a:r>
            <a:r>
              <a:rPr lang="en-GB" sz="1600" dirty="0"/>
              <a:t> </a:t>
            </a:r>
            <a:r>
              <a:rPr lang="en-GB" sz="1600" dirty="0" err="1"/>
              <a:t>krijgen</a:t>
            </a:r>
            <a:r>
              <a:rPr lang="en-GB" sz="1600" dirty="0"/>
              <a:t> in de </a:t>
            </a:r>
            <a:r>
              <a:rPr lang="en-GB" sz="1600" dirty="0" err="1"/>
              <a:t>beleving</a:t>
            </a:r>
            <a:r>
              <a:rPr lang="en-GB" sz="1600" dirty="0"/>
              <a:t> van de </a:t>
            </a:r>
            <a:r>
              <a:rPr lang="en-GB" sz="1600" dirty="0" err="1"/>
              <a:t>medewerker</a:t>
            </a:r>
            <a:r>
              <a:rPr lang="en-GB" sz="1600" dirty="0"/>
              <a:t> </a:t>
            </a:r>
            <a:endParaRPr lang="en-NL" sz="160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Hou de </a:t>
            </a:r>
            <a:r>
              <a:rPr lang="en-GB" sz="1600" dirty="0" err="1"/>
              <a:t>medewerker</a:t>
            </a:r>
            <a:r>
              <a:rPr lang="en-GB" sz="1600" dirty="0"/>
              <a:t> </a:t>
            </a:r>
            <a:r>
              <a:rPr lang="en-GB" sz="1600" dirty="0" err="1"/>
              <a:t>een</a:t>
            </a:r>
            <a:r>
              <a:rPr lang="en-GB" sz="1600" dirty="0"/>
              <a:t> </a:t>
            </a:r>
            <a:r>
              <a:rPr lang="en-GB" sz="1600" dirty="0" err="1"/>
              <a:t>spiegel</a:t>
            </a:r>
            <a:r>
              <a:rPr lang="en-GB" sz="1600" dirty="0"/>
              <a:t> </a:t>
            </a:r>
            <a:r>
              <a:rPr lang="en-GB" sz="1600" dirty="0" err="1"/>
              <a:t>voor</a:t>
            </a:r>
            <a:r>
              <a:rPr lang="en-GB" sz="1600" dirty="0"/>
              <a:t> </a:t>
            </a:r>
            <a:endParaRPr lang="en-NL" sz="160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Als je </a:t>
            </a:r>
            <a:r>
              <a:rPr lang="en-GB" sz="1600" dirty="0" err="1"/>
              <a:t>zelf</a:t>
            </a:r>
            <a:r>
              <a:rPr lang="en-GB" sz="1600" dirty="0"/>
              <a:t> feedback </a:t>
            </a:r>
            <a:r>
              <a:rPr lang="en-GB" sz="1600" dirty="0" err="1"/>
              <a:t>geeft</a:t>
            </a:r>
            <a:r>
              <a:rPr lang="en-GB" sz="1600" dirty="0"/>
              <a:t>: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 err="1">
                <a:solidFill>
                  <a:schemeClr val="bg2">
                    <a:lumMod val="25000"/>
                  </a:schemeClr>
                </a:solidFill>
              </a:rPr>
              <a:t>Geef</a:t>
            </a:r>
            <a:r>
              <a:rPr lang="en-GB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GB" dirty="0" err="1">
                <a:solidFill>
                  <a:schemeClr val="bg2">
                    <a:lumMod val="25000"/>
                  </a:schemeClr>
                </a:solidFill>
              </a:rPr>
              <a:t>eerst</a:t>
            </a:r>
            <a:r>
              <a:rPr lang="en-GB" dirty="0">
                <a:solidFill>
                  <a:schemeClr val="bg2">
                    <a:lumMod val="25000"/>
                  </a:schemeClr>
                </a:solidFill>
              </a:rPr>
              <a:t> de </a:t>
            </a:r>
            <a:r>
              <a:rPr lang="en-GB" dirty="0" err="1">
                <a:solidFill>
                  <a:schemeClr val="bg2">
                    <a:lumMod val="25000"/>
                  </a:schemeClr>
                </a:solidFill>
              </a:rPr>
              <a:t>feiten</a:t>
            </a:r>
            <a:r>
              <a:rPr lang="en-GB" dirty="0">
                <a:solidFill>
                  <a:schemeClr val="bg2">
                    <a:lumMod val="25000"/>
                  </a:schemeClr>
                </a:solidFill>
              </a:rPr>
              <a:t> weer (Feiten </a:t>
            </a:r>
            <a:r>
              <a:rPr lang="nl-NL" dirty="0">
                <a:solidFill>
                  <a:schemeClr val="bg2">
                    <a:lumMod val="25000"/>
                  </a:schemeClr>
                </a:solidFill>
              </a:rPr>
              <a:t>≠ Perceptie)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l-NL" dirty="0">
                <a:solidFill>
                  <a:schemeClr val="bg2">
                    <a:lumMod val="25000"/>
                  </a:schemeClr>
                </a:solidFill>
              </a:rPr>
              <a:t>Geef aan hoe je dit ervaren hebt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l-NL" dirty="0">
                <a:solidFill>
                  <a:schemeClr val="bg2">
                    <a:lumMod val="25000"/>
                  </a:schemeClr>
                </a:solidFill>
              </a:rPr>
              <a:t>Geef aan wat jou noden zijn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l-NL" dirty="0">
                <a:solidFill>
                  <a:schemeClr val="bg2">
                    <a:lumMod val="25000"/>
                  </a:schemeClr>
                </a:solidFill>
              </a:rPr>
              <a:t>Spreek vanuit de ik-vorm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600" dirty="0"/>
              <a:t>Wees concreet bij het geven van feedback </a:t>
            </a:r>
            <a:endParaRPr lang="en-NL" sz="160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600" dirty="0">
                <a:solidFill>
                  <a:schemeClr val="bg2">
                    <a:lumMod val="25000"/>
                  </a:schemeClr>
                </a:solidFill>
              </a:rPr>
              <a:t>Laat voldoende ruimte voor jouw medewerker om te spreken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600" dirty="0"/>
              <a:t>Stel je empathisch op</a:t>
            </a:r>
            <a:endParaRPr lang="nl-NL" sz="1600" dirty="0">
              <a:solidFill>
                <a:schemeClr val="bg2">
                  <a:lumMod val="2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NL" dirty="0">
              <a:solidFill>
                <a:schemeClr val="bg2">
                  <a:lumMod val="25000"/>
                </a:schemeClr>
              </a:solidFill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nl-NL" dirty="0">
              <a:solidFill>
                <a:schemeClr val="bg2">
                  <a:lumMod val="2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NL" sz="1600"/>
          </a:p>
        </p:txBody>
      </p:sp>
    </p:spTree>
    <p:extLst>
      <p:ext uri="{BB962C8B-B14F-4D97-AF65-F5344CB8AC3E}">
        <p14:creationId xmlns:p14="http://schemas.microsoft.com/office/powerpoint/2010/main" val="42924597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voettekst 1">
            <a:extLst>
              <a:ext uri="{FF2B5EF4-FFF2-40B4-BE49-F238E27FC236}">
                <a16:creationId xmlns:a16="http://schemas.microsoft.com/office/drawing/2014/main" id="{837E7F98-D769-3082-F49A-3AA40BF4E7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B813EB93-EE31-023B-A908-912C3527CA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C77F4-1294-3D4C-9EE2-C9F5454DF2E3}" type="slidenum">
              <a:rPr lang="en-US" smtClean="0"/>
              <a:pPr/>
              <a:t>17</a:t>
            </a:fld>
            <a:endParaRPr lang="en-US"/>
          </a:p>
        </p:txBody>
      </p:sp>
      <p:pic>
        <p:nvPicPr>
          <p:cNvPr id="46" name="Tijdelijke aanduiding voor inhoud 45">
            <a:extLst>
              <a:ext uri="{FF2B5EF4-FFF2-40B4-BE49-F238E27FC236}">
                <a16:creationId xmlns:a16="http://schemas.microsoft.com/office/drawing/2014/main" id="{0A1619D9-8009-1025-D912-81E82576ABF4}"/>
              </a:ext>
            </a:extLst>
          </p:cNvPr>
          <p:cNvPicPr>
            <a:picLocks noGrp="1" noChangeAspect="1"/>
          </p:cNvPicPr>
          <p:nvPr>
            <p:ph sz="half" idx="13"/>
          </p:nvPr>
        </p:nvPicPr>
        <p:blipFill>
          <a:blip r:embed="rId2"/>
          <a:stretch>
            <a:fillRect/>
          </a:stretch>
        </p:blipFill>
        <p:spPr>
          <a:xfrm>
            <a:off x="258969" y="2212560"/>
            <a:ext cx="5429250" cy="3619500"/>
          </a:xfrm>
          <a:prstGeom prst="rect">
            <a:avLst/>
          </a:prstGeom>
        </p:spPr>
      </p:pic>
      <p:sp>
        <p:nvSpPr>
          <p:cNvPr id="47" name="Titel 46">
            <a:extLst>
              <a:ext uri="{FF2B5EF4-FFF2-40B4-BE49-F238E27FC236}">
                <a16:creationId xmlns:a16="http://schemas.microsoft.com/office/drawing/2014/main" id="{657E34DB-E911-63F7-8D4D-2DB6C38DF6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Tip om afspraken te maken </a:t>
            </a:r>
          </a:p>
        </p:txBody>
      </p:sp>
      <p:sp>
        <p:nvSpPr>
          <p:cNvPr id="51" name="Text Placeholder 17">
            <a:extLst>
              <a:ext uri="{FF2B5EF4-FFF2-40B4-BE49-F238E27FC236}">
                <a16:creationId xmlns:a16="http://schemas.microsoft.com/office/drawing/2014/main" id="{19B73CB0-EE92-11F0-ADD4-BFB2E0D86C2E}"/>
              </a:ext>
            </a:extLst>
          </p:cNvPr>
          <p:cNvSpPr txBox="1">
            <a:spLocks/>
          </p:cNvSpPr>
          <p:nvPr/>
        </p:nvSpPr>
        <p:spPr>
          <a:xfrm>
            <a:off x="3371048" y="2490316"/>
            <a:ext cx="7310205" cy="263727"/>
          </a:xfrm>
          <a:prstGeom prst="rect">
            <a:avLst/>
          </a:prstGeom>
          <a:noFill/>
        </p:spPr>
        <p:txBody>
          <a:bodyPr vert="horz" wrap="square" lIns="0" tIns="0" rIns="0" bIns="0" rtlCol="0" anchor="b">
            <a:sp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b="0" i="0" kern="1200">
                <a:solidFill>
                  <a:schemeClr val="bg2">
                    <a:lumMod val="25000"/>
                  </a:schemeClr>
                </a:solidFill>
                <a:latin typeface="Proxima Nova Rg" panose="02000506030000020004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rgbClr val="00173E"/>
                </a:solidFill>
                <a:latin typeface="Proxima Nova Rg" panose="02000506030000020004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rgbClr val="00173E"/>
                </a:solidFill>
                <a:latin typeface="Proxima Nova Rg" panose="02000506030000020004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rgbClr val="00173E"/>
                </a:solidFill>
                <a:latin typeface="Proxima Nova Rg" panose="02000506030000020004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rgbClr val="00173E"/>
                </a:solidFill>
                <a:latin typeface="Proxima Nova Rg" panose="02000506030000020004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/>
            <a:r>
              <a:rPr lang="en-GB" sz="1600" dirty="0" err="1"/>
              <a:t>Eenduidig</a:t>
            </a:r>
            <a:r>
              <a:rPr lang="en-GB" sz="1600" dirty="0"/>
              <a:t>, </a:t>
            </a:r>
            <a:r>
              <a:rPr lang="en-GB" sz="1600" dirty="0" err="1"/>
              <a:t>niet</a:t>
            </a:r>
            <a:r>
              <a:rPr lang="en-GB" sz="1600" dirty="0"/>
              <a:t> </a:t>
            </a:r>
            <a:r>
              <a:rPr lang="en-GB" sz="1600" dirty="0" err="1"/>
              <a:t>voor</a:t>
            </a:r>
            <a:r>
              <a:rPr lang="en-GB" sz="1600" dirty="0"/>
              <a:t> interpretative </a:t>
            </a:r>
            <a:r>
              <a:rPr lang="en-GB" sz="1600" dirty="0" err="1"/>
              <a:t>vatbaar</a:t>
            </a:r>
            <a:r>
              <a:rPr lang="en-GB" sz="1600" dirty="0"/>
              <a:t> </a:t>
            </a:r>
            <a:endParaRPr lang="nl-NL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52" name="Text Placeholder 17">
            <a:extLst>
              <a:ext uri="{FF2B5EF4-FFF2-40B4-BE49-F238E27FC236}">
                <a16:creationId xmlns:a16="http://schemas.microsoft.com/office/drawing/2014/main" id="{4221D358-1C52-C74A-6FAB-F4A46C2301F3}"/>
              </a:ext>
            </a:extLst>
          </p:cNvPr>
          <p:cNvSpPr txBox="1">
            <a:spLocks/>
          </p:cNvSpPr>
          <p:nvPr/>
        </p:nvSpPr>
        <p:spPr>
          <a:xfrm>
            <a:off x="3371048" y="3214590"/>
            <a:ext cx="7310205" cy="263727"/>
          </a:xfrm>
          <a:prstGeom prst="rect">
            <a:avLst/>
          </a:prstGeom>
          <a:noFill/>
        </p:spPr>
        <p:txBody>
          <a:bodyPr vert="horz" wrap="square" lIns="0" tIns="0" rIns="0" bIns="0" rtlCol="0" anchor="b">
            <a:sp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b="0" i="0" kern="1200">
                <a:solidFill>
                  <a:schemeClr val="bg2">
                    <a:lumMod val="25000"/>
                  </a:schemeClr>
                </a:solidFill>
                <a:latin typeface="Proxima Nova Rg" panose="02000506030000020004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rgbClr val="00173E"/>
                </a:solidFill>
                <a:latin typeface="Proxima Nova Rg" panose="02000506030000020004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rgbClr val="00173E"/>
                </a:solidFill>
                <a:latin typeface="Proxima Nova Rg" panose="02000506030000020004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rgbClr val="00173E"/>
                </a:solidFill>
                <a:latin typeface="Proxima Nova Rg" panose="02000506030000020004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rgbClr val="00173E"/>
                </a:solidFill>
                <a:latin typeface="Proxima Nova Rg" panose="02000506030000020004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/>
            <a:r>
              <a:rPr lang="en-GB" sz="1600" dirty="0" err="1"/>
              <a:t>Observeerbaar</a:t>
            </a:r>
            <a:r>
              <a:rPr lang="en-GB" sz="1600" dirty="0"/>
              <a:t>, </a:t>
            </a:r>
            <a:r>
              <a:rPr lang="en-GB" sz="1600" dirty="0" err="1"/>
              <a:t>gebruik</a:t>
            </a:r>
            <a:r>
              <a:rPr lang="en-GB" sz="1600" dirty="0"/>
              <a:t> </a:t>
            </a:r>
            <a:r>
              <a:rPr lang="en-GB" sz="1600" dirty="0" err="1"/>
              <a:t>cijfers</a:t>
            </a:r>
            <a:endParaRPr lang="nl-NL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53" name="Text Placeholder 17">
            <a:extLst>
              <a:ext uri="{FF2B5EF4-FFF2-40B4-BE49-F238E27FC236}">
                <a16:creationId xmlns:a16="http://schemas.microsoft.com/office/drawing/2014/main" id="{5400DD10-58C4-56E8-3327-744D787097F4}"/>
              </a:ext>
            </a:extLst>
          </p:cNvPr>
          <p:cNvSpPr txBox="1">
            <a:spLocks/>
          </p:cNvSpPr>
          <p:nvPr/>
        </p:nvSpPr>
        <p:spPr>
          <a:xfrm>
            <a:off x="3371047" y="3862638"/>
            <a:ext cx="7310205" cy="263727"/>
          </a:xfrm>
          <a:prstGeom prst="rect">
            <a:avLst/>
          </a:prstGeom>
          <a:noFill/>
        </p:spPr>
        <p:txBody>
          <a:bodyPr vert="horz" wrap="square" lIns="0" tIns="0" rIns="0" bIns="0" rtlCol="0" anchor="b">
            <a:sp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b="0" i="0" kern="1200">
                <a:solidFill>
                  <a:schemeClr val="bg2">
                    <a:lumMod val="25000"/>
                  </a:schemeClr>
                </a:solidFill>
                <a:latin typeface="Proxima Nova Rg" panose="02000506030000020004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rgbClr val="00173E"/>
                </a:solidFill>
                <a:latin typeface="Proxima Nova Rg" panose="02000506030000020004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rgbClr val="00173E"/>
                </a:solidFill>
                <a:latin typeface="Proxima Nova Rg" panose="02000506030000020004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rgbClr val="00173E"/>
                </a:solidFill>
                <a:latin typeface="Proxima Nova Rg" panose="02000506030000020004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rgbClr val="00173E"/>
                </a:solidFill>
                <a:latin typeface="Proxima Nova Rg" panose="02000506030000020004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/>
            <a:r>
              <a:rPr lang="en-GB" sz="1600" dirty="0"/>
              <a:t>Alle </a:t>
            </a:r>
            <a:r>
              <a:rPr lang="en-GB" sz="1600" dirty="0" err="1"/>
              <a:t>partijen</a:t>
            </a:r>
            <a:r>
              <a:rPr lang="en-GB" sz="1600" dirty="0"/>
              <a:t> </a:t>
            </a:r>
            <a:r>
              <a:rPr lang="en-GB" sz="1600" dirty="0" err="1"/>
              <a:t>moeten</a:t>
            </a:r>
            <a:r>
              <a:rPr lang="en-GB" sz="1600" dirty="0"/>
              <a:t> </a:t>
            </a:r>
            <a:r>
              <a:rPr lang="en-GB" sz="1600" dirty="0" err="1"/>
              <a:t>ermee</a:t>
            </a:r>
            <a:r>
              <a:rPr lang="en-GB" sz="1600" dirty="0"/>
              <a:t> </a:t>
            </a:r>
            <a:r>
              <a:rPr lang="en-GB" sz="1600" dirty="0" err="1"/>
              <a:t>akkoord</a:t>
            </a:r>
            <a:r>
              <a:rPr lang="en-GB" sz="1600" dirty="0"/>
              <a:t> </a:t>
            </a:r>
            <a:r>
              <a:rPr lang="en-GB" sz="1600" dirty="0" err="1"/>
              <a:t>gaan</a:t>
            </a:r>
            <a:endParaRPr lang="nl-NL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54" name="Text Placeholder 17">
            <a:extLst>
              <a:ext uri="{FF2B5EF4-FFF2-40B4-BE49-F238E27FC236}">
                <a16:creationId xmlns:a16="http://schemas.microsoft.com/office/drawing/2014/main" id="{DE342E36-5E0A-6FBD-134C-28B70063B686}"/>
              </a:ext>
            </a:extLst>
          </p:cNvPr>
          <p:cNvSpPr txBox="1">
            <a:spLocks/>
          </p:cNvSpPr>
          <p:nvPr/>
        </p:nvSpPr>
        <p:spPr>
          <a:xfrm>
            <a:off x="3371047" y="4510686"/>
            <a:ext cx="7310205" cy="559192"/>
          </a:xfrm>
          <a:prstGeom prst="rect">
            <a:avLst/>
          </a:prstGeom>
          <a:noFill/>
        </p:spPr>
        <p:txBody>
          <a:bodyPr vert="horz" wrap="square" lIns="0" tIns="0" rIns="0" bIns="0" rtlCol="0" anchor="b">
            <a:sp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b="0" i="0" kern="1200">
                <a:solidFill>
                  <a:schemeClr val="bg2">
                    <a:lumMod val="25000"/>
                  </a:schemeClr>
                </a:solidFill>
                <a:latin typeface="Proxima Nova Rg" panose="02000506030000020004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rgbClr val="00173E"/>
                </a:solidFill>
                <a:latin typeface="Proxima Nova Rg" panose="02000506030000020004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rgbClr val="00173E"/>
                </a:solidFill>
                <a:latin typeface="Proxima Nova Rg" panose="02000506030000020004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rgbClr val="00173E"/>
                </a:solidFill>
                <a:latin typeface="Proxima Nova Rg" panose="02000506030000020004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rgbClr val="00173E"/>
                </a:solidFill>
                <a:latin typeface="Proxima Nova Rg" panose="02000506030000020004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/>
            <a:r>
              <a:rPr lang="en-GB" sz="1600" dirty="0" err="1"/>
              <a:t>Haalbaar</a:t>
            </a:r>
            <a:r>
              <a:rPr lang="en-GB" sz="1600" dirty="0"/>
              <a:t> wat </a:t>
            </a:r>
            <a:r>
              <a:rPr lang="en-GB" sz="1600" dirty="0" err="1"/>
              <a:t>betreft</a:t>
            </a:r>
            <a:r>
              <a:rPr lang="en-GB" sz="1600" dirty="0"/>
              <a:t> de </a:t>
            </a:r>
            <a:r>
              <a:rPr lang="en-GB" sz="1600" dirty="0" err="1"/>
              <a:t>middelen</a:t>
            </a:r>
            <a:r>
              <a:rPr lang="en-GB" sz="1600" dirty="0"/>
              <a:t> </a:t>
            </a:r>
            <a:r>
              <a:rPr lang="en-GB" sz="1600" dirty="0" err="1"/>
              <a:t>en</a:t>
            </a:r>
            <a:r>
              <a:rPr lang="en-GB" sz="1600" dirty="0"/>
              <a:t> regels van de </a:t>
            </a:r>
            <a:r>
              <a:rPr lang="en-GB" sz="1600" dirty="0" err="1"/>
              <a:t>organisatie</a:t>
            </a:r>
            <a:r>
              <a:rPr lang="en-GB" sz="1600" dirty="0"/>
              <a:t> </a:t>
            </a:r>
            <a:r>
              <a:rPr lang="en-GB" sz="1600" dirty="0" err="1"/>
              <a:t>en</a:t>
            </a:r>
            <a:r>
              <a:rPr lang="en-GB" sz="1600" dirty="0"/>
              <a:t> de </a:t>
            </a:r>
            <a:r>
              <a:rPr lang="en-GB" sz="1600" dirty="0" err="1"/>
              <a:t>vaardigheden</a:t>
            </a:r>
            <a:r>
              <a:rPr lang="en-GB" sz="1600" dirty="0"/>
              <a:t> van de </a:t>
            </a:r>
            <a:r>
              <a:rPr lang="en-GB" sz="1600" dirty="0" err="1"/>
              <a:t>medewerker</a:t>
            </a:r>
            <a:endParaRPr lang="nl-NL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55" name="Text Placeholder 17">
            <a:extLst>
              <a:ext uri="{FF2B5EF4-FFF2-40B4-BE49-F238E27FC236}">
                <a16:creationId xmlns:a16="http://schemas.microsoft.com/office/drawing/2014/main" id="{6535FAE8-5212-31C7-441C-986F40576DAC}"/>
              </a:ext>
            </a:extLst>
          </p:cNvPr>
          <p:cNvSpPr txBox="1">
            <a:spLocks/>
          </p:cNvSpPr>
          <p:nvPr/>
        </p:nvSpPr>
        <p:spPr>
          <a:xfrm>
            <a:off x="3371047" y="5211391"/>
            <a:ext cx="7310205" cy="263727"/>
          </a:xfrm>
          <a:prstGeom prst="rect">
            <a:avLst/>
          </a:prstGeom>
          <a:noFill/>
        </p:spPr>
        <p:txBody>
          <a:bodyPr vert="horz" wrap="square" lIns="0" tIns="0" rIns="0" bIns="0" rtlCol="0" anchor="b">
            <a:sp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b="0" i="0" kern="1200">
                <a:solidFill>
                  <a:schemeClr val="bg2">
                    <a:lumMod val="25000"/>
                  </a:schemeClr>
                </a:solidFill>
                <a:latin typeface="Proxima Nova Rg" panose="02000506030000020004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rgbClr val="00173E"/>
                </a:solidFill>
                <a:latin typeface="Proxima Nova Rg" panose="02000506030000020004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rgbClr val="00173E"/>
                </a:solidFill>
                <a:latin typeface="Proxima Nova Rg" panose="02000506030000020004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rgbClr val="00173E"/>
                </a:solidFill>
                <a:latin typeface="Proxima Nova Rg" panose="02000506030000020004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rgbClr val="00173E"/>
                </a:solidFill>
                <a:latin typeface="Proxima Nova Rg" panose="02000506030000020004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/>
            <a:r>
              <a:rPr lang="en-GB" sz="1600" dirty="0" err="1"/>
              <a:t>Duidelijke</a:t>
            </a:r>
            <a:r>
              <a:rPr lang="en-GB" sz="1600" dirty="0"/>
              <a:t> deadline</a:t>
            </a:r>
            <a:endParaRPr lang="nl-NL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56" name="Text Placeholder 17">
            <a:extLst>
              <a:ext uri="{FF2B5EF4-FFF2-40B4-BE49-F238E27FC236}">
                <a16:creationId xmlns:a16="http://schemas.microsoft.com/office/drawing/2014/main" id="{DED26767-B281-F5A7-8932-0A6593B460A3}"/>
              </a:ext>
            </a:extLst>
          </p:cNvPr>
          <p:cNvSpPr txBox="1">
            <a:spLocks/>
          </p:cNvSpPr>
          <p:nvPr/>
        </p:nvSpPr>
        <p:spPr>
          <a:xfrm>
            <a:off x="444500" y="1421933"/>
            <a:ext cx="9931952" cy="654475"/>
          </a:xfrm>
          <a:prstGeom prst="rect">
            <a:avLst/>
          </a:prstGeom>
          <a:noFill/>
        </p:spPr>
        <p:txBody>
          <a:bodyPr vert="horz" wrap="square" lIns="0" tIns="0" rIns="0" bIns="0" rtlCol="0" anchor="b">
            <a:sp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b="0" i="0" kern="1200">
                <a:solidFill>
                  <a:schemeClr val="bg2">
                    <a:lumMod val="25000"/>
                  </a:schemeClr>
                </a:solidFill>
                <a:latin typeface="Proxima Nova Rg" panose="02000506030000020004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rgbClr val="00173E"/>
                </a:solidFill>
                <a:latin typeface="Proxima Nova Rg" panose="02000506030000020004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rgbClr val="00173E"/>
                </a:solidFill>
                <a:latin typeface="Proxima Nova Rg" panose="02000506030000020004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rgbClr val="00173E"/>
                </a:solidFill>
                <a:latin typeface="Proxima Nova Rg" panose="02000506030000020004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rgbClr val="00173E"/>
                </a:solidFill>
                <a:latin typeface="Proxima Nova Rg" panose="02000506030000020004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/>
            <a:r>
              <a:rPr lang="en-GB" sz="1600" dirty="0"/>
              <a:t>SMART </a:t>
            </a:r>
            <a:r>
              <a:rPr lang="en-GB" sz="1600" dirty="0" err="1"/>
              <a:t>principe</a:t>
            </a:r>
            <a:r>
              <a:rPr lang="en-GB" sz="1600" dirty="0"/>
              <a:t>: </a:t>
            </a:r>
            <a:r>
              <a:rPr lang="en-GB" sz="1600" dirty="0" err="1"/>
              <a:t>een</a:t>
            </a:r>
            <a:r>
              <a:rPr lang="en-GB" sz="1600" dirty="0"/>
              <a:t> </a:t>
            </a:r>
            <a:r>
              <a:rPr lang="en-GB" sz="1600" dirty="0" err="1"/>
              <a:t>afspraak</a:t>
            </a:r>
            <a:r>
              <a:rPr lang="en-GB" sz="1600" dirty="0"/>
              <a:t> </a:t>
            </a:r>
            <a:r>
              <a:rPr lang="en-GB" sz="1600" dirty="0" err="1"/>
              <a:t>maak</a:t>
            </a:r>
            <a:r>
              <a:rPr lang="en-GB" sz="1600" dirty="0"/>
              <a:t> je </a:t>
            </a:r>
            <a:r>
              <a:rPr lang="en-GB" sz="1600" dirty="0" err="1"/>
              <a:t>concreet</a:t>
            </a:r>
            <a:r>
              <a:rPr lang="en-GB" sz="1600" dirty="0"/>
              <a:t> door </a:t>
            </a:r>
            <a:r>
              <a:rPr lang="en-GB" sz="1600" dirty="0" err="1"/>
              <a:t>aan</a:t>
            </a:r>
            <a:r>
              <a:rPr lang="en-GB" sz="1600" dirty="0"/>
              <a:t> </a:t>
            </a:r>
            <a:r>
              <a:rPr lang="en-GB" sz="1600" dirty="0" err="1"/>
              <a:t>een</a:t>
            </a:r>
            <a:r>
              <a:rPr lang="en-GB" sz="1600" dirty="0"/>
              <a:t> </a:t>
            </a:r>
            <a:r>
              <a:rPr lang="en-GB" sz="1600" dirty="0" err="1"/>
              <a:t>aantal</a:t>
            </a:r>
            <a:r>
              <a:rPr lang="en-GB" sz="1600" dirty="0"/>
              <a:t> criteria </a:t>
            </a:r>
            <a:r>
              <a:rPr lang="en-GB" sz="1600" dirty="0" err="1"/>
              <a:t>te</a:t>
            </a:r>
            <a:r>
              <a:rPr lang="en-GB" sz="1600" dirty="0"/>
              <a:t> </a:t>
            </a:r>
            <a:r>
              <a:rPr lang="en-GB" sz="1600" dirty="0" err="1"/>
              <a:t>voldoen</a:t>
            </a:r>
            <a:endParaRPr lang="en-GB" sz="1600" dirty="0"/>
          </a:p>
          <a:p>
            <a:pPr marL="0" indent="0"/>
            <a:endParaRPr lang="nl-NL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661154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CE2338E-A274-FE41-479C-33CA1673322E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546C77F4-1294-3D4C-9EE2-C9F5454DF2E3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BB539DA-4B50-4728-02F1-7C68E409D10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/>
              <a:t>Vragen</a:t>
            </a:r>
            <a:r>
              <a:rPr lang="en-US" dirty="0"/>
              <a:t>?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D51368-57A6-D153-6A6B-838F417ADFE4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305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BCS HR Software">
      <a:dk1>
        <a:srgbClr val="060072"/>
      </a:dk1>
      <a:lt1>
        <a:srgbClr val="FFFFFF"/>
      </a:lt1>
      <a:dk2>
        <a:srgbClr val="006D92"/>
      </a:dk2>
      <a:lt2>
        <a:srgbClr val="F0F0F6"/>
      </a:lt2>
      <a:accent1>
        <a:srgbClr val="03B0B0"/>
      </a:accent1>
      <a:accent2>
        <a:srgbClr val="049FE3"/>
      </a:accent2>
      <a:accent3>
        <a:srgbClr val="DE107F"/>
      </a:accent3>
      <a:accent4>
        <a:srgbClr val="F4C86F"/>
      </a:accent4>
      <a:accent5>
        <a:srgbClr val="E45C61"/>
      </a:accent5>
      <a:accent6>
        <a:srgbClr val="FC813F"/>
      </a:accent6>
      <a:hlink>
        <a:srgbClr val="05B0B0"/>
      </a:hlink>
      <a:folHlink>
        <a:srgbClr val="006B8E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789BEBE6CE70546B70101D6B2635237" ma:contentTypeVersion="6" ma:contentTypeDescription="Create a new document." ma:contentTypeScope="" ma:versionID="565e81102675502b6ae28e059e9eb5b8">
  <xsd:schema xmlns:xsd="http://www.w3.org/2001/XMLSchema" xmlns:xs="http://www.w3.org/2001/XMLSchema" xmlns:p="http://schemas.microsoft.com/office/2006/metadata/properties" xmlns:ns2="6061a4ee-6b16-4843-9ee2-f2d71d144c46" targetNamespace="http://schemas.microsoft.com/office/2006/metadata/properties" ma:root="true" ma:fieldsID="043113b27845ac1019a20ed5d0713f4b" ns2:_="">
    <xsd:import namespace="6061a4ee-6b16-4843-9ee2-f2d71d144c4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061a4ee-6b16-4843-9ee2-f2d71d144c4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description="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C4ABDE31-0DD4-47E5-9B0D-0B00F6F8C9B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061a4ee-6b16-4843-9ee2-f2d71d144c4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3DD95D7-0136-4B95-9E61-10E67E3C7FF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3D6FE6F-E9F0-4DF8-8D2D-E6FEC2C32CC2}">
  <ds:schemaRefs>
    <ds:schemaRef ds:uri="6061a4ee-6b16-4843-9ee2-f2d71d144c46"/>
    <ds:schemaRef ds:uri="http://schemas.microsoft.com/office/2006/documentManagement/types"/>
    <ds:schemaRef ds:uri="http://schemas.microsoft.com/office/2006/metadata/properties"/>
    <ds:schemaRef ds:uri="http://purl.org/dc/elements/1.1/"/>
    <ds:schemaRef ds:uri="http://purl.org/dc/dcmitype/"/>
    <ds:schemaRef ds:uri="http://purl.org/dc/terms/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31925</TotalTime>
  <Words>531</Words>
  <Application>Microsoft Office PowerPoint</Application>
  <PresentationFormat>Widescreen</PresentationFormat>
  <Paragraphs>94</Paragraphs>
  <Slides>18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Proces waarderingsgesprekken </vt:lpstr>
      <vt:lpstr>PowerPoint Presentation</vt:lpstr>
      <vt:lpstr>Doel van vandaag</vt:lpstr>
      <vt:lpstr>Voordelen</vt:lpstr>
      <vt:lpstr>Voorbeeld Proces</vt:lpstr>
      <vt:lpstr>Uitgangspunten</vt:lpstr>
      <vt:lpstr>Overzicht van de leidinggevende </vt:lpstr>
      <vt:lpstr>Opbouw van het document </vt:lpstr>
      <vt:lpstr>Persoonlijke gegevens</vt:lpstr>
      <vt:lpstr>Andere rubrieken</vt:lpstr>
      <vt:lpstr>Ondertekenen</vt:lpstr>
      <vt:lpstr>Ondertekenen</vt:lpstr>
      <vt:lpstr>Praktisch </vt:lpstr>
      <vt:lpstr>Tips bij het beoordelen</vt:lpstr>
      <vt:lpstr>Tips bij het beoordelen</vt:lpstr>
      <vt:lpstr>Tips rond feedback geven</vt:lpstr>
      <vt:lpstr>Tip om afspraken te maken </vt:lpstr>
      <vt:lpstr>Vragen?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Jeffrey Bohncke</dc:creator>
  <cp:lastModifiedBy>Nele Dierckx</cp:lastModifiedBy>
  <cp:revision>63</cp:revision>
  <dcterms:created xsi:type="dcterms:W3CDTF">2026-02-10T13:26:45Z</dcterms:created>
  <dcterms:modified xsi:type="dcterms:W3CDTF">2026-10-09T08:02:59Z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0x010100E789BEBE6CE70546B70101D6B2635237</vt:lpwstr>
  </property>
  <property fmtid="{D5CDD505-2E9C-101B-9397-08002B2CF9AE}" pid="3" name="MediaServiceImageTags">
    <vt:lpwstr/>
  </property>
  <property fmtid="{D5CDD505-2E9C-101B-9397-08002B2CF9AE}" pid="4" name="MSIP_Label_592692d4-bcac-4437-8a0a-c2f408bbbfdb_Enabled">
    <vt:lpwstr>true</vt:lpwstr>
  </property>
  <property fmtid="{D5CDD505-2E9C-101B-9397-08002B2CF9AE}" pid="5" name="MSIP_Label_592692d4-bcac-4437-8a0a-c2f408bbbfdb_SetDate">
    <vt:lpwstr>2026-08-14T06:17:09Z</vt:lpwstr>
  </property>
  <property fmtid="{D5CDD505-2E9C-101B-9397-08002B2CF9AE}" pid="6" name="MSIP_Label_592692d4-bcac-4437-8a0a-c2f408bbbfdb_Method">
    <vt:lpwstr>Privileged</vt:lpwstr>
  </property>
  <property fmtid="{D5CDD505-2E9C-101B-9397-08002B2CF9AE}" pid="7" name="MSIP_Label_592692d4-bcac-4437-8a0a-c2f408bbbfdb_Name">
    <vt:lpwstr>Public information</vt:lpwstr>
  </property>
  <property fmtid="{D5CDD505-2E9C-101B-9397-08002B2CF9AE}" pid="8" name="MSIP_Label_592692d4-bcac-4437-8a0a-c2f408bbbfdb_SiteId">
    <vt:lpwstr>74f81482-c36b-470f-bd4c-1941a5af8011</vt:lpwstr>
  </property>
  <property fmtid="{D5CDD505-2E9C-101B-9397-08002B2CF9AE}" pid="9" name="MSIP_Label_592692d4-bcac-4437-8a0a-c2f408bbbfdb_ActionId">
    <vt:lpwstr>40f86941-0173-4868-9d40-42d0f9d263a6</vt:lpwstr>
  </property>
  <property fmtid="{D5CDD505-2E9C-101B-9397-08002B2CF9AE}" pid="10" name="MSIP_Label_592692d4-bcac-4437-8a0a-c2f408bbbfdb_ContentBits">
    <vt:lpwstr>0</vt:lpwstr>
  </property>
  <property fmtid="{D5CDD505-2E9C-101B-9397-08002B2CF9AE}" pid="11" name="MSIP_Label_592692d4-bcac-4437-8a0a-c2f408bbbfdb_Tag">
    <vt:lpwstr>50, 0, 1, 1</vt:lpwstr>
  </property>
</Properties>
</file>